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y="5143500" cx="9144000"/>
  <p:notesSz cx="6858000" cy="9144000"/>
  <p:embeddedFontLst>
    <p:embeddedFont>
      <p:font typeface="Krona One"/>
      <p:regular r:id="rId99"/>
    </p:embeddedFont>
    <p:embeddedFont>
      <p:font typeface="Anton"/>
      <p:regular r:id="rId100"/>
    </p:embeddedFont>
    <p:embeddedFont>
      <p:font typeface="Proxima Nova"/>
      <p:regular r:id="rId101"/>
      <p:bold r:id="rId102"/>
      <p:italic r:id="rId103"/>
      <p:boldItalic r:id="rId104"/>
    </p:embeddedFont>
    <p:embeddedFont>
      <p:font typeface="Roboto Medium"/>
      <p:regular r:id="rId105"/>
      <p:bold r:id="rId106"/>
      <p:italic r:id="rId107"/>
      <p:boldItalic r:id="rId108"/>
    </p:embeddedFont>
    <p:embeddedFont>
      <p:font typeface="Proxima Nova Semibold"/>
      <p:regular r:id="rId109"/>
      <p:bold r:id="rId110"/>
      <p:boldItalic r:id="rId111"/>
    </p:embeddedFont>
    <p:embeddedFont>
      <p:font typeface="DM Sans Medium"/>
      <p:regular r:id="rId112"/>
      <p:bold r:id="rId113"/>
      <p:italic r:id="rId114"/>
      <p:boldItalic r:id="rId115"/>
    </p:embeddedFont>
    <p:embeddedFont>
      <p:font typeface="Amatic SC"/>
      <p:regular r:id="rId116"/>
      <p:bold r:id="rId117"/>
    </p:embeddedFont>
    <p:embeddedFont>
      <p:font typeface="Montserrat"/>
      <p:regular r:id="rId118"/>
      <p:bold r:id="rId119"/>
      <p:italic r:id="rId120"/>
      <p:boldItalic r:id="rId121"/>
    </p:embeddedFont>
    <p:embeddedFont>
      <p:font typeface="Montserrat Medium"/>
      <p:regular r:id="rId122"/>
      <p:bold r:id="rId123"/>
      <p:italic r:id="rId124"/>
      <p:boldItalic r:id="rId125"/>
    </p:embeddedFont>
    <p:embeddedFont>
      <p:font typeface="Bebas Neue"/>
      <p:regular r:id="rId126"/>
    </p:embeddedFont>
    <p:embeddedFont>
      <p:font typeface="DM Sans ExtraLight"/>
      <p:regular r:id="rId127"/>
      <p:bold r:id="rId128"/>
      <p:italic r:id="rId129"/>
      <p:boldItalic r:id="rId130"/>
    </p:embeddedFont>
    <p:embeddedFont>
      <p:font typeface="DM Sans Light"/>
      <p:regular r:id="rId131"/>
      <p:bold r:id="rId132"/>
      <p:italic r:id="rId133"/>
      <p:boldItalic r:id="rId134"/>
    </p:embeddedFont>
    <p:embeddedFont>
      <p:font typeface="DM Sans"/>
      <p:regular r:id="rId135"/>
      <p:bold r:id="rId136"/>
      <p:italic r:id="rId137"/>
      <p:boldItalic r:id="rId138"/>
    </p:embeddedFont>
    <p:embeddedFont>
      <p:font typeface="Open Sans"/>
      <p:regular r:id="rId139"/>
      <p:bold r:id="rId140"/>
      <p:italic r:id="rId141"/>
      <p:boldItalic r:id="rId1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23D2FE-97C7-4BEE-9F3D-E5D0379D118C}">
  <a:tblStyle styleId="{7D23D2FE-97C7-4BEE-9F3D-E5D0379D118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Medium-italic.fntdata"/><Relationship Id="rId106" Type="http://schemas.openxmlformats.org/officeDocument/2006/relationships/font" Target="fonts/RobotoMedium-bold.fntdata"/><Relationship Id="rId105" Type="http://schemas.openxmlformats.org/officeDocument/2006/relationships/font" Target="fonts/RobotoMedium-regular.fntdata"/><Relationship Id="rId104" Type="http://schemas.openxmlformats.org/officeDocument/2006/relationships/font" Target="fonts/ProximaNova-boldItalic.fntdata"/><Relationship Id="rId109" Type="http://schemas.openxmlformats.org/officeDocument/2006/relationships/font" Target="fonts/ProximaNovaSemibold-regular.fntdata"/><Relationship Id="rId108" Type="http://schemas.openxmlformats.org/officeDocument/2006/relationships/font" Target="fonts/RobotoMedium-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ProximaNova-italic.fntdata"/><Relationship Id="rId102" Type="http://schemas.openxmlformats.org/officeDocument/2006/relationships/font" Target="fonts/ProximaNova-bold.fntdata"/><Relationship Id="rId101" Type="http://schemas.openxmlformats.org/officeDocument/2006/relationships/font" Target="fonts/ProximaNova-regular.fntdata"/><Relationship Id="rId100" Type="http://schemas.openxmlformats.org/officeDocument/2006/relationships/font" Target="fonts/Anton-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DMSansExtraLight-italic.fntdata"/><Relationship Id="rId128" Type="http://schemas.openxmlformats.org/officeDocument/2006/relationships/font" Target="fonts/DMSansExtraLight-bold.fntdata"/><Relationship Id="rId127" Type="http://schemas.openxmlformats.org/officeDocument/2006/relationships/font" Target="fonts/DMSansExtraLight-regular.fntdata"/><Relationship Id="rId126" Type="http://schemas.openxmlformats.org/officeDocument/2006/relationships/font" Target="fonts/BebasNeue-regular.fntdata"/><Relationship Id="rId26" Type="http://schemas.openxmlformats.org/officeDocument/2006/relationships/slide" Target="slides/slide20.xml"/><Relationship Id="rId121" Type="http://schemas.openxmlformats.org/officeDocument/2006/relationships/font" Target="fonts/Montserrat-boldItalic.fntdata"/><Relationship Id="rId25" Type="http://schemas.openxmlformats.org/officeDocument/2006/relationships/slide" Target="slides/slide19.xml"/><Relationship Id="rId120" Type="http://schemas.openxmlformats.org/officeDocument/2006/relationships/font" Target="fonts/Montserrat-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MontserratMedium-boldItalic.fntdata"/><Relationship Id="rId29" Type="http://schemas.openxmlformats.org/officeDocument/2006/relationships/slide" Target="slides/slide23.xml"/><Relationship Id="rId124" Type="http://schemas.openxmlformats.org/officeDocument/2006/relationships/font" Target="fonts/MontserratMedium-italic.fntdata"/><Relationship Id="rId123" Type="http://schemas.openxmlformats.org/officeDocument/2006/relationships/font" Target="fonts/MontserratMedium-bold.fntdata"/><Relationship Id="rId122" Type="http://schemas.openxmlformats.org/officeDocument/2006/relationships/font" Target="fonts/MontserratMedium-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KronaOne-regular.fntdata"/><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Montserrat-regular.fntdata"/><Relationship Id="rId117" Type="http://schemas.openxmlformats.org/officeDocument/2006/relationships/font" Target="fonts/AmaticSC-bold.fntdata"/><Relationship Id="rId116" Type="http://schemas.openxmlformats.org/officeDocument/2006/relationships/font" Target="fonts/AmaticSC-regular.fntdata"/><Relationship Id="rId115" Type="http://schemas.openxmlformats.org/officeDocument/2006/relationships/font" Target="fonts/DMSansMedium-boldItalic.fntdata"/><Relationship Id="rId119" Type="http://schemas.openxmlformats.org/officeDocument/2006/relationships/font" Target="fonts/Montserrat-bold.fntdata"/><Relationship Id="rId15" Type="http://schemas.openxmlformats.org/officeDocument/2006/relationships/slide" Target="slides/slide9.xml"/><Relationship Id="rId110" Type="http://schemas.openxmlformats.org/officeDocument/2006/relationships/font" Target="fonts/ProximaNovaSemibold-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DMSansMedium-italic.fntdata"/><Relationship Id="rId18" Type="http://schemas.openxmlformats.org/officeDocument/2006/relationships/slide" Target="slides/slide12.xml"/><Relationship Id="rId113" Type="http://schemas.openxmlformats.org/officeDocument/2006/relationships/font" Target="fonts/DMSansMedium-bold.fntdata"/><Relationship Id="rId112" Type="http://schemas.openxmlformats.org/officeDocument/2006/relationships/font" Target="fonts/DMSansMedium-regular.fntdata"/><Relationship Id="rId111" Type="http://schemas.openxmlformats.org/officeDocument/2006/relationships/font" Target="fonts/ProximaNovaSemibold-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2" Type="http://schemas.openxmlformats.org/officeDocument/2006/relationships/font" Target="fonts/OpenSans-boldItalic.fntdata"/><Relationship Id="rId141" Type="http://schemas.openxmlformats.org/officeDocument/2006/relationships/font" Target="fonts/OpenSans-italic.fntdata"/><Relationship Id="rId140" Type="http://schemas.openxmlformats.org/officeDocument/2006/relationships/font" Target="fonts/Open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OpenSans-regular.fntdata"/><Relationship Id="rId138" Type="http://schemas.openxmlformats.org/officeDocument/2006/relationships/font" Target="fonts/DMSans-boldItalic.fntdata"/><Relationship Id="rId137" Type="http://schemas.openxmlformats.org/officeDocument/2006/relationships/font" Target="fonts/DMSans-italic.fntdata"/><Relationship Id="rId132" Type="http://schemas.openxmlformats.org/officeDocument/2006/relationships/font" Target="fonts/DMSansLight-bold.fntdata"/><Relationship Id="rId131" Type="http://schemas.openxmlformats.org/officeDocument/2006/relationships/font" Target="fonts/DMSansLight-regular.fntdata"/><Relationship Id="rId130" Type="http://schemas.openxmlformats.org/officeDocument/2006/relationships/font" Target="fonts/DMSansExtraLight-boldItalic.fntdata"/><Relationship Id="rId136" Type="http://schemas.openxmlformats.org/officeDocument/2006/relationships/font" Target="fonts/DMSans-bold.fntdata"/><Relationship Id="rId135" Type="http://schemas.openxmlformats.org/officeDocument/2006/relationships/font" Target="fonts/DMSans-regular.fntdata"/><Relationship Id="rId134" Type="http://schemas.openxmlformats.org/officeDocument/2006/relationships/font" Target="fonts/DMSansLight-boldItalic.fntdata"/><Relationship Id="rId133" Type="http://schemas.openxmlformats.org/officeDocument/2006/relationships/font" Target="fonts/DMSansLight-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d3401ed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d3401ed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4329927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44329927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e3eed9197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e3eed9197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e3ec9d7a06_0_1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g2e3ec9d7a06_0_1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e3eed9197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e3eed9197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17bb62e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417bb62e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3ec9d7a06_0_1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2e3ec9d7a06_0_1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3ec9d7a06_0_13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g2e3ec9d7a06_0_1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e3ec9d7a06_0_1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g2e3ec9d7a06_0_1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e3eed9197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e3eed9197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e3eed91978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e3eed91978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1d838b6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1d838b6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e3eed91978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e3eed91978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3e9e42928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3e9e42928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e3ec9d7a06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2e3ec9d7a06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https://www.youtube.com/watch?v=YiX-Ek3VPl4</a:t>
            </a:r>
            <a:endParaRPr/>
          </a:p>
          <a:p>
            <a:pPr indent="0" lvl="0" marL="0" rtl="0" algn="l">
              <a:lnSpc>
                <a:spcPct val="100000"/>
              </a:lnSpc>
              <a:spcBef>
                <a:spcPts val="0"/>
              </a:spcBef>
              <a:spcAft>
                <a:spcPts val="0"/>
              </a:spcAft>
              <a:buSzPts val="1400"/>
              <a:buNone/>
            </a:pPr>
            <a:r>
              <a:rPr lang="en"/>
              <a:t>Let’s watch and discuss!</a:t>
            </a:r>
            <a:endParaRPr/>
          </a:p>
        </p:txBody>
      </p:sp>
      <p:sp>
        <p:nvSpPr>
          <p:cNvPr id="561" name="Google Shape;561;g2e3ec9d7a06_0_14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e40362d51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e40362d51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e41f37fbd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e41f37fbd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e3ec9d7a06_0_1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g2e3ec9d7a06_0_14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Irregular adjectives</a:t>
            </a:r>
            <a:endParaRPr/>
          </a:p>
        </p:txBody>
      </p:sp>
      <p:sp>
        <p:nvSpPr>
          <p:cNvPr id="583" name="Google Shape;583;g2e3ec9d7a06_0_14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e3ec9d7a06_0_14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g2e3ec9d7a06_0_1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e3ec9d7a06_0_14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g2e3ec9d7a06_0_1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e3ec9d7a06_0_14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g2e3ec9d7a06_0_1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e3ec9d7a06_0_14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g2e3ec9d7a06_0_1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e402a06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e402a06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e3ec9d7a06_0_14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4" name="Google Shape;634;g2e3ec9d7a06_0_1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e3ec9d7a06_0_14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g2e3ec9d7a06_0_1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e3ec9d7a06_0_15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g2e3ec9d7a06_0_1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e3ec9d7a06_0_15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9" name="Google Shape;669;g2e3ec9d7a06_0_1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44329927c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g344329927c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e40362d51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2e40362d51f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e40362d51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2e40362d51f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e40362d51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2e40362d51f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e40362d51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2e40362d51f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e40362d51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2e40362d51f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3ec9d7a06_0_1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g2e3ec9d7a06_0_1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e40362d51f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g2e40362d51f_0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g2e40362d51f_0_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e40362d51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2e40362d51f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e40362d51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2e40362d51f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e40362d51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2e40362d51f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e40362d51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2e40362d51f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e40362d51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2e40362d51f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e40362d51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e40362d51f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e40362d51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2e40362d51f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e40362d51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2e40362d51f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e40362d51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2e40362d51f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e3ec9d7a06_0_1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2e3ec9d7a06_0_1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How would one say… Manolo is tall vs Pepe is short?</a:t>
            </a:r>
            <a:endParaRPr/>
          </a:p>
        </p:txBody>
      </p:sp>
      <p:sp>
        <p:nvSpPr>
          <p:cNvPr id="415" name="Google Shape;415;g2e3ec9d7a06_0_1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e40362d51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2e40362d51f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e40362d51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e40362d51f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e40362d51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2e40362d51f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e40362d51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2e40362d51f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e1d838b6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e1d838b6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b88e2d1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b88e2d1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b88e2d1c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b88e2d1c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b88e2d1c0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b88e2d1c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b88e2d1c0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b88e2d1c0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e1d838b627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e1d838b627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e3ec9d7a06_0_1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2e3ec9d7a06_0_1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Guapo/bonito/lindo vs feo</a:t>
            </a:r>
            <a:endParaRPr/>
          </a:p>
        </p:txBody>
      </p:sp>
      <p:sp>
        <p:nvSpPr>
          <p:cNvPr id="421" name="Google Shape;421;g2e3ec9d7a06_0_1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b88e2d1c0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b88e2d1c0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b88e2d1c0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b88e2d1c0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e1d838b627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e1d838b627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b88e2d1c0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b88e2d1c0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b88e2d1c0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b88e2d1c0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b88e2d1c0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b88e2d1c0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b88e2d1c0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b88e2d1c0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b88e2d1c0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b88e2d1c0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b88e2d1c0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b88e2d1c0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b88e2d1c0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b88e2d1c0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e3ec9d7a06_0_1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2e3ec9d7a06_0_1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Gordo/delgado</a:t>
            </a:r>
            <a:endParaRPr/>
          </a:p>
        </p:txBody>
      </p:sp>
      <p:sp>
        <p:nvSpPr>
          <p:cNvPr id="429" name="Google Shape;429;g2e3ec9d7a06_0_11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b88e2d1c0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b88e2d1c0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b88e2d1c0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b88e2d1c0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b88e2d1c0f_0_17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b88e2d1c0f_0_17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b88e2d1c0f_0_17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b88e2d1c0f_0_17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b88e2d1c0f_0_17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b88e2d1c0f_0_17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b88e2d1c0f_0_9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2b88e2d1c0f_0_9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b88e2d1c0f_0_9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2b88e2d1c0f_0_9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b88e2d1c0f_0_9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b88e2d1c0f_0_9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b88e2d1c0f_0_9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b88e2d1c0f_0_9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b88e2d1c0f_0_9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b88e2d1c0f_0_9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e3ec9d7a06_0_1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2e3ec9d7a06_0_1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Note the plural!!</a:t>
            </a:r>
            <a:endParaRPr/>
          </a:p>
          <a:p>
            <a:pPr indent="0" lvl="0" marL="0" rtl="0" algn="l">
              <a:lnSpc>
                <a:spcPct val="100000"/>
              </a:lnSpc>
              <a:spcBef>
                <a:spcPts val="0"/>
              </a:spcBef>
              <a:spcAft>
                <a:spcPts val="0"/>
              </a:spcAft>
              <a:buSzPts val="1400"/>
              <a:buNone/>
            </a:pPr>
            <a:r>
              <a:rPr lang="en"/>
              <a:t>Aburrido/divertido </a:t>
            </a:r>
            <a:endParaRPr/>
          </a:p>
        </p:txBody>
      </p:sp>
      <p:sp>
        <p:nvSpPr>
          <p:cNvPr id="436" name="Google Shape;436;g2e3ec9d7a06_0_11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2b88e2d1c0f_0_9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2b88e2d1c0f_0_9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4" name="Shape 4154"/>
        <p:cNvGrpSpPr/>
        <p:nvPr/>
      </p:nvGrpSpPr>
      <p:grpSpPr>
        <a:xfrm>
          <a:off x="0" y="0"/>
          <a:ext cx="0" cy="0"/>
          <a:chOff x="0" y="0"/>
          <a:chExt cx="0" cy="0"/>
        </a:xfrm>
      </p:grpSpPr>
      <p:sp>
        <p:nvSpPr>
          <p:cNvPr id="4155" name="Google Shape;4155;g2b88e2d1c0f_0_1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6" name="Google Shape;4156;g2b88e2d1c0f_0_1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3" name="Shape 4573"/>
        <p:cNvGrpSpPr/>
        <p:nvPr/>
      </p:nvGrpSpPr>
      <p:grpSpPr>
        <a:xfrm>
          <a:off x="0" y="0"/>
          <a:ext cx="0" cy="0"/>
          <a:chOff x="0" y="0"/>
          <a:chExt cx="0" cy="0"/>
        </a:xfrm>
      </p:grpSpPr>
      <p:sp>
        <p:nvSpPr>
          <p:cNvPr id="4574" name="Google Shape;4574;g2b88e2d1c0f_0_12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5" name="Google Shape;4575;g2b88e2d1c0f_0_12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3" name="Shape 4743"/>
        <p:cNvGrpSpPr/>
        <p:nvPr/>
      </p:nvGrpSpPr>
      <p:grpSpPr>
        <a:xfrm>
          <a:off x="0" y="0"/>
          <a:ext cx="0" cy="0"/>
          <a:chOff x="0" y="0"/>
          <a:chExt cx="0" cy="0"/>
        </a:xfrm>
      </p:grpSpPr>
      <p:sp>
        <p:nvSpPr>
          <p:cNvPr id="4744" name="Google Shape;4744;g2b88e2d1c0f_0_12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5" name="Google Shape;4745;g2b88e2d1c0f_0_12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8" name="Shape 5148"/>
        <p:cNvGrpSpPr/>
        <p:nvPr/>
      </p:nvGrpSpPr>
      <p:grpSpPr>
        <a:xfrm>
          <a:off x="0" y="0"/>
          <a:ext cx="0" cy="0"/>
          <a:chOff x="0" y="0"/>
          <a:chExt cx="0" cy="0"/>
        </a:xfrm>
      </p:grpSpPr>
      <p:sp>
        <p:nvSpPr>
          <p:cNvPr id="5149" name="Google Shape;5149;g2b88e2d1c0f_0_1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0" name="Google Shape;5150;g2b88e2d1c0f_0_1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8" name="Shape 5528"/>
        <p:cNvGrpSpPr/>
        <p:nvPr/>
      </p:nvGrpSpPr>
      <p:grpSpPr>
        <a:xfrm>
          <a:off x="0" y="0"/>
          <a:ext cx="0" cy="0"/>
          <a:chOff x="0" y="0"/>
          <a:chExt cx="0" cy="0"/>
        </a:xfrm>
      </p:grpSpPr>
      <p:sp>
        <p:nvSpPr>
          <p:cNvPr id="5529" name="Google Shape;5529;g2b88e2d1c0f_0_13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0" name="Google Shape;5530;g2b88e2d1c0f_0_13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4" name="Shape 5954"/>
        <p:cNvGrpSpPr/>
        <p:nvPr/>
      </p:nvGrpSpPr>
      <p:grpSpPr>
        <a:xfrm>
          <a:off x="0" y="0"/>
          <a:ext cx="0" cy="0"/>
          <a:chOff x="0" y="0"/>
          <a:chExt cx="0" cy="0"/>
        </a:xfrm>
      </p:grpSpPr>
      <p:sp>
        <p:nvSpPr>
          <p:cNvPr id="5955" name="Google Shape;5955;g2b88e2d1c0f_0_13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6" name="Google Shape;5956;g2b88e2d1c0f_0_13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5" name="Shape 6315"/>
        <p:cNvGrpSpPr/>
        <p:nvPr/>
      </p:nvGrpSpPr>
      <p:grpSpPr>
        <a:xfrm>
          <a:off x="0" y="0"/>
          <a:ext cx="0" cy="0"/>
          <a:chOff x="0" y="0"/>
          <a:chExt cx="0" cy="0"/>
        </a:xfrm>
      </p:grpSpPr>
      <p:sp>
        <p:nvSpPr>
          <p:cNvPr id="6316" name="Google Shape;6316;g2b88e2d1c0f_0_13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7" name="Google Shape;6317;g2b88e2d1c0f_0_13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5" name="Shape 6825"/>
        <p:cNvGrpSpPr/>
        <p:nvPr/>
      </p:nvGrpSpPr>
      <p:grpSpPr>
        <a:xfrm>
          <a:off x="0" y="0"/>
          <a:ext cx="0" cy="0"/>
          <a:chOff x="0" y="0"/>
          <a:chExt cx="0" cy="0"/>
        </a:xfrm>
      </p:grpSpPr>
      <p:sp>
        <p:nvSpPr>
          <p:cNvPr id="6826" name="Google Shape;6826;g2b88e2d1c0f_0_14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7" name="Google Shape;6827;g2b88e2d1c0f_0_14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5" name="Shape 7445"/>
        <p:cNvGrpSpPr/>
        <p:nvPr/>
      </p:nvGrpSpPr>
      <p:grpSpPr>
        <a:xfrm>
          <a:off x="0" y="0"/>
          <a:ext cx="0" cy="0"/>
          <a:chOff x="0" y="0"/>
          <a:chExt cx="0" cy="0"/>
        </a:xfrm>
      </p:grpSpPr>
      <p:sp>
        <p:nvSpPr>
          <p:cNvPr id="7446" name="Google Shape;7446;g2b88e2d1c0f_0_14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7" name="Google Shape;7447;g2b88e2d1c0f_0_14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e3eed9197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2e3eed91978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Note the plural!!</a:t>
            </a:r>
            <a:endParaRPr/>
          </a:p>
          <a:p>
            <a:pPr indent="0" lvl="0" marL="0" rtl="0" algn="l">
              <a:lnSpc>
                <a:spcPct val="100000"/>
              </a:lnSpc>
              <a:spcBef>
                <a:spcPts val="0"/>
              </a:spcBef>
              <a:spcAft>
                <a:spcPts val="0"/>
              </a:spcAft>
              <a:buSzPts val="1400"/>
              <a:buNone/>
            </a:pPr>
            <a:r>
              <a:rPr lang="en"/>
              <a:t>rico/pobre </a:t>
            </a:r>
            <a:endParaRPr/>
          </a:p>
        </p:txBody>
      </p:sp>
      <p:sp>
        <p:nvSpPr>
          <p:cNvPr id="446" name="Google Shape;446;g2e3eed91978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9" name="Shape 8039"/>
        <p:cNvGrpSpPr/>
        <p:nvPr/>
      </p:nvGrpSpPr>
      <p:grpSpPr>
        <a:xfrm>
          <a:off x="0" y="0"/>
          <a:ext cx="0" cy="0"/>
          <a:chOff x="0" y="0"/>
          <a:chExt cx="0" cy="0"/>
        </a:xfrm>
      </p:grpSpPr>
      <p:sp>
        <p:nvSpPr>
          <p:cNvPr id="8040" name="Google Shape;8040;g2b88e2d1c0f_0_15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1" name="Google Shape;8041;g2b88e2d1c0f_0_15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0" name="Shape 8360"/>
        <p:cNvGrpSpPr/>
        <p:nvPr/>
      </p:nvGrpSpPr>
      <p:grpSpPr>
        <a:xfrm>
          <a:off x="0" y="0"/>
          <a:ext cx="0" cy="0"/>
          <a:chOff x="0" y="0"/>
          <a:chExt cx="0" cy="0"/>
        </a:xfrm>
      </p:grpSpPr>
      <p:sp>
        <p:nvSpPr>
          <p:cNvPr id="8361" name="Google Shape;8361;g2b88e2d1c0f_0_15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2" name="Google Shape;8362;g2b88e2d1c0f_0_15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8" name="Shape 8668"/>
        <p:cNvGrpSpPr/>
        <p:nvPr/>
      </p:nvGrpSpPr>
      <p:grpSpPr>
        <a:xfrm>
          <a:off x="0" y="0"/>
          <a:ext cx="0" cy="0"/>
          <a:chOff x="0" y="0"/>
          <a:chExt cx="0" cy="0"/>
        </a:xfrm>
      </p:grpSpPr>
      <p:sp>
        <p:nvSpPr>
          <p:cNvPr id="8669" name="Google Shape;8669;g2b88e2d1c0f_0_17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0" name="Google Shape;8670;g2b88e2d1c0f_0_17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441950" y="1047250"/>
            <a:ext cx="4988700" cy="30042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3441950" y="4067200"/>
            <a:ext cx="4988700" cy="393600"/>
          </a:xfrm>
          <a:prstGeom prst="rect">
            <a:avLst/>
          </a:prstGeom>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sz="1600"/>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1" name="Google Shape;11;p2"/>
          <p:cNvSpPr/>
          <p:nvPr/>
        </p:nvSpPr>
        <p:spPr>
          <a:xfrm flipH="1">
            <a:off x="-140606" y="-81097"/>
            <a:ext cx="1073900" cy="885424"/>
          </a:xfrm>
          <a:custGeom>
            <a:rect b="b" l="l" r="r" t="t"/>
            <a:pathLst>
              <a:path extrusionOk="0" h="7147" w="8668">
                <a:moveTo>
                  <a:pt x="6242" y="776"/>
                </a:moveTo>
                <a:lnTo>
                  <a:pt x="6727" y="873"/>
                </a:lnTo>
                <a:lnTo>
                  <a:pt x="7180" y="1003"/>
                </a:lnTo>
                <a:lnTo>
                  <a:pt x="7309" y="1067"/>
                </a:lnTo>
                <a:lnTo>
                  <a:pt x="7406" y="1132"/>
                </a:lnTo>
                <a:lnTo>
                  <a:pt x="7115" y="1003"/>
                </a:lnTo>
                <a:lnTo>
                  <a:pt x="6824" y="905"/>
                </a:lnTo>
                <a:lnTo>
                  <a:pt x="6242" y="776"/>
                </a:lnTo>
                <a:close/>
                <a:moveTo>
                  <a:pt x="2006" y="1294"/>
                </a:moveTo>
                <a:lnTo>
                  <a:pt x="1973" y="1455"/>
                </a:lnTo>
                <a:lnTo>
                  <a:pt x="1876" y="1746"/>
                </a:lnTo>
                <a:lnTo>
                  <a:pt x="1747" y="2005"/>
                </a:lnTo>
                <a:lnTo>
                  <a:pt x="1682" y="2167"/>
                </a:lnTo>
                <a:lnTo>
                  <a:pt x="1779" y="1876"/>
                </a:lnTo>
                <a:lnTo>
                  <a:pt x="1876" y="1488"/>
                </a:lnTo>
                <a:lnTo>
                  <a:pt x="2006" y="1294"/>
                </a:lnTo>
                <a:close/>
                <a:moveTo>
                  <a:pt x="5143" y="1746"/>
                </a:moveTo>
                <a:lnTo>
                  <a:pt x="5078" y="1843"/>
                </a:lnTo>
                <a:lnTo>
                  <a:pt x="4852" y="2231"/>
                </a:lnTo>
                <a:lnTo>
                  <a:pt x="4819" y="2199"/>
                </a:lnTo>
                <a:lnTo>
                  <a:pt x="4981" y="1973"/>
                </a:lnTo>
                <a:lnTo>
                  <a:pt x="5143" y="1746"/>
                </a:lnTo>
                <a:close/>
                <a:moveTo>
                  <a:pt x="5595" y="4657"/>
                </a:moveTo>
                <a:lnTo>
                  <a:pt x="5628" y="4883"/>
                </a:lnTo>
                <a:lnTo>
                  <a:pt x="5595" y="4916"/>
                </a:lnTo>
                <a:lnTo>
                  <a:pt x="5466" y="5110"/>
                </a:lnTo>
                <a:lnTo>
                  <a:pt x="5498" y="4916"/>
                </a:lnTo>
                <a:lnTo>
                  <a:pt x="5595" y="4689"/>
                </a:lnTo>
                <a:lnTo>
                  <a:pt x="5595" y="4657"/>
                </a:lnTo>
                <a:close/>
                <a:moveTo>
                  <a:pt x="4690" y="5853"/>
                </a:moveTo>
                <a:lnTo>
                  <a:pt x="4722" y="5918"/>
                </a:lnTo>
                <a:lnTo>
                  <a:pt x="4787" y="5983"/>
                </a:lnTo>
                <a:lnTo>
                  <a:pt x="4819" y="6112"/>
                </a:lnTo>
                <a:lnTo>
                  <a:pt x="4787" y="6144"/>
                </a:lnTo>
                <a:lnTo>
                  <a:pt x="4722" y="6047"/>
                </a:lnTo>
                <a:lnTo>
                  <a:pt x="4690" y="5853"/>
                </a:lnTo>
                <a:close/>
                <a:moveTo>
                  <a:pt x="4949" y="0"/>
                </a:moveTo>
                <a:lnTo>
                  <a:pt x="4302" y="32"/>
                </a:lnTo>
                <a:lnTo>
                  <a:pt x="3687" y="97"/>
                </a:lnTo>
                <a:lnTo>
                  <a:pt x="3041" y="129"/>
                </a:lnTo>
                <a:lnTo>
                  <a:pt x="2329" y="129"/>
                </a:lnTo>
                <a:lnTo>
                  <a:pt x="1650" y="194"/>
                </a:lnTo>
                <a:lnTo>
                  <a:pt x="1230" y="226"/>
                </a:lnTo>
                <a:lnTo>
                  <a:pt x="1003" y="226"/>
                </a:lnTo>
                <a:lnTo>
                  <a:pt x="809" y="259"/>
                </a:lnTo>
                <a:lnTo>
                  <a:pt x="680" y="356"/>
                </a:lnTo>
                <a:lnTo>
                  <a:pt x="583" y="485"/>
                </a:lnTo>
                <a:lnTo>
                  <a:pt x="518" y="420"/>
                </a:lnTo>
                <a:lnTo>
                  <a:pt x="453" y="356"/>
                </a:lnTo>
                <a:lnTo>
                  <a:pt x="356" y="356"/>
                </a:lnTo>
                <a:lnTo>
                  <a:pt x="259" y="388"/>
                </a:lnTo>
                <a:lnTo>
                  <a:pt x="162" y="420"/>
                </a:lnTo>
                <a:lnTo>
                  <a:pt x="98" y="485"/>
                </a:lnTo>
                <a:lnTo>
                  <a:pt x="65" y="550"/>
                </a:lnTo>
                <a:lnTo>
                  <a:pt x="33" y="679"/>
                </a:lnTo>
                <a:lnTo>
                  <a:pt x="65" y="1423"/>
                </a:lnTo>
                <a:lnTo>
                  <a:pt x="1" y="1617"/>
                </a:lnTo>
                <a:lnTo>
                  <a:pt x="1" y="1811"/>
                </a:lnTo>
                <a:lnTo>
                  <a:pt x="33" y="2070"/>
                </a:lnTo>
                <a:lnTo>
                  <a:pt x="98" y="2361"/>
                </a:lnTo>
                <a:lnTo>
                  <a:pt x="195" y="2619"/>
                </a:lnTo>
                <a:lnTo>
                  <a:pt x="324" y="2846"/>
                </a:lnTo>
                <a:lnTo>
                  <a:pt x="453" y="3105"/>
                </a:lnTo>
                <a:lnTo>
                  <a:pt x="647" y="3331"/>
                </a:lnTo>
                <a:lnTo>
                  <a:pt x="971" y="3557"/>
                </a:lnTo>
                <a:lnTo>
                  <a:pt x="1327" y="3751"/>
                </a:lnTo>
                <a:lnTo>
                  <a:pt x="1715" y="3913"/>
                </a:lnTo>
                <a:lnTo>
                  <a:pt x="2103" y="3978"/>
                </a:lnTo>
                <a:lnTo>
                  <a:pt x="2491" y="4042"/>
                </a:lnTo>
                <a:lnTo>
                  <a:pt x="2879" y="4042"/>
                </a:lnTo>
                <a:lnTo>
                  <a:pt x="3138" y="4010"/>
                </a:lnTo>
                <a:lnTo>
                  <a:pt x="3364" y="4010"/>
                </a:lnTo>
                <a:lnTo>
                  <a:pt x="3493" y="4042"/>
                </a:lnTo>
                <a:lnTo>
                  <a:pt x="3590" y="4107"/>
                </a:lnTo>
                <a:lnTo>
                  <a:pt x="3752" y="4172"/>
                </a:lnTo>
                <a:lnTo>
                  <a:pt x="3784" y="4204"/>
                </a:lnTo>
                <a:lnTo>
                  <a:pt x="3784" y="4236"/>
                </a:lnTo>
                <a:lnTo>
                  <a:pt x="3849" y="4463"/>
                </a:lnTo>
                <a:lnTo>
                  <a:pt x="3881" y="4819"/>
                </a:lnTo>
                <a:lnTo>
                  <a:pt x="3914" y="5239"/>
                </a:lnTo>
                <a:lnTo>
                  <a:pt x="3978" y="5692"/>
                </a:lnTo>
                <a:lnTo>
                  <a:pt x="4075" y="6112"/>
                </a:lnTo>
                <a:lnTo>
                  <a:pt x="4237" y="6500"/>
                </a:lnTo>
                <a:lnTo>
                  <a:pt x="4334" y="6630"/>
                </a:lnTo>
                <a:lnTo>
                  <a:pt x="4431" y="6759"/>
                </a:lnTo>
                <a:lnTo>
                  <a:pt x="4528" y="6856"/>
                </a:lnTo>
                <a:lnTo>
                  <a:pt x="4657" y="6953"/>
                </a:lnTo>
                <a:lnTo>
                  <a:pt x="4787" y="7050"/>
                </a:lnTo>
                <a:lnTo>
                  <a:pt x="4949" y="7082"/>
                </a:lnTo>
                <a:lnTo>
                  <a:pt x="5110" y="7147"/>
                </a:lnTo>
                <a:lnTo>
                  <a:pt x="5595" y="7147"/>
                </a:lnTo>
                <a:lnTo>
                  <a:pt x="5822" y="7115"/>
                </a:lnTo>
                <a:lnTo>
                  <a:pt x="6080" y="7082"/>
                </a:lnTo>
                <a:lnTo>
                  <a:pt x="6307" y="6985"/>
                </a:lnTo>
                <a:lnTo>
                  <a:pt x="6566" y="6888"/>
                </a:lnTo>
                <a:lnTo>
                  <a:pt x="6760" y="6727"/>
                </a:lnTo>
                <a:lnTo>
                  <a:pt x="7245" y="6371"/>
                </a:lnTo>
                <a:lnTo>
                  <a:pt x="7471" y="6177"/>
                </a:lnTo>
                <a:lnTo>
                  <a:pt x="7665" y="5918"/>
                </a:lnTo>
                <a:lnTo>
                  <a:pt x="7891" y="5692"/>
                </a:lnTo>
                <a:lnTo>
                  <a:pt x="8053" y="5433"/>
                </a:lnTo>
                <a:lnTo>
                  <a:pt x="8215" y="5142"/>
                </a:lnTo>
                <a:lnTo>
                  <a:pt x="8344" y="4851"/>
                </a:lnTo>
                <a:lnTo>
                  <a:pt x="8441" y="4560"/>
                </a:lnTo>
                <a:lnTo>
                  <a:pt x="8538" y="4236"/>
                </a:lnTo>
                <a:lnTo>
                  <a:pt x="8603" y="3913"/>
                </a:lnTo>
                <a:lnTo>
                  <a:pt x="8635" y="3622"/>
                </a:lnTo>
                <a:lnTo>
                  <a:pt x="8668" y="3234"/>
                </a:lnTo>
                <a:lnTo>
                  <a:pt x="8668" y="2878"/>
                </a:lnTo>
                <a:lnTo>
                  <a:pt x="8635" y="2522"/>
                </a:lnTo>
                <a:lnTo>
                  <a:pt x="8571" y="2199"/>
                </a:lnTo>
                <a:lnTo>
                  <a:pt x="8441" y="1649"/>
                </a:lnTo>
                <a:lnTo>
                  <a:pt x="8344" y="1358"/>
                </a:lnTo>
                <a:lnTo>
                  <a:pt x="8247" y="1100"/>
                </a:lnTo>
                <a:lnTo>
                  <a:pt x="8150" y="938"/>
                </a:lnTo>
                <a:lnTo>
                  <a:pt x="8021" y="808"/>
                </a:lnTo>
                <a:lnTo>
                  <a:pt x="7891" y="679"/>
                </a:lnTo>
                <a:lnTo>
                  <a:pt x="7730" y="582"/>
                </a:lnTo>
                <a:lnTo>
                  <a:pt x="7406" y="388"/>
                </a:lnTo>
                <a:lnTo>
                  <a:pt x="7018" y="259"/>
                </a:lnTo>
                <a:lnTo>
                  <a:pt x="6630" y="194"/>
                </a:lnTo>
                <a:lnTo>
                  <a:pt x="6242" y="129"/>
                </a:lnTo>
                <a:lnTo>
                  <a:pt x="5563" y="32"/>
                </a:lnTo>
                <a:lnTo>
                  <a:pt x="52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096356" y="85156"/>
            <a:ext cx="965609" cy="756284"/>
            <a:chOff x="-1449344" y="-682444"/>
            <a:chExt cx="965609" cy="756284"/>
          </a:xfrm>
        </p:grpSpPr>
        <p:sp>
          <p:nvSpPr>
            <p:cNvPr id="13" name="Google Shape;13;p2"/>
            <p:cNvSpPr/>
            <p:nvPr/>
          </p:nvSpPr>
          <p:spPr>
            <a:xfrm>
              <a:off x="-1449344" y="-682444"/>
              <a:ext cx="898767" cy="536454"/>
            </a:xfrm>
            <a:custGeom>
              <a:rect b="b" l="l" r="r" t="t"/>
              <a:pathLst>
                <a:path extrusionOk="0" h="9864" w="16526">
                  <a:moveTo>
                    <a:pt x="4819" y="938"/>
                  </a:moveTo>
                  <a:lnTo>
                    <a:pt x="4787" y="1035"/>
                  </a:lnTo>
                  <a:lnTo>
                    <a:pt x="4496" y="1035"/>
                  </a:lnTo>
                  <a:lnTo>
                    <a:pt x="4204" y="970"/>
                  </a:lnTo>
                  <a:lnTo>
                    <a:pt x="4496" y="938"/>
                  </a:lnTo>
                  <a:close/>
                  <a:moveTo>
                    <a:pt x="3558" y="1067"/>
                  </a:moveTo>
                  <a:lnTo>
                    <a:pt x="3558" y="1100"/>
                  </a:lnTo>
                  <a:lnTo>
                    <a:pt x="3590" y="1164"/>
                  </a:lnTo>
                  <a:lnTo>
                    <a:pt x="2976" y="1229"/>
                  </a:lnTo>
                  <a:lnTo>
                    <a:pt x="3105" y="1164"/>
                  </a:lnTo>
                  <a:lnTo>
                    <a:pt x="3558" y="1067"/>
                  </a:lnTo>
                  <a:close/>
                  <a:moveTo>
                    <a:pt x="7697" y="1261"/>
                  </a:moveTo>
                  <a:lnTo>
                    <a:pt x="8085" y="1294"/>
                  </a:lnTo>
                  <a:lnTo>
                    <a:pt x="8085" y="1326"/>
                  </a:lnTo>
                  <a:lnTo>
                    <a:pt x="7568" y="1294"/>
                  </a:lnTo>
                  <a:lnTo>
                    <a:pt x="7697" y="1261"/>
                  </a:lnTo>
                  <a:close/>
                  <a:moveTo>
                    <a:pt x="9993" y="1520"/>
                  </a:moveTo>
                  <a:lnTo>
                    <a:pt x="10090" y="1552"/>
                  </a:lnTo>
                  <a:lnTo>
                    <a:pt x="10123" y="1585"/>
                  </a:lnTo>
                  <a:lnTo>
                    <a:pt x="10123" y="1617"/>
                  </a:lnTo>
                  <a:lnTo>
                    <a:pt x="10090" y="1617"/>
                  </a:lnTo>
                  <a:lnTo>
                    <a:pt x="9993" y="1552"/>
                  </a:lnTo>
                  <a:lnTo>
                    <a:pt x="9993" y="1520"/>
                  </a:lnTo>
                  <a:close/>
                  <a:moveTo>
                    <a:pt x="2685" y="1682"/>
                  </a:moveTo>
                  <a:lnTo>
                    <a:pt x="2814" y="1714"/>
                  </a:lnTo>
                  <a:lnTo>
                    <a:pt x="2361" y="1811"/>
                  </a:lnTo>
                  <a:lnTo>
                    <a:pt x="2264" y="1811"/>
                  </a:lnTo>
                  <a:lnTo>
                    <a:pt x="2588" y="1714"/>
                  </a:lnTo>
                  <a:lnTo>
                    <a:pt x="2685" y="1682"/>
                  </a:lnTo>
                  <a:close/>
                  <a:moveTo>
                    <a:pt x="5239" y="2070"/>
                  </a:moveTo>
                  <a:lnTo>
                    <a:pt x="5272" y="2102"/>
                  </a:lnTo>
                  <a:lnTo>
                    <a:pt x="5336" y="2231"/>
                  </a:lnTo>
                  <a:lnTo>
                    <a:pt x="5304" y="2231"/>
                  </a:lnTo>
                  <a:lnTo>
                    <a:pt x="4981" y="2167"/>
                  </a:lnTo>
                  <a:lnTo>
                    <a:pt x="5239" y="2070"/>
                  </a:lnTo>
                  <a:close/>
                  <a:moveTo>
                    <a:pt x="7341" y="2167"/>
                  </a:moveTo>
                  <a:lnTo>
                    <a:pt x="8053" y="2264"/>
                  </a:lnTo>
                  <a:lnTo>
                    <a:pt x="8021" y="2361"/>
                  </a:lnTo>
                  <a:lnTo>
                    <a:pt x="7924" y="2328"/>
                  </a:lnTo>
                  <a:lnTo>
                    <a:pt x="7341" y="2167"/>
                  </a:lnTo>
                  <a:close/>
                  <a:moveTo>
                    <a:pt x="2199" y="2296"/>
                  </a:moveTo>
                  <a:lnTo>
                    <a:pt x="2329" y="2328"/>
                  </a:lnTo>
                  <a:lnTo>
                    <a:pt x="2232" y="2393"/>
                  </a:lnTo>
                  <a:lnTo>
                    <a:pt x="1973" y="2425"/>
                  </a:lnTo>
                  <a:lnTo>
                    <a:pt x="1908" y="2458"/>
                  </a:lnTo>
                  <a:lnTo>
                    <a:pt x="1779" y="2425"/>
                  </a:lnTo>
                  <a:lnTo>
                    <a:pt x="2199" y="2296"/>
                  </a:lnTo>
                  <a:close/>
                  <a:moveTo>
                    <a:pt x="10543" y="2005"/>
                  </a:moveTo>
                  <a:lnTo>
                    <a:pt x="10899" y="2328"/>
                  </a:lnTo>
                  <a:lnTo>
                    <a:pt x="11190" y="2555"/>
                  </a:lnTo>
                  <a:lnTo>
                    <a:pt x="11190" y="2555"/>
                  </a:lnTo>
                  <a:lnTo>
                    <a:pt x="10543" y="2199"/>
                  </a:lnTo>
                  <a:lnTo>
                    <a:pt x="10543" y="2102"/>
                  </a:lnTo>
                  <a:lnTo>
                    <a:pt x="10543" y="2005"/>
                  </a:lnTo>
                  <a:close/>
                  <a:moveTo>
                    <a:pt x="6371" y="2684"/>
                  </a:moveTo>
                  <a:lnTo>
                    <a:pt x="6598" y="2749"/>
                  </a:lnTo>
                  <a:lnTo>
                    <a:pt x="6274" y="2716"/>
                  </a:lnTo>
                  <a:lnTo>
                    <a:pt x="6242" y="2684"/>
                  </a:lnTo>
                  <a:close/>
                  <a:moveTo>
                    <a:pt x="2329" y="2975"/>
                  </a:moveTo>
                  <a:lnTo>
                    <a:pt x="2943" y="3008"/>
                  </a:lnTo>
                  <a:lnTo>
                    <a:pt x="3396" y="3008"/>
                  </a:lnTo>
                  <a:lnTo>
                    <a:pt x="3364" y="3040"/>
                  </a:lnTo>
                  <a:lnTo>
                    <a:pt x="2199" y="3040"/>
                  </a:lnTo>
                  <a:lnTo>
                    <a:pt x="2296" y="2975"/>
                  </a:lnTo>
                  <a:close/>
                  <a:moveTo>
                    <a:pt x="3493" y="3493"/>
                  </a:moveTo>
                  <a:lnTo>
                    <a:pt x="2943" y="3557"/>
                  </a:lnTo>
                  <a:lnTo>
                    <a:pt x="3073" y="3525"/>
                  </a:lnTo>
                  <a:lnTo>
                    <a:pt x="3493" y="3493"/>
                  </a:lnTo>
                  <a:close/>
                  <a:moveTo>
                    <a:pt x="874" y="3428"/>
                  </a:moveTo>
                  <a:lnTo>
                    <a:pt x="1100" y="3493"/>
                  </a:lnTo>
                  <a:lnTo>
                    <a:pt x="1132" y="3493"/>
                  </a:lnTo>
                  <a:lnTo>
                    <a:pt x="1068" y="3590"/>
                  </a:lnTo>
                  <a:lnTo>
                    <a:pt x="971" y="3557"/>
                  </a:lnTo>
                  <a:lnTo>
                    <a:pt x="938" y="3525"/>
                  </a:lnTo>
                  <a:lnTo>
                    <a:pt x="874" y="3493"/>
                  </a:lnTo>
                  <a:lnTo>
                    <a:pt x="841" y="3460"/>
                  </a:lnTo>
                  <a:lnTo>
                    <a:pt x="874" y="3428"/>
                  </a:lnTo>
                  <a:close/>
                  <a:moveTo>
                    <a:pt x="10963" y="3622"/>
                  </a:moveTo>
                  <a:lnTo>
                    <a:pt x="11493" y="3857"/>
                  </a:lnTo>
                  <a:lnTo>
                    <a:pt x="11287" y="3784"/>
                  </a:lnTo>
                  <a:lnTo>
                    <a:pt x="10963" y="3687"/>
                  </a:lnTo>
                  <a:lnTo>
                    <a:pt x="10963" y="3622"/>
                  </a:lnTo>
                  <a:close/>
                  <a:moveTo>
                    <a:pt x="2167" y="4042"/>
                  </a:moveTo>
                  <a:lnTo>
                    <a:pt x="1747" y="4107"/>
                  </a:lnTo>
                  <a:lnTo>
                    <a:pt x="1359" y="4139"/>
                  </a:lnTo>
                  <a:lnTo>
                    <a:pt x="1359" y="4139"/>
                  </a:lnTo>
                  <a:lnTo>
                    <a:pt x="1391" y="4075"/>
                  </a:lnTo>
                  <a:lnTo>
                    <a:pt x="1747" y="4075"/>
                  </a:lnTo>
                  <a:lnTo>
                    <a:pt x="2167" y="4042"/>
                  </a:lnTo>
                  <a:close/>
                  <a:moveTo>
                    <a:pt x="550" y="3784"/>
                  </a:moveTo>
                  <a:lnTo>
                    <a:pt x="679" y="3913"/>
                  </a:lnTo>
                  <a:lnTo>
                    <a:pt x="615" y="3978"/>
                  </a:lnTo>
                  <a:lnTo>
                    <a:pt x="550" y="4075"/>
                  </a:lnTo>
                  <a:lnTo>
                    <a:pt x="550" y="4172"/>
                  </a:lnTo>
                  <a:lnTo>
                    <a:pt x="550" y="4269"/>
                  </a:lnTo>
                  <a:lnTo>
                    <a:pt x="582" y="4366"/>
                  </a:lnTo>
                  <a:lnTo>
                    <a:pt x="615" y="4430"/>
                  </a:lnTo>
                  <a:lnTo>
                    <a:pt x="550" y="4463"/>
                  </a:lnTo>
                  <a:lnTo>
                    <a:pt x="453" y="4527"/>
                  </a:lnTo>
                  <a:lnTo>
                    <a:pt x="453" y="4139"/>
                  </a:lnTo>
                  <a:lnTo>
                    <a:pt x="550" y="3784"/>
                  </a:lnTo>
                  <a:close/>
                  <a:moveTo>
                    <a:pt x="13874" y="4851"/>
                  </a:moveTo>
                  <a:lnTo>
                    <a:pt x="14100" y="5077"/>
                  </a:lnTo>
                  <a:lnTo>
                    <a:pt x="14197" y="5207"/>
                  </a:lnTo>
                  <a:lnTo>
                    <a:pt x="14456" y="5530"/>
                  </a:lnTo>
                  <a:lnTo>
                    <a:pt x="14133" y="5174"/>
                  </a:lnTo>
                  <a:lnTo>
                    <a:pt x="13842" y="4851"/>
                  </a:lnTo>
                  <a:close/>
                  <a:moveTo>
                    <a:pt x="841" y="5368"/>
                  </a:moveTo>
                  <a:lnTo>
                    <a:pt x="971" y="5595"/>
                  </a:lnTo>
                  <a:lnTo>
                    <a:pt x="1197" y="5789"/>
                  </a:lnTo>
                  <a:lnTo>
                    <a:pt x="1003" y="5659"/>
                  </a:lnTo>
                  <a:lnTo>
                    <a:pt x="841" y="5498"/>
                  </a:lnTo>
                  <a:lnTo>
                    <a:pt x="744" y="5368"/>
                  </a:lnTo>
                  <a:close/>
                  <a:moveTo>
                    <a:pt x="14779" y="6371"/>
                  </a:moveTo>
                  <a:lnTo>
                    <a:pt x="14844" y="6436"/>
                  </a:lnTo>
                  <a:lnTo>
                    <a:pt x="14973" y="6565"/>
                  </a:lnTo>
                  <a:lnTo>
                    <a:pt x="15006" y="6597"/>
                  </a:lnTo>
                  <a:lnTo>
                    <a:pt x="15038" y="6630"/>
                  </a:lnTo>
                  <a:lnTo>
                    <a:pt x="15070" y="6694"/>
                  </a:lnTo>
                  <a:lnTo>
                    <a:pt x="15265" y="7018"/>
                  </a:lnTo>
                  <a:lnTo>
                    <a:pt x="14779" y="6371"/>
                  </a:lnTo>
                  <a:close/>
                  <a:moveTo>
                    <a:pt x="5627" y="0"/>
                  </a:moveTo>
                  <a:lnTo>
                    <a:pt x="5207" y="65"/>
                  </a:lnTo>
                  <a:lnTo>
                    <a:pt x="4787" y="129"/>
                  </a:lnTo>
                  <a:lnTo>
                    <a:pt x="4366" y="226"/>
                  </a:lnTo>
                  <a:lnTo>
                    <a:pt x="3946" y="356"/>
                  </a:lnTo>
                  <a:lnTo>
                    <a:pt x="3461" y="517"/>
                  </a:lnTo>
                  <a:lnTo>
                    <a:pt x="2976" y="711"/>
                  </a:lnTo>
                  <a:lnTo>
                    <a:pt x="2555" y="906"/>
                  </a:lnTo>
                  <a:lnTo>
                    <a:pt x="2458" y="970"/>
                  </a:lnTo>
                  <a:lnTo>
                    <a:pt x="2005" y="1229"/>
                  </a:lnTo>
                  <a:lnTo>
                    <a:pt x="1585" y="1520"/>
                  </a:lnTo>
                  <a:lnTo>
                    <a:pt x="1229" y="1843"/>
                  </a:lnTo>
                  <a:lnTo>
                    <a:pt x="1068" y="2005"/>
                  </a:lnTo>
                  <a:lnTo>
                    <a:pt x="906" y="2199"/>
                  </a:lnTo>
                  <a:lnTo>
                    <a:pt x="841" y="2264"/>
                  </a:lnTo>
                  <a:lnTo>
                    <a:pt x="485" y="2716"/>
                  </a:lnTo>
                  <a:lnTo>
                    <a:pt x="356" y="2975"/>
                  </a:lnTo>
                  <a:lnTo>
                    <a:pt x="259" y="3202"/>
                  </a:lnTo>
                  <a:lnTo>
                    <a:pt x="259" y="3169"/>
                  </a:lnTo>
                  <a:lnTo>
                    <a:pt x="97" y="3654"/>
                  </a:lnTo>
                  <a:lnTo>
                    <a:pt x="33" y="3978"/>
                  </a:lnTo>
                  <a:lnTo>
                    <a:pt x="0" y="4236"/>
                  </a:lnTo>
                  <a:lnTo>
                    <a:pt x="0" y="4495"/>
                  </a:lnTo>
                  <a:lnTo>
                    <a:pt x="65" y="4754"/>
                  </a:lnTo>
                  <a:lnTo>
                    <a:pt x="65" y="4786"/>
                  </a:lnTo>
                  <a:lnTo>
                    <a:pt x="65" y="4819"/>
                  </a:lnTo>
                  <a:lnTo>
                    <a:pt x="130" y="5142"/>
                  </a:lnTo>
                  <a:lnTo>
                    <a:pt x="162" y="5174"/>
                  </a:lnTo>
                  <a:lnTo>
                    <a:pt x="227" y="5336"/>
                  </a:lnTo>
                  <a:lnTo>
                    <a:pt x="291" y="5530"/>
                  </a:lnTo>
                  <a:lnTo>
                    <a:pt x="388" y="5692"/>
                  </a:lnTo>
                  <a:lnTo>
                    <a:pt x="582" y="5918"/>
                  </a:lnTo>
                  <a:lnTo>
                    <a:pt x="809" y="6112"/>
                  </a:lnTo>
                  <a:lnTo>
                    <a:pt x="1035" y="6274"/>
                  </a:lnTo>
                  <a:lnTo>
                    <a:pt x="1262" y="6403"/>
                  </a:lnTo>
                  <a:lnTo>
                    <a:pt x="1520" y="6500"/>
                  </a:lnTo>
                  <a:lnTo>
                    <a:pt x="1779" y="6565"/>
                  </a:lnTo>
                  <a:lnTo>
                    <a:pt x="2070" y="6597"/>
                  </a:lnTo>
                  <a:lnTo>
                    <a:pt x="2329" y="6630"/>
                  </a:lnTo>
                  <a:lnTo>
                    <a:pt x="2620" y="6630"/>
                  </a:lnTo>
                  <a:lnTo>
                    <a:pt x="2879" y="6597"/>
                  </a:lnTo>
                  <a:lnTo>
                    <a:pt x="3331" y="6500"/>
                  </a:lnTo>
                  <a:lnTo>
                    <a:pt x="3784" y="6371"/>
                  </a:lnTo>
                  <a:lnTo>
                    <a:pt x="4204" y="6177"/>
                  </a:lnTo>
                  <a:lnTo>
                    <a:pt x="4657" y="5886"/>
                  </a:lnTo>
                  <a:lnTo>
                    <a:pt x="5078" y="5595"/>
                  </a:lnTo>
                  <a:lnTo>
                    <a:pt x="5272" y="5465"/>
                  </a:lnTo>
                  <a:lnTo>
                    <a:pt x="5530" y="5304"/>
                  </a:lnTo>
                  <a:lnTo>
                    <a:pt x="5918" y="5077"/>
                  </a:lnTo>
                  <a:lnTo>
                    <a:pt x="6339" y="4883"/>
                  </a:lnTo>
                  <a:lnTo>
                    <a:pt x="7050" y="4560"/>
                  </a:lnTo>
                  <a:lnTo>
                    <a:pt x="7406" y="4430"/>
                  </a:lnTo>
                  <a:lnTo>
                    <a:pt x="7729" y="4333"/>
                  </a:lnTo>
                  <a:lnTo>
                    <a:pt x="8182" y="4204"/>
                  </a:lnTo>
                  <a:lnTo>
                    <a:pt x="8667" y="4139"/>
                  </a:lnTo>
                  <a:lnTo>
                    <a:pt x="9185" y="4139"/>
                  </a:lnTo>
                  <a:lnTo>
                    <a:pt x="9702" y="4172"/>
                  </a:lnTo>
                  <a:lnTo>
                    <a:pt x="10155" y="4236"/>
                  </a:lnTo>
                  <a:lnTo>
                    <a:pt x="10672" y="4333"/>
                  </a:lnTo>
                  <a:lnTo>
                    <a:pt x="11190" y="4495"/>
                  </a:lnTo>
                  <a:lnTo>
                    <a:pt x="11675" y="4689"/>
                  </a:lnTo>
                  <a:lnTo>
                    <a:pt x="12160" y="4883"/>
                  </a:lnTo>
                  <a:lnTo>
                    <a:pt x="12645" y="5110"/>
                  </a:lnTo>
                  <a:lnTo>
                    <a:pt x="13065" y="5401"/>
                  </a:lnTo>
                  <a:lnTo>
                    <a:pt x="13486" y="5692"/>
                  </a:lnTo>
                  <a:lnTo>
                    <a:pt x="13874" y="6015"/>
                  </a:lnTo>
                  <a:lnTo>
                    <a:pt x="14197" y="6306"/>
                  </a:lnTo>
                  <a:lnTo>
                    <a:pt x="14456" y="6597"/>
                  </a:lnTo>
                  <a:lnTo>
                    <a:pt x="14682" y="6888"/>
                  </a:lnTo>
                  <a:lnTo>
                    <a:pt x="14909" y="7212"/>
                  </a:lnTo>
                  <a:lnTo>
                    <a:pt x="15394" y="7955"/>
                  </a:lnTo>
                  <a:lnTo>
                    <a:pt x="15620" y="8376"/>
                  </a:lnTo>
                  <a:lnTo>
                    <a:pt x="15814" y="8764"/>
                  </a:lnTo>
                  <a:lnTo>
                    <a:pt x="16008" y="9184"/>
                  </a:lnTo>
                  <a:lnTo>
                    <a:pt x="16170" y="9605"/>
                  </a:lnTo>
                  <a:lnTo>
                    <a:pt x="16202" y="9734"/>
                  </a:lnTo>
                  <a:lnTo>
                    <a:pt x="16235" y="9766"/>
                  </a:lnTo>
                  <a:lnTo>
                    <a:pt x="16267" y="9831"/>
                  </a:lnTo>
                  <a:lnTo>
                    <a:pt x="16332" y="9863"/>
                  </a:lnTo>
                  <a:lnTo>
                    <a:pt x="16396" y="9863"/>
                  </a:lnTo>
                  <a:lnTo>
                    <a:pt x="16461" y="9831"/>
                  </a:lnTo>
                  <a:lnTo>
                    <a:pt x="16526" y="9766"/>
                  </a:lnTo>
                  <a:lnTo>
                    <a:pt x="16526" y="9702"/>
                  </a:lnTo>
                  <a:lnTo>
                    <a:pt x="16526" y="9637"/>
                  </a:lnTo>
                  <a:lnTo>
                    <a:pt x="16493" y="9443"/>
                  </a:lnTo>
                  <a:lnTo>
                    <a:pt x="16429" y="9249"/>
                  </a:lnTo>
                  <a:lnTo>
                    <a:pt x="16235" y="8441"/>
                  </a:lnTo>
                  <a:lnTo>
                    <a:pt x="16170" y="8085"/>
                  </a:lnTo>
                  <a:lnTo>
                    <a:pt x="16073" y="7761"/>
                  </a:lnTo>
                  <a:lnTo>
                    <a:pt x="15847" y="7082"/>
                  </a:lnTo>
                  <a:lnTo>
                    <a:pt x="15620" y="6565"/>
                  </a:lnTo>
                  <a:lnTo>
                    <a:pt x="15362" y="6047"/>
                  </a:lnTo>
                  <a:lnTo>
                    <a:pt x="15070" y="5465"/>
                  </a:lnTo>
                  <a:lnTo>
                    <a:pt x="14747" y="4948"/>
                  </a:lnTo>
                  <a:lnTo>
                    <a:pt x="14424" y="4430"/>
                  </a:lnTo>
                  <a:lnTo>
                    <a:pt x="14036" y="3913"/>
                  </a:lnTo>
                  <a:lnTo>
                    <a:pt x="13777" y="3622"/>
                  </a:lnTo>
                  <a:lnTo>
                    <a:pt x="13518" y="3331"/>
                  </a:lnTo>
                  <a:lnTo>
                    <a:pt x="12968" y="2814"/>
                  </a:lnTo>
                  <a:lnTo>
                    <a:pt x="12483" y="2393"/>
                  </a:lnTo>
                  <a:lnTo>
                    <a:pt x="11966" y="2005"/>
                  </a:lnTo>
                  <a:lnTo>
                    <a:pt x="11675" y="1779"/>
                  </a:lnTo>
                  <a:lnTo>
                    <a:pt x="11254" y="1488"/>
                  </a:lnTo>
                  <a:lnTo>
                    <a:pt x="10802" y="1229"/>
                  </a:lnTo>
                  <a:lnTo>
                    <a:pt x="10381" y="1003"/>
                  </a:lnTo>
                  <a:lnTo>
                    <a:pt x="9832" y="744"/>
                  </a:lnTo>
                  <a:lnTo>
                    <a:pt x="9249" y="550"/>
                  </a:lnTo>
                  <a:lnTo>
                    <a:pt x="8118" y="291"/>
                  </a:lnTo>
                  <a:lnTo>
                    <a:pt x="6889" y="32"/>
                  </a:lnTo>
                  <a:lnTo>
                    <a:pt x="66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20948" y="-677169"/>
              <a:ext cx="137213" cy="376399"/>
            </a:xfrm>
            <a:custGeom>
              <a:rect b="b" l="l" r="r" t="t"/>
              <a:pathLst>
                <a:path extrusionOk="0" h="6921" w="2523">
                  <a:moveTo>
                    <a:pt x="615" y="614"/>
                  </a:moveTo>
                  <a:lnTo>
                    <a:pt x="744" y="711"/>
                  </a:lnTo>
                  <a:lnTo>
                    <a:pt x="615" y="711"/>
                  </a:lnTo>
                  <a:lnTo>
                    <a:pt x="615" y="614"/>
                  </a:lnTo>
                  <a:close/>
                  <a:moveTo>
                    <a:pt x="647" y="1229"/>
                  </a:moveTo>
                  <a:lnTo>
                    <a:pt x="1035" y="2296"/>
                  </a:lnTo>
                  <a:lnTo>
                    <a:pt x="1067" y="2393"/>
                  </a:lnTo>
                  <a:lnTo>
                    <a:pt x="1003" y="2425"/>
                  </a:lnTo>
                  <a:lnTo>
                    <a:pt x="809" y="1876"/>
                  </a:lnTo>
                  <a:lnTo>
                    <a:pt x="647" y="1294"/>
                  </a:lnTo>
                  <a:lnTo>
                    <a:pt x="647" y="1229"/>
                  </a:lnTo>
                  <a:close/>
                  <a:moveTo>
                    <a:pt x="679" y="0"/>
                  </a:moveTo>
                  <a:lnTo>
                    <a:pt x="518" y="65"/>
                  </a:lnTo>
                  <a:lnTo>
                    <a:pt x="324" y="162"/>
                  </a:lnTo>
                  <a:lnTo>
                    <a:pt x="227" y="226"/>
                  </a:lnTo>
                  <a:lnTo>
                    <a:pt x="162" y="323"/>
                  </a:lnTo>
                  <a:lnTo>
                    <a:pt x="97" y="453"/>
                  </a:lnTo>
                  <a:lnTo>
                    <a:pt x="65" y="550"/>
                  </a:lnTo>
                  <a:lnTo>
                    <a:pt x="33" y="776"/>
                  </a:lnTo>
                  <a:lnTo>
                    <a:pt x="33" y="744"/>
                  </a:lnTo>
                  <a:lnTo>
                    <a:pt x="0" y="938"/>
                  </a:lnTo>
                  <a:lnTo>
                    <a:pt x="33" y="1100"/>
                  </a:lnTo>
                  <a:lnTo>
                    <a:pt x="65" y="1488"/>
                  </a:lnTo>
                  <a:lnTo>
                    <a:pt x="162" y="2037"/>
                  </a:lnTo>
                  <a:lnTo>
                    <a:pt x="324" y="2522"/>
                  </a:lnTo>
                  <a:lnTo>
                    <a:pt x="550" y="3040"/>
                  </a:lnTo>
                  <a:lnTo>
                    <a:pt x="615" y="3169"/>
                  </a:lnTo>
                  <a:lnTo>
                    <a:pt x="809" y="3428"/>
                  </a:lnTo>
                  <a:lnTo>
                    <a:pt x="1003" y="3719"/>
                  </a:lnTo>
                  <a:lnTo>
                    <a:pt x="1132" y="3945"/>
                  </a:lnTo>
                  <a:lnTo>
                    <a:pt x="1229" y="4204"/>
                  </a:lnTo>
                  <a:lnTo>
                    <a:pt x="1423" y="4722"/>
                  </a:lnTo>
                  <a:lnTo>
                    <a:pt x="1552" y="5174"/>
                  </a:lnTo>
                  <a:lnTo>
                    <a:pt x="1552" y="5239"/>
                  </a:lnTo>
                  <a:lnTo>
                    <a:pt x="1552" y="5271"/>
                  </a:lnTo>
                  <a:lnTo>
                    <a:pt x="1552" y="5401"/>
                  </a:lnTo>
                  <a:lnTo>
                    <a:pt x="1585" y="5433"/>
                  </a:lnTo>
                  <a:lnTo>
                    <a:pt x="1617" y="5498"/>
                  </a:lnTo>
                  <a:lnTo>
                    <a:pt x="1649" y="5562"/>
                  </a:lnTo>
                  <a:lnTo>
                    <a:pt x="1682" y="5724"/>
                  </a:lnTo>
                  <a:lnTo>
                    <a:pt x="1682" y="5789"/>
                  </a:lnTo>
                  <a:lnTo>
                    <a:pt x="1682" y="6015"/>
                  </a:lnTo>
                  <a:lnTo>
                    <a:pt x="1649" y="6500"/>
                  </a:lnTo>
                  <a:lnTo>
                    <a:pt x="1617" y="6694"/>
                  </a:lnTo>
                  <a:lnTo>
                    <a:pt x="1617" y="6759"/>
                  </a:lnTo>
                  <a:lnTo>
                    <a:pt x="1649" y="6856"/>
                  </a:lnTo>
                  <a:lnTo>
                    <a:pt x="1682" y="6888"/>
                  </a:lnTo>
                  <a:lnTo>
                    <a:pt x="1747" y="6921"/>
                  </a:lnTo>
                  <a:lnTo>
                    <a:pt x="1811" y="6921"/>
                  </a:lnTo>
                  <a:lnTo>
                    <a:pt x="1844" y="6888"/>
                  </a:lnTo>
                  <a:lnTo>
                    <a:pt x="1876" y="6856"/>
                  </a:lnTo>
                  <a:lnTo>
                    <a:pt x="1908" y="6824"/>
                  </a:lnTo>
                  <a:lnTo>
                    <a:pt x="1908" y="6791"/>
                  </a:lnTo>
                  <a:lnTo>
                    <a:pt x="1941" y="6727"/>
                  </a:lnTo>
                  <a:lnTo>
                    <a:pt x="1941" y="6694"/>
                  </a:lnTo>
                  <a:lnTo>
                    <a:pt x="2102" y="6144"/>
                  </a:lnTo>
                  <a:lnTo>
                    <a:pt x="2199" y="5821"/>
                  </a:lnTo>
                  <a:lnTo>
                    <a:pt x="2264" y="5498"/>
                  </a:lnTo>
                  <a:lnTo>
                    <a:pt x="2296" y="5433"/>
                  </a:lnTo>
                  <a:lnTo>
                    <a:pt x="2329" y="5368"/>
                  </a:lnTo>
                  <a:lnTo>
                    <a:pt x="2393" y="5207"/>
                  </a:lnTo>
                  <a:lnTo>
                    <a:pt x="2426" y="5013"/>
                  </a:lnTo>
                  <a:lnTo>
                    <a:pt x="2490" y="4495"/>
                  </a:lnTo>
                  <a:lnTo>
                    <a:pt x="2523" y="3945"/>
                  </a:lnTo>
                  <a:lnTo>
                    <a:pt x="2523" y="3913"/>
                  </a:lnTo>
                  <a:lnTo>
                    <a:pt x="2490" y="3525"/>
                  </a:lnTo>
                  <a:lnTo>
                    <a:pt x="2490" y="3428"/>
                  </a:lnTo>
                  <a:lnTo>
                    <a:pt x="2490" y="3202"/>
                  </a:lnTo>
                  <a:lnTo>
                    <a:pt x="2490" y="2684"/>
                  </a:lnTo>
                  <a:lnTo>
                    <a:pt x="2458" y="2167"/>
                  </a:lnTo>
                  <a:lnTo>
                    <a:pt x="2393" y="1649"/>
                  </a:lnTo>
                  <a:lnTo>
                    <a:pt x="2296" y="1164"/>
                  </a:lnTo>
                  <a:lnTo>
                    <a:pt x="2199" y="906"/>
                  </a:lnTo>
                  <a:lnTo>
                    <a:pt x="2102" y="679"/>
                  </a:lnTo>
                  <a:lnTo>
                    <a:pt x="1941" y="453"/>
                  </a:lnTo>
                  <a:lnTo>
                    <a:pt x="1779" y="259"/>
                  </a:lnTo>
                  <a:lnTo>
                    <a:pt x="1617" y="129"/>
                  </a:lnTo>
                  <a:lnTo>
                    <a:pt x="1455" y="65"/>
                  </a:lnTo>
                  <a:lnTo>
                    <a:pt x="12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84021" y="-56358"/>
              <a:ext cx="84460" cy="130198"/>
            </a:xfrm>
            <a:custGeom>
              <a:rect b="b" l="l" r="r" t="t"/>
              <a:pathLst>
                <a:path extrusionOk="0" h="2394" w="1553">
                  <a:moveTo>
                    <a:pt x="679" y="1"/>
                  </a:moveTo>
                  <a:lnTo>
                    <a:pt x="518" y="65"/>
                  </a:lnTo>
                  <a:lnTo>
                    <a:pt x="388" y="195"/>
                  </a:lnTo>
                  <a:lnTo>
                    <a:pt x="259" y="389"/>
                  </a:lnTo>
                  <a:lnTo>
                    <a:pt x="130" y="615"/>
                  </a:lnTo>
                  <a:lnTo>
                    <a:pt x="65" y="842"/>
                  </a:lnTo>
                  <a:lnTo>
                    <a:pt x="33" y="1068"/>
                  </a:lnTo>
                  <a:lnTo>
                    <a:pt x="0" y="1262"/>
                  </a:lnTo>
                  <a:lnTo>
                    <a:pt x="0" y="1391"/>
                  </a:lnTo>
                  <a:lnTo>
                    <a:pt x="33" y="1456"/>
                  </a:lnTo>
                  <a:lnTo>
                    <a:pt x="33" y="1650"/>
                  </a:lnTo>
                  <a:lnTo>
                    <a:pt x="65" y="1812"/>
                  </a:lnTo>
                  <a:lnTo>
                    <a:pt x="162" y="2038"/>
                  </a:lnTo>
                  <a:lnTo>
                    <a:pt x="227" y="2167"/>
                  </a:lnTo>
                  <a:lnTo>
                    <a:pt x="324" y="2264"/>
                  </a:lnTo>
                  <a:lnTo>
                    <a:pt x="453" y="2329"/>
                  </a:lnTo>
                  <a:lnTo>
                    <a:pt x="550" y="2394"/>
                  </a:lnTo>
                  <a:lnTo>
                    <a:pt x="809" y="2394"/>
                  </a:lnTo>
                  <a:lnTo>
                    <a:pt x="938" y="2362"/>
                  </a:lnTo>
                  <a:lnTo>
                    <a:pt x="1035" y="2297"/>
                  </a:lnTo>
                  <a:lnTo>
                    <a:pt x="1100" y="2264"/>
                  </a:lnTo>
                  <a:lnTo>
                    <a:pt x="1197" y="2135"/>
                  </a:lnTo>
                  <a:lnTo>
                    <a:pt x="1326" y="1876"/>
                  </a:lnTo>
                  <a:lnTo>
                    <a:pt x="1423" y="1618"/>
                  </a:lnTo>
                  <a:lnTo>
                    <a:pt x="1488" y="1391"/>
                  </a:lnTo>
                  <a:lnTo>
                    <a:pt x="1520" y="1230"/>
                  </a:lnTo>
                  <a:lnTo>
                    <a:pt x="1553" y="1036"/>
                  </a:lnTo>
                  <a:lnTo>
                    <a:pt x="1553" y="874"/>
                  </a:lnTo>
                  <a:lnTo>
                    <a:pt x="1553" y="648"/>
                  </a:lnTo>
                  <a:lnTo>
                    <a:pt x="1520" y="648"/>
                  </a:lnTo>
                  <a:lnTo>
                    <a:pt x="1520" y="486"/>
                  </a:lnTo>
                  <a:lnTo>
                    <a:pt x="1520" y="453"/>
                  </a:lnTo>
                  <a:lnTo>
                    <a:pt x="1488" y="356"/>
                  </a:lnTo>
                  <a:lnTo>
                    <a:pt x="1456" y="227"/>
                  </a:lnTo>
                  <a:lnTo>
                    <a:pt x="1359" y="130"/>
                  </a:lnTo>
                  <a:lnTo>
                    <a:pt x="1262" y="65"/>
                  </a:lnTo>
                  <a:lnTo>
                    <a:pt x="1165" y="33"/>
                  </a:lnTo>
                  <a:lnTo>
                    <a:pt x="1035" y="65"/>
                  </a:lnTo>
                  <a:lnTo>
                    <a:pt x="8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82280" y="-1809"/>
              <a:ext cx="54" cy="5330"/>
            </a:xfrm>
            <a:custGeom>
              <a:rect b="b" l="l" r="r" t="t"/>
              <a:pathLst>
                <a:path extrusionOk="0" h="98" w="1">
                  <a:moveTo>
                    <a:pt x="1" y="97"/>
                  </a:moveTo>
                  <a:lnTo>
                    <a:pt x="1" y="97"/>
                  </a:lnTo>
                  <a:lnTo>
                    <a:pt x="1" y="65"/>
                  </a:lnTo>
                  <a:lnTo>
                    <a:pt x="1" y="65"/>
                  </a:lnTo>
                  <a:lnTo>
                    <a:pt x="1" y="0"/>
                  </a:lnTo>
                  <a:lnTo>
                    <a:pt x="1" y="0"/>
                  </a:lnTo>
                  <a:lnTo>
                    <a:pt x="1" y="97"/>
                  </a:lnTo>
                  <a:lnTo>
                    <a:pt x="1" y="9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49517" y="901243"/>
            <a:ext cx="1073936" cy="949995"/>
            <a:chOff x="8692210" y="-4071750"/>
            <a:chExt cx="1221215" cy="1080276"/>
          </a:xfrm>
        </p:grpSpPr>
        <p:sp>
          <p:nvSpPr>
            <p:cNvPr id="18" name="Google Shape;18;p2"/>
            <p:cNvSpPr/>
            <p:nvPr/>
          </p:nvSpPr>
          <p:spPr>
            <a:xfrm>
              <a:off x="8692210" y="-4071750"/>
              <a:ext cx="792407" cy="622862"/>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9500900" y="-3385623"/>
              <a:ext cx="255295" cy="230795"/>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9760235" y="-3136518"/>
              <a:ext cx="153190" cy="145044"/>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flipH="1" rot="2700000">
            <a:off x="8339131" y="1111782"/>
            <a:ext cx="792402" cy="1014924"/>
          </a:xfrm>
          <a:custGeom>
            <a:rect b="b" l="l" r="r" t="t"/>
            <a:pathLst>
              <a:path extrusionOk="0" h="16073" w="12549">
                <a:moveTo>
                  <a:pt x="11061" y="1294"/>
                </a:moveTo>
                <a:lnTo>
                  <a:pt x="11093" y="1423"/>
                </a:lnTo>
                <a:lnTo>
                  <a:pt x="11061" y="1520"/>
                </a:lnTo>
                <a:lnTo>
                  <a:pt x="11028" y="1488"/>
                </a:lnTo>
                <a:lnTo>
                  <a:pt x="11061" y="1326"/>
                </a:lnTo>
                <a:lnTo>
                  <a:pt x="11061" y="1294"/>
                </a:lnTo>
                <a:close/>
                <a:moveTo>
                  <a:pt x="10026" y="0"/>
                </a:moveTo>
                <a:lnTo>
                  <a:pt x="9573" y="33"/>
                </a:lnTo>
                <a:lnTo>
                  <a:pt x="9120" y="97"/>
                </a:lnTo>
                <a:lnTo>
                  <a:pt x="8603" y="227"/>
                </a:lnTo>
                <a:lnTo>
                  <a:pt x="8085" y="356"/>
                </a:lnTo>
                <a:lnTo>
                  <a:pt x="7568" y="550"/>
                </a:lnTo>
                <a:lnTo>
                  <a:pt x="7050" y="744"/>
                </a:lnTo>
                <a:lnTo>
                  <a:pt x="6210" y="1197"/>
                </a:lnTo>
                <a:lnTo>
                  <a:pt x="5401" y="1682"/>
                </a:lnTo>
                <a:lnTo>
                  <a:pt x="4948" y="2038"/>
                </a:lnTo>
                <a:lnTo>
                  <a:pt x="4528" y="2426"/>
                </a:lnTo>
                <a:lnTo>
                  <a:pt x="4043" y="2846"/>
                </a:lnTo>
                <a:lnTo>
                  <a:pt x="3590" y="3299"/>
                </a:lnTo>
                <a:lnTo>
                  <a:pt x="3299" y="3687"/>
                </a:lnTo>
                <a:lnTo>
                  <a:pt x="2943" y="4075"/>
                </a:lnTo>
                <a:lnTo>
                  <a:pt x="2426" y="4722"/>
                </a:lnTo>
                <a:lnTo>
                  <a:pt x="2200" y="5045"/>
                </a:lnTo>
                <a:lnTo>
                  <a:pt x="2006" y="5401"/>
                </a:lnTo>
                <a:lnTo>
                  <a:pt x="1714" y="5886"/>
                </a:lnTo>
                <a:lnTo>
                  <a:pt x="1456" y="6468"/>
                </a:lnTo>
                <a:lnTo>
                  <a:pt x="1068" y="7406"/>
                </a:lnTo>
                <a:lnTo>
                  <a:pt x="906" y="7826"/>
                </a:lnTo>
                <a:lnTo>
                  <a:pt x="744" y="8247"/>
                </a:lnTo>
                <a:lnTo>
                  <a:pt x="615" y="8667"/>
                </a:lnTo>
                <a:lnTo>
                  <a:pt x="518" y="9120"/>
                </a:lnTo>
                <a:lnTo>
                  <a:pt x="356" y="9799"/>
                </a:lnTo>
                <a:lnTo>
                  <a:pt x="227" y="10478"/>
                </a:lnTo>
                <a:lnTo>
                  <a:pt x="98" y="11254"/>
                </a:lnTo>
                <a:lnTo>
                  <a:pt x="33" y="11642"/>
                </a:lnTo>
                <a:lnTo>
                  <a:pt x="0" y="12063"/>
                </a:lnTo>
                <a:lnTo>
                  <a:pt x="0" y="12451"/>
                </a:lnTo>
                <a:lnTo>
                  <a:pt x="0" y="12871"/>
                </a:lnTo>
                <a:lnTo>
                  <a:pt x="33" y="13292"/>
                </a:lnTo>
                <a:lnTo>
                  <a:pt x="98" y="13712"/>
                </a:lnTo>
                <a:lnTo>
                  <a:pt x="130" y="13841"/>
                </a:lnTo>
                <a:lnTo>
                  <a:pt x="65" y="14391"/>
                </a:lnTo>
                <a:lnTo>
                  <a:pt x="65" y="14585"/>
                </a:lnTo>
                <a:lnTo>
                  <a:pt x="65" y="14650"/>
                </a:lnTo>
                <a:lnTo>
                  <a:pt x="98" y="14747"/>
                </a:lnTo>
                <a:lnTo>
                  <a:pt x="162" y="14844"/>
                </a:lnTo>
                <a:lnTo>
                  <a:pt x="259" y="14909"/>
                </a:lnTo>
                <a:lnTo>
                  <a:pt x="162" y="15491"/>
                </a:lnTo>
                <a:lnTo>
                  <a:pt x="162" y="15588"/>
                </a:lnTo>
                <a:lnTo>
                  <a:pt x="162" y="15685"/>
                </a:lnTo>
                <a:lnTo>
                  <a:pt x="227" y="15782"/>
                </a:lnTo>
                <a:lnTo>
                  <a:pt x="292" y="15846"/>
                </a:lnTo>
                <a:lnTo>
                  <a:pt x="356" y="15879"/>
                </a:lnTo>
                <a:lnTo>
                  <a:pt x="453" y="15911"/>
                </a:lnTo>
                <a:lnTo>
                  <a:pt x="518" y="15911"/>
                </a:lnTo>
                <a:lnTo>
                  <a:pt x="615" y="15879"/>
                </a:lnTo>
                <a:lnTo>
                  <a:pt x="777" y="16040"/>
                </a:lnTo>
                <a:lnTo>
                  <a:pt x="906" y="16073"/>
                </a:lnTo>
                <a:lnTo>
                  <a:pt x="1035" y="16073"/>
                </a:lnTo>
                <a:lnTo>
                  <a:pt x="1165" y="16040"/>
                </a:lnTo>
                <a:lnTo>
                  <a:pt x="1229" y="15943"/>
                </a:lnTo>
                <a:lnTo>
                  <a:pt x="1294" y="15814"/>
                </a:lnTo>
                <a:lnTo>
                  <a:pt x="1359" y="15652"/>
                </a:lnTo>
                <a:lnTo>
                  <a:pt x="1456" y="15297"/>
                </a:lnTo>
                <a:lnTo>
                  <a:pt x="1617" y="14424"/>
                </a:lnTo>
                <a:lnTo>
                  <a:pt x="2038" y="13098"/>
                </a:lnTo>
                <a:lnTo>
                  <a:pt x="2264" y="12418"/>
                </a:lnTo>
                <a:lnTo>
                  <a:pt x="2523" y="11772"/>
                </a:lnTo>
                <a:lnTo>
                  <a:pt x="2717" y="11190"/>
                </a:lnTo>
                <a:lnTo>
                  <a:pt x="2717" y="11157"/>
                </a:lnTo>
                <a:lnTo>
                  <a:pt x="2976" y="10640"/>
                </a:lnTo>
                <a:lnTo>
                  <a:pt x="3267" y="10122"/>
                </a:lnTo>
                <a:lnTo>
                  <a:pt x="3817" y="9282"/>
                </a:lnTo>
                <a:lnTo>
                  <a:pt x="4334" y="8602"/>
                </a:lnTo>
                <a:lnTo>
                  <a:pt x="4657" y="8214"/>
                </a:lnTo>
                <a:lnTo>
                  <a:pt x="4981" y="7859"/>
                </a:lnTo>
                <a:lnTo>
                  <a:pt x="5336" y="7535"/>
                </a:lnTo>
                <a:lnTo>
                  <a:pt x="5725" y="7212"/>
                </a:lnTo>
                <a:lnTo>
                  <a:pt x="6274" y="6759"/>
                </a:lnTo>
                <a:lnTo>
                  <a:pt x="6953" y="6274"/>
                </a:lnTo>
                <a:lnTo>
                  <a:pt x="7342" y="6048"/>
                </a:lnTo>
                <a:lnTo>
                  <a:pt x="7730" y="5821"/>
                </a:lnTo>
                <a:lnTo>
                  <a:pt x="8506" y="5369"/>
                </a:lnTo>
                <a:lnTo>
                  <a:pt x="8894" y="5174"/>
                </a:lnTo>
                <a:lnTo>
                  <a:pt x="9250" y="4980"/>
                </a:lnTo>
                <a:lnTo>
                  <a:pt x="9702" y="4754"/>
                </a:lnTo>
                <a:lnTo>
                  <a:pt x="10123" y="4495"/>
                </a:lnTo>
                <a:lnTo>
                  <a:pt x="10931" y="3978"/>
                </a:lnTo>
                <a:lnTo>
                  <a:pt x="10964" y="3946"/>
                </a:lnTo>
                <a:lnTo>
                  <a:pt x="11028" y="3913"/>
                </a:lnTo>
                <a:lnTo>
                  <a:pt x="11319" y="3687"/>
                </a:lnTo>
                <a:lnTo>
                  <a:pt x="11643" y="3428"/>
                </a:lnTo>
                <a:lnTo>
                  <a:pt x="11934" y="3137"/>
                </a:lnTo>
                <a:lnTo>
                  <a:pt x="12192" y="2846"/>
                </a:lnTo>
                <a:lnTo>
                  <a:pt x="12322" y="2620"/>
                </a:lnTo>
                <a:lnTo>
                  <a:pt x="12419" y="2426"/>
                </a:lnTo>
                <a:lnTo>
                  <a:pt x="12483" y="2199"/>
                </a:lnTo>
                <a:lnTo>
                  <a:pt x="12516" y="1973"/>
                </a:lnTo>
                <a:lnTo>
                  <a:pt x="12548" y="1617"/>
                </a:lnTo>
                <a:lnTo>
                  <a:pt x="12548" y="1326"/>
                </a:lnTo>
                <a:lnTo>
                  <a:pt x="12516" y="1164"/>
                </a:lnTo>
                <a:lnTo>
                  <a:pt x="12451" y="1003"/>
                </a:lnTo>
                <a:lnTo>
                  <a:pt x="12419" y="938"/>
                </a:lnTo>
                <a:lnTo>
                  <a:pt x="12386" y="809"/>
                </a:lnTo>
                <a:lnTo>
                  <a:pt x="12289" y="679"/>
                </a:lnTo>
                <a:lnTo>
                  <a:pt x="12128" y="453"/>
                </a:lnTo>
                <a:lnTo>
                  <a:pt x="11934" y="291"/>
                </a:lnTo>
                <a:lnTo>
                  <a:pt x="11740" y="194"/>
                </a:lnTo>
                <a:lnTo>
                  <a:pt x="11707" y="194"/>
                </a:lnTo>
                <a:lnTo>
                  <a:pt x="11513" y="130"/>
                </a:lnTo>
                <a:lnTo>
                  <a:pt x="11028" y="65"/>
                </a:lnTo>
                <a:lnTo>
                  <a:pt x="10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09274" y="1948172"/>
            <a:ext cx="393863" cy="1190902"/>
          </a:xfrm>
          <a:custGeom>
            <a:rect b="b" l="l" r="r" t="t"/>
            <a:pathLst>
              <a:path extrusionOk="0" h="16624" w="5498">
                <a:moveTo>
                  <a:pt x="2070" y="809"/>
                </a:moveTo>
                <a:lnTo>
                  <a:pt x="1779" y="1036"/>
                </a:lnTo>
                <a:lnTo>
                  <a:pt x="1908" y="906"/>
                </a:lnTo>
                <a:lnTo>
                  <a:pt x="2038" y="809"/>
                </a:lnTo>
                <a:close/>
                <a:moveTo>
                  <a:pt x="2523" y="1"/>
                </a:moveTo>
                <a:lnTo>
                  <a:pt x="2296" y="65"/>
                </a:lnTo>
                <a:lnTo>
                  <a:pt x="2070" y="130"/>
                </a:lnTo>
                <a:lnTo>
                  <a:pt x="1844" y="259"/>
                </a:lnTo>
                <a:lnTo>
                  <a:pt x="1746" y="356"/>
                </a:lnTo>
                <a:lnTo>
                  <a:pt x="1455" y="550"/>
                </a:lnTo>
                <a:lnTo>
                  <a:pt x="1197" y="874"/>
                </a:lnTo>
                <a:lnTo>
                  <a:pt x="906" y="1294"/>
                </a:lnTo>
                <a:lnTo>
                  <a:pt x="615" y="1747"/>
                </a:lnTo>
                <a:lnTo>
                  <a:pt x="388" y="2232"/>
                </a:lnTo>
                <a:lnTo>
                  <a:pt x="259" y="2556"/>
                </a:lnTo>
                <a:lnTo>
                  <a:pt x="162" y="2847"/>
                </a:lnTo>
                <a:lnTo>
                  <a:pt x="97" y="3170"/>
                </a:lnTo>
                <a:lnTo>
                  <a:pt x="65" y="3493"/>
                </a:lnTo>
                <a:lnTo>
                  <a:pt x="33" y="3590"/>
                </a:lnTo>
                <a:lnTo>
                  <a:pt x="33" y="3914"/>
                </a:lnTo>
                <a:lnTo>
                  <a:pt x="33" y="4237"/>
                </a:lnTo>
                <a:lnTo>
                  <a:pt x="33" y="4399"/>
                </a:lnTo>
                <a:lnTo>
                  <a:pt x="0" y="4625"/>
                </a:lnTo>
                <a:lnTo>
                  <a:pt x="0" y="4658"/>
                </a:lnTo>
                <a:lnTo>
                  <a:pt x="0" y="4852"/>
                </a:lnTo>
                <a:lnTo>
                  <a:pt x="0" y="5046"/>
                </a:lnTo>
                <a:lnTo>
                  <a:pt x="0" y="5240"/>
                </a:lnTo>
                <a:lnTo>
                  <a:pt x="0" y="5304"/>
                </a:lnTo>
                <a:lnTo>
                  <a:pt x="33" y="5272"/>
                </a:lnTo>
                <a:lnTo>
                  <a:pt x="0" y="5434"/>
                </a:lnTo>
                <a:lnTo>
                  <a:pt x="33" y="5563"/>
                </a:lnTo>
                <a:lnTo>
                  <a:pt x="130" y="5886"/>
                </a:lnTo>
                <a:lnTo>
                  <a:pt x="291" y="6275"/>
                </a:lnTo>
                <a:lnTo>
                  <a:pt x="388" y="6501"/>
                </a:lnTo>
                <a:lnTo>
                  <a:pt x="518" y="6695"/>
                </a:lnTo>
                <a:lnTo>
                  <a:pt x="647" y="6889"/>
                </a:lnTo>
                <a:lnTo>
                  <a:pt x="809" y="7115"/>
                </a:lnTo>
                <a:lnTo>
                  <a:pt x="1132" y="7503"/>
                </a:lnTo>
                <a:lnTo>
                  <a:pt x="1617" y="7989"/>
                </a:lnTo>
                <a:lnTo>
                  <a:pt x="1811" y="8215"/>
                </a:lnTo>
                <a:lnTo>
                  <a:pt x="1941" y="8377"/>
                </a:lnTo>
                <a:lnTo>
                  <a:pt x="2046" y="8482"/>
                </a:lnTo>
                <a:lnTo>
                  <a:pt x="2167" y="8700"/>
                </a:lnTo>
                <a:lnTo>
                  <a:pt x="2296" y="9023"/>
                </a:lnTo>
                <a:lnTo>
                  <a:pt x="2329" y="9217"/>
                </a:lnTo>
                <a:lnTo>
                  <a:pt x="2329" y="9508"/>
                </a:lnTo>
                <a:lnTo>
                  <a:pt x="2296" y="10123"/>
                </a:lnTo>
                <a:lnTo>
                  <a:pt x="2296" y="10220"/>
                </a:lnTo>
                <a:lnTo>
                  <a:pt x="2232" y="10479"/>
                </a:lnTo>
                <a:lnTo>
                  <a:pt x="1941" y="11772"/>
                </a:lnTo>
                <a:lnTo>
                  <a:pt x="1811" y="12451"/>
                </a:lnTo>
                <a:lnTo>
                  <a:pt x="1746" y="13098"/>
                </a:lnTo>
                <a:lnTo>
                  <a:pt x="1746" y="13421"/>
                </a:lnTo>
                <a:lnTo>
                  <a:pt x="1779" y="13745"/>
                </a:lnTo>
                <a:lnTo>
                  <a:pt x="1844" y="14068"/>
                </a:lnTo>
                <a:lnTo>
                  <a:pt x="1908" y="14392"/>
                </a:lnTo>
                <a:lnTo>
                  <a:pt x="2038" y="14747"/>
                </a:lnTo>
                <a:lnTo>
                  <a:pt x="2199" y="15103"/>
                </a:lnTo>
                <a:lnTo>
                  <a:pt x="2167" y="15038"/>
                </a:lnTo>
                <a:lnTo>
                  <a:pt x="2296" y="15297"/>
                </a:lnTo>
                <a:lnTo>
                  <a:pt x="2426" y="15524"/>
                </a:lnTo>
                <a:lnTo>
                  <a:pt x="2490" y="15621"/>
                </a:lnTo>
                <a:lnTo>
                  <a:pt x="2458" y="15588"/>
                </a:lnTo>
                <a:lnTo>
                  <a:pt x="2523" y="15685"/>
                </a:lnTo>
                <a:lnTo>
                  <a:pt x="2620" y="15782"/>
                </a:lnTo>
                <a:lnTo>
                  <a:pt x="2717" y="15879"/>
                </a:lnTo>
                <a:lnTo>
                  <a:pt x="2717" y="15879"/>
                </a:lnTo>
                <a:lnTo>
                  <a:pt x="2652" y="15847"/>
                </a:lnTo>
                <a:lnTo>
                  <a:pt x="2652" y="15847"/>
                </a:lnTo>
                <a:lnTo>
                  <a:pt x="2846" y="16009"/>
                </a:lnTo>
                <a:lnTo>
                  <a:pt x="3008" y="16170"/>
                </a:lnTo>
                <a:lnTo>
                  <a:pt x="3202" y="16332"/>
                </a:lnTo>
                <a:lnTo>
                  <a:pt x="3396" y="16429"/>
                </a:lnTo>
                <a:lnTo>
                  <a:pt x="3557" y="16526"/>
                </a:lnTo>
                <a:lnTo>
                  <a:pt x="3655" y="16558"/>
                </a:lnTo>
                <a:lnTo>
                  <a:pt x="3816" y="16591"/>
                </a:lnTo>
                <a:lnTo>
                  <a:pt x="3946" y="16623"/>
                </a:lnTo>
                <a:lnTo>
                  <a:pt x="4107" y="16591"/>
                </a:lnTo>
                <a:lnTo>
                  <a:pt x="4172" y="16526"/>
                </a:lnTo>
                <a:lnTo>
                  <a:pt x="4237" y="16461"/>
                </a:lnTo>
                <a:lnTo>
                  <a:pt x="4301" y="16235"/>
                </a:lnTo>
                <a:lnTo>
                  <a:pt x="4366" y="16009"/>
                </a:lnTo>
                <a:lnTo>
                  <a:pt x="4398" y="15524"/>
                </a:lnTo>
                <a:lnTo>
                  <a:pt x="4398" y="15491"/>
                </a:lnTo>
                <a:lnTo>
                  <a:pt x="4398" y="15427"/>
                </a:lnTo>
                <a:lnTo>
                  <a:pt x="4431" y="15103"/>
                </a:lnTo>
                <a:lnTo>
                  <a:pt x="4463" y="14780"/>
                </a:lnTo>
                <a:lnTo>
                  <a:pt x="4495" y="14068"/>
                </a:lnTo>
                <a:lnTo>
                  <a:pt x="4463" y="13551"/>
                </a:lnTo>
                <a:lnTo>
                  <a:pt x="4431" y="13001"/>
                </a:lnTo>
                <a:lnTo>
                  <a:pt x="4431" y="12678"/>
                </a:lnTo>
                <a:lnTo>
                  <a:pt x="4463" y="12387"/>
                </a:lnTo>
                <a:lnTo>
                  <a:pt x="4495" y="12063"/>
                </a:lnTo>
                <a:lnTo>
                  <a:pt x="4560" y="11772"/>
                </a:lnTo>
                <a:lnTo>
                  <a:pt x="4625" y="11416"/>
                </a:lnTo>
                <a:lnTo>
                  <a:pt x="4883" y="10576"/>
                </a:lnTo>
                <a:lnTo>
                  <a:pt x="5013" y="10155"/>
                </a:lnTo>
                <a:lnTo>
                  <a:pt x="5142" y="9735"/>
                </a:lnTo>
                <a:lnTo>
                  <a:pt x="5271" y="9314"/>
                </a:lnTo>
                <a:lnTo>
                  <a:pt x="5368" y="8894"/>
                </a:lnTo>
                <a:lnTo>
                  <a:pt x="5433" y="8441"/>
                </a:lnTo>
                <a:lnTo>
                  <a:pt x="5498" y="8021"/>
                </a:lnTo>
                <a:lnTo>
                  <a:pt x="5498" y="7794"/>
                </a:lnTo>
                <a:lnTo>
                  <a:pt x="5466" y="7568"/>
                </a:lnTo>
                <a:lnTo>
                  <a:pt x="5401" y="7342"/>
                </a:lnTo>
                <a:lnTo>
                  <a:pt x="5336" y="7115"/>
                </a:lnTo>
                <a:lnTo>
                  <a:pt x="5207" y="6857"/>
                </a:lnTo>
                <a:lnTo>
                  <a:pt x="5045" y="6598"/>
                </a:lnTo>
                <a:lnTo>
                  <a:pt x="4722" y="6080"/>
                </a:lnTo>
                <a:lnTo>
                  <a:pt x="4431" y="5628"/>
                </a:lnTo>
                <a:lnTo>
                  <a:pt x="4140" y="5175"/>
                </a:lnTo>
                <a:lnTo>
                  <a:pt x="4010" y="4884"/>
                </a:lnTo>
                <a:lnTo>
                  <a:pt x="3978" y="4787"/>
                </a:lnTo>
                <a:lnTo>
                  <a:pt x="3946" y="4755"/>
                </a:lnTo>
                <a:lnTo>
                  <a:pt x="3913" y="4593"/>
                </a:lnTo>
                <a:lnTo>
                  <a:pt x="3881" y="4431"/>
                </a:lnTo>
                <a:lnTo>
                  <a:pt x="3881" y="4075"/>
                </a:lnTo>
                <a:lnTo>
                  <a:pt x="3946" y="3752"/>
                </a:lnTo>
                <a:lnTo>
                  <a:pt x="4010" y="3299"/>
                </a:lnTo>
                <a:lnTo>
                  <a:pt x="4140" y="2750"/>
                </a:lnTo>
                <a:lnTo>
                  <a:pt x="4204" y="2459"/>
                </a:lnTo>
                <a:lnTo>
                  <a:pt x="4237" y="2167"/>
                </a:lnTo>
                <a:lnTo>
                  <a:pt x="4269" y="1812"/>
                </a:lnTo>
                <a:lnTo>
                  <a:pt x="4269" y="1456"/>
                </a:lnTo>
                <a:lnTo>
                  <a:pt x="4204" y="1133"/>
                </a:lnTo>
                <a:lnTo>
                  <a:pt x="4075" y="842"/>
                </a:lnTo>
                <a:lnTo>
                  <a:pt x="3913" y="550"/>
                </a:lnTo>
                <a:lnTo>
                  <a:pt x="3687" y="324"/>
                </a:lnTo>
                <a:lnTo>
                  <a:pt x="3460" y="162"/>
                </a:lnTo>
                <a:lnTo>
                  <a:pt x="3234" y="65"/>
                </a:lnTo>
                <a:lnTo>
                  <a:pt x="30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717099" y="2655088"/>
            <a:ext cx="255066" cy="358832"/>
          </a:xfrm>
          <a:custGeom>
            <a:rect b="b" l="l" r="r" t="t"/>
            <a:pathLst>
              <a:path extrusionOk="0" h="6598" w="4690">
                <a:moveTo>
                  <a:pt x="4043" y="1876"/>
                </a:moveTo>
                <a:lnTo>
                  <a:pt x="4043" y="1973"/>
                </a:lnTo>
                <a:lnTo>
                  <a:pt x="3978" y="2135"/>
                </a:lnTo>
                <a:lnTo>
                  <a:pt x="3946" y="2200"/>
                </a:lnTo>
                <a:lnTo>
                  <a:pt x="3914" y="2297"/>
                </a:lnTo>
                <a:lnTo>
                  <a:pt x="4043" y="1876"/>
                </a:lnTo>
                <a:close/>
                <a:moveTo>
                  <a:pt x="2135" y="3137"/>
                </a:moveTo>
                <a:lnTo>
                  <a:pt x="1811" y="3655"/>
                </a:lnTo>
                <a:lnTo>
                  <a:pt x="1876" y="3493"/>
                </a:lnTo>
                <a:lnTo>
                  <a:pt x="2006" y="3332"/>
                </a:lnTo>
                <a:lnTo>
                  <a:pt x="2135" y="3137"/>
                </a:lnTo>
                <a:close/>
                <a:moveTo>
                  <a:pt x="3461" y="1"/>
                </a:moveTo>
                <a:lnTo>
                  <a:pt x="3105" y="98"/>
                </a:lnTo>
                <a:lnTo>
                  <a:pt x="2911" y="195"/>
                </a:lnTo>
                <a:lnTo>
                  <a:pt x="2685" y="324"/>
                </a:lnTo>
                <a:lnTo>
                  <a:pt x="2523" y="518"/>
                </a:lnTo>
                <a:lnTo>
                  <a:pt x="2329" y="680"/>
                </a:lnTo>
                <a:lnTo>
                  <a:pt x="2200" y="874"/>
                </a:lnTo>
                <a:lnTo>
                  <a:pt x="2103" y="1035"/>
                </a:lnTo>
                <a:lnTo>
                  <a:pt x="1876" y="1424"/>
                </a:lnTo>
                <a:lnTo>
                  <a:pt x="1682" y="1876"/>
                </a:lnTo>
                <a:lnTo>
                  <a:pt x="1488" y="2329"/>
                </a:lnTo>
                <a:lnTo>
                  <a:pt x="1391" y="2588"/>
                </a:lnTo>
                <a:lnTo>
                  <a:pt x="1326" y="2814"/>
                </a:lnTo>
                <a:lnTo>
                  <a:pt x="1262" y="3040"/>
                </a:lnTo>
                <a:lnTo>
                  <a:pt x="1197" y="3170"/>
                </a:lnTo>
                <a:lnTo>
                  <a:pt x="1003" y="3558"/>
                </a:lnTo>
                <a:lnTo>
                  <a:pt x="744" y="4011"/>
                </a:lnTo>
                <a:lnTo>
                  <a:pt x="486" y="4496"/>
                </a:lnTo>
                <a:lnTo>
                  <a:pt x="421" y="4722"/>
                </a:lnTo>
                <a:lnTo>
                  <a:pt x="389" y="4948"/>
                </a:lnTo>
                <a:lnTo>
                  <a:pt x="292" y="5175"/>
                </a:lnTo>
                <a:lnTo>
                  <a:pt x="195" y="5304"/>
                </a:lnTo>
                <a:lnTo>
                  <a:pt x="162" y="5401"/>
                </a:lnTo>
                <a:lnTo>
                  <a:pt x="97" y="5595"/>
                </a:lnTo>
                <a:lnTo>
                  <a:pt x="33" y="5757"/>
                </a:lnTo>
                <a:lnTo>
                  <a:pt x="0" y="5951"/>
                </a:lnTo>
                <a:lnTo>
                  <a:pt x="0" y="6080"/>
                </a:lnTo>
                <a:lnTo>
                  <a:pt x="0" y="6113"/>
                </a:lnTo>
                <a:lnTo>
                  <a:pt x="0" y="6145"/>
                </a:lnTo>
                <a:lnTo>
                  <a:pt x="0" y="6177"/>
                </a:lnTo>
                <a:lnTo>
                  <a:pt x="0" y="6210"/>
                </a:lnTo>
                <a:lnTo>
                  <a:pt x="65" y="6339"/>
                </a:lnTo>
                <a:lnTo>
                  <a:pt x="162" y="6468"/>
                </a:lnTo>
                <a:lnTo>
                  <a:pt x="259" y="6565"/>
                </a:lnTo>
                <a:lnTo>
                  <a:pt x="389" y="6598"/>
                </a:lnTo>
                <a:lnTo>
                  <a:pt x="550" y="6565"/>
                </a:lnTo>
                <a:lnTo>
                  <a:pt x="680" y="6565"/>
                </a:lnTo>
                <a:lnTo>
                  <a:pt x="971" y="6468"/>
                </a:lnTo>
                <a:lnTo>
                  <a:pt x="1262" y="6371"/>
                </a:lnTo>
                <a:lnTo>
                  <a:pt x="1391" y="6307"/>
                </a:lnTo>
                <a:lnTo>
                  <a:pt x="1553" y="6242"/>
                </a:lnTo>
                <a:lnTo>
                  <a:pt x="1811" y="6048"/>
                </a:lnTo>
                <a:lnTo>
                  <a:pt x="2103" y="5757"/>
                </a:lnTo>
                <a:lnTo>
                  <a:pt x="2394" y="5466"/>
                </a:lnTo>
                <a:lnTo>
                  <a:pt x="2943" y="4819"/>
                </a:lnTo>
                <a:lnTo>
                  <a:pt x="3428" y="4302"/>
                </a:lnTo>
                <a:lnTo>
                  <a:pt x="3655" y="4011"/>
                </a:lnTo>
                <a:lnTo>
                  <a:pt x="3849" y="3752"/>
                </a:lnTo>
                <a:lnTo>
                  <a:pt x="4011" y="3493"/>
                </a:lnTo>
                <a:lnTo>
                  <a:pt x="4172" y="3235"/>
                </a:lnTo>
                <a:lnTo>
                  <a:pt x="4431" y="2685"/>
                </a:lnTo>
                <a:lnTo>
                  <a:pt x="4528" y="2458"/>
                </a:lnTo>
                <a:lnTo>
                  <a:pt x="4625" y="2264"/>
                </a:lnTo>
                <a:lnTo>
                  <a:pt x="4657" y="1973"/>
                </a:lnTo>
                <a:lnTo>
                  <a:pt x="4690" y="1682"/>
                </a:lnTo>
                <a:lnTo>
                  <a:pt x="4690" y="1424"/>
                </a:lnTo>
                <a:lnTo>
                  <a:pt x="4690" y="1165"/>
                </a:lnTo>
                <a:lnTo>
                  <a:pt x="4625" y="874"/>
                </a:lnTo>
                <a:lnTo>
                  <a:pt x="4560" y="647"/>
                </a:lnTo>
                <a:lnTo>
                  <a:pt x="4431" y="453"/>
                </a:lnTo>
                <a:lnTo>
                  <a:pt x="4366" y="356"/>
                </a:lnTo>
                <a:lnTo>
                  <a:pt x="4269" y="324"/>
                </a:lnTo>
                <a:lnTo>
                  <a:pt x="4172" y="195"/>
                </a:lnTo>
                <a:lnTo>
                  <a:pt x="4075" y="98"/>
                </a:lnTo>
                <a:lnTo>
                  <a:pt x="3946" y="33"/>
                </a:lnTo>
                <a:lnTo>
                  <a:pt x="3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97050" y="3567505"/>
            <a:ext cx="477629" cy="1646584"/>
          </a:xfrm>
          <a:custGeom>
            <a:rect b="b" l="l" r="r" t="t"/>
            <a:pathLst>
              <a:path extrusionOk="0" h="24643" w="7148">
                <a:moveTo>
                  <a:pt x="712" y="0"/>
                </a:moveTo>
                <a:lnTo>
                  <a:pt x="648" y="33"/>
                </a:lnTo>
                <a:lnTo>
                  <a:pt x="583" y="97"/>
                </a:lnTo>
                <a:lnTo>
                  <a:pt x="551" y="194"/>
                </a:lnTo>
                <a:lnTo>
                  <a:pt x="583" y="291"/>
                </a:lnTo>
                <a:lnTo>
                  <a:pt x="680" y="841"/>
                </a:lnTo>
                <a:lnTo>
                  <a:pt x="712" y="938"/>
                </a:lnTo>
                <a:lnTo>
                  <a:pt x="745" y="1067"/>
                </a:lnTo>
                <a:lnTo>
                  <a:pt x="777" y="1423"/>
                </a:lnTo>
                <a:lnTo>
                  <a:pt x="777" y="1747"/>
                </a:lnTo>
                <a:lnTo>
                  <a:pt x="745" y="2426"/>
                </a:lnTo>
                <a:lnTo>
                  <a:pt x="745" y="3040"/>
                </a:lnTo>
                <a:lnTo>
                  <a:pt x="712" y="3558"/>
                </a:lnTo>
                <a:lnTo>
                  <a:pt x="648" y="4043"/>
                </a:lnTo>
                <a:lnTo>
                  <a:pt x="551" y="4592"/>
                </a:lnTo>
                <a:lnTo>
                  <a:pt x="389" y="5854"/>
                </a:lnTo>
                <a:lnTo>
                  <a:pt x="260" y="7180"/>
                </a:lnTo>
                <a:lnTo>
                  <a:pt x="98" y="9152"/>
                </a:lnTo>
                <a:lnTo>
                  <a:pt x="33" y="9734"/>
                </a:lnTo>
                <a:lnTo>
                  <a:pt x="1" y="10316"/>
                </a:lnTo>
                <a:lnTo>
                  <a:pt x="1" y="10931"/>
                </a:lnTo>
                <a:lnTo>
                  <a:pt x="33" y="11513"/>
                </a:lnTo>
                <a:lnTo>
                  <a:pt x="163" y="13195"/>
                </a:lnTo>
                <a:lnTo>
                  <a:pt x="227" y="14035"/>
                </a:lnTo>
                <a:lnTo>
                  <a:pt x="260" y="14876"/>
                </a:lnTo>
                <a:lnTo>
                  <a:pt x="260" y="15620"/>
                </a:lnTo>
                <a:lnTo>
                  <a:pt x="292" y="16364"/>
                </a:lnTo>
                <a:lnTo>
                  <a:pt x="292" y="17463"/>
                </a:lnTo>
                <a:lnTo>
                  <a:pt x="324" y="18563"/>
                </a:lnTo>
                <a:lnTo>
                  <a:pt x="357" y="19210"/>
                </a:lnTo>
                <a:lnTo>
                  <a:pt x="421" y="19824"/>
                </a:lnTo>
                <a:lnTo>
                  <a:pt x="486" y="20471"/>
                </a:lnTo>
                <a:lnTo>
                  <a:pt x="518" y="21118"/>
                </a:lnTo>
                <a:lnTo>
                  <a:pt x="551" y="21797"/>
                </a:lnTo>
                <a:lnTo>
                  <a:pt x="551" y="22508"/>
                </a:lnTo>
                <a:lnTo>
                  <a:pt x="551" y="23187"/>
                </a:lnTo>
                <a:lnTo>
                  <a:pt x="583" y="23705"/>
                </a:lnTo>
                <a:lnTo>
                  <a:pt x="583" y="23673"/>
                </a:lnTo>
                <a:lnTo>
                  <a:pt x="615" y="23931"/>
                </a:lnTo>
                <a:lnTo>
                  <a:pt x="648" y="24222"/>
                </a:lnTo>
                <a:lnTo>
                  <a:pt x="648" y="24255"/>
                </a:lnTo>
                <a:lnTo>
                  <a:pt x="648" y="24319"/>
                </a:lnTo>
                <a:lnTo>
                  <a:pt x="712" y="24416"/>
                </a:lnTo>
                <a:lnTo>
                  <a:pt x="745" y="24481"/>
                </a:lnTo>
                <a:lnTo>
                  <a:pt x="842" y="24546"/>
                </a:lnTo>
                <a:lnTo>
                  <a:pt x="906" y="24578"/>
                </a:lnTo>
                <a:lnTo>
                  <a:pt x="971" y="24610"/>
                </a:lnTo>
                <a:lnTo>
                  <a:pt x="1068" y="24643"/>
                </a:lnTo>
                <a:lnTo>
                  <a:pt x="1230" y="24643"/>
                </a:lnTo>
                <a:lnTo>
                  <a:pt x="1391" y="24610"/>
                </a:lnTo>
                <a:lnTo>
                  <a:pt x="1553" y="24546"/>
                </a:lnTo>
                <a:lnTo>
                  <a:pt x="1715" y="24449"/>
                </a:lnTo>
                <a:lnTo>
                  <a:pt x="1844" y="24352"/>
                </a:lnTo>
                <a:lnTo>
                  <a:pt x="2232" y="23996"/>
                </a:lnTo>
                <a:lnTo>
                  <a:pt x="2588" y="23608"/>
                </a:lnTo>
                <a:lnTo>
                  <a:pt x="3041" y="23058"/>
                </a:lnTo>
                <a:lnTo>
                  <a:pt x="3267" y="22832"/>
                </a:lnTo>
                <a:lnTo>
                  <a:pt x="3461" y="22605"/>
                </a:lnTo>
                <a:lnTo>
                  <a:pt x="3655" y="22314"/>
                </a:lnTo>
                <a:lnTo>
                  <a:pt x="3849" y="22023"/>
                </a:lnTo>
                <a:lnTo>
                  <a:pt x="4043" y="21570"/>
                </a:lnTo>
                <a:lnTo>
                  <a:pt x="4173" y="21118"/>
                </a:lnTo>
                <a:lnTo>
                  <a:pt x="4367" y="19953"/>
                </a:lnTo>
                <a:lnTo>
                  <a:pt x="4431" y="19404"/>
                </a:lnTo>
                <a:lnTo>
                  <a:pt x="4399" y="18822"/>
                </a:lnTo>
                <a:lnTo>
                  <a:pt x="4367" y="18498"/>
                </a:lnTo>
                <a:lnTo>
                  <a:pt x="4270" y="18143"/>
                </a:lnTo>
                <a:lnTo>
                  <a:pt x="4173" y="17819"/>
                </a:lnTo>
                <a:lnTo>
                  <a:pt x="4043" y="17496"/>
                </a:lnTo>
                <a:lnTo>
                  <a:pt x="3720" y="16881"/>
                </a:lnTo>
                <a:lnTo>
                  <a:pt x="3364" y="16267"/>
                </a:lnTo>
                <a:lnTo>
                  <a:pt x="3170" y="15911"/>
                </a:lnTo>
                <a:lnTo>
                  <a:pt x="2976" y="15555"/>
                </a:lnTo>
                <a:lnTo>
                  <a:pt x="2814" y="15103"/>
                </a:lnTo>
                <a:lnTo>
                  <a:pt x="2717" y="14682"/>
                </a:lnTo>
                <a:lnTo>
                  <a:pt x="2685" y="14423"/>
                </a:lnTo>
                <a:lnTo>
                  <a:pt x="2685" y="14165"/>
                </a:lnTo>
                <a:lnTo>
                  <a:pt x="2717" y="13615"/>
                </a:lnTo>
                <a:lnTo>
                  <a:pt x="2782" y="13324"/>
                </a:lnTo>
                <a:lnTo>
                  <a:pt x="2879" y="12871"/>
                </a:lnTo>
                <a:lnTo>
                  <a:pt x="3008" y="12483"/>
                </a:lnTo>
                <a:lnTo>
                  <a:pt x="3138" y="12160"/>
                </a:lnTo>
                <a:lnTo>
                  <a:pt x="3300" y="11836"/>
                </a:lnTo>
                <a:lnTo>
                  <a:pt x="3526" y="11448"/>
                </a:lnTo>
                <a:lnTo>
                  <a:pt x="3914" y="10834"/>
                </a:lnTo>
                <a:lnTo>
                  <a:pt x="4334" y="10252"/>
                </a:lnTo>
                <a:lnTo>
                  <a:pt x="4852" y="9540"/>
                </a:lnTo>
                <a:lnTo>
                  <a:pt x="4884" y="9540"/>
                </a:lnTo>
                <a:lnTo>
                  <a:pt x="5272" y="9023"/>
                </a:lnTo>
                <a:lnTo>
                  <a:pt x="5951" y="8085"/>
                </a:lnTo>
                <a:lnTo>
                  <a:pt x="6566" y="7115"/>
                </a:lnTo>
                <a:lnTo>
                  <a:pt x="6922" y="6274"/>
                </a:lnTo>
                <a:lnTo>
                  <a:pt x="7083" y="5854"/>
                </a:lnTo>
                <a:lnTo>
                  <a:pt x="7116" y="5627"/>
                </a:lnTo>
                <a:lnTo>
                  <a:pt x="7148" y="5401"/>
                </a:lnTo>
                <a:lnTo>
                  <a:pt x="7116" y="4786"/>
                </a:lnTo>
                <a:lnTo>
                  <a:pt x="7051" y="4172"/>
                </a:lnTo>
                <a:lnTo>
                  <a:pt x="6986" y="3849"/>
                </a:lnTo>
                <a:lnTo>
                  <a:pt x="6889" y="3558"/>
                </a:lnTo>
                <a:lnTo>
                  <a:pt x="6792" y="3266"/>
                </a:lnTo>
                <a:lnTo>
                  <a:pt x="6663" y="2975"/>
                </a:lnTo>
                <a:lnTo>
                  <a:pt x="6436" y="2587"/>
                </a:lnTo>
                <a:lnTo>
                  <a:pt x="6145" y="2199"/>
                </a:lnTo>
                <a:lnTo>
                  <a:pt x="5854" y="1844"/>
                </a:lnTo>
                <a:lnTo>
                  <a:pt x="5499" y="1488"/>
                </a:lnTo>
                <a:lnTo>
                  <a:pt x="5305" y="1294"/>
                </a:lnTo>
                <a:lnTo>
                  <a:pt x="5046" y="1100"/>
                </a:lnTo>
                <a:lnTo>
                  <a:pt x="4819" y="938"/>
                </a:lnTo>
                <a:lnTo>
                  <a:pt x="4561" y="776"/>
                </a:lnTo>
                <a:lnTo>
                  <a:pt x="4011" y="518"/>
                </a:lnTo>
                <a:lnTo>
                  <a:pt x="3461" y="291"/>
                </a:lnTo>
                <a:lnTo>
                  <a:pt x="3267" y="259"/>
                </a:lnTo>
                <a:lnTo>
                  <a:pt x="2717" y="162"/>
                </a:lnTo>
                <a:lnTo>
                  <a:pt x="2168" y="97"/>
                </a:lnTo>
                <a:lnTo>
                  <a:pt x="1424" y="33"/>
                </a:lnTo>
                <a:lnTo>
                  <a:pt x="1294" y="0"/>
                </a:lnTo>
                <a:lnTo>
                  <a:pt x="1197" y="0"/>
                </a:lnTo>
                <a:lnTo>
                  <a:pt x="1133" y="33"/>
                </a:lnTo>
                <a:lnTo>
                  <a:pt x="1068" y="65"/>
                </a:lnTo>
                <a:lnTo>
                  <a:pt x="1036" y="97"/>
                </a:lnTo>
                <a:lnTo>
                  <a:pt x="971" y="33"/>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430659" y="3918067"/>
            <a:ext cx="867114" cy="1371862"/>
          </a:xfrm>
          <a:custGeom>
            <a:rect b="b" l="l" r="r" t="t"/>
            <a:pathLst>
              <a:path extrusionOk="0" h="25225" w="15944">
                <a:moveTo>
                  <a:pt x="11998" y="0"/>
                </a:moveTo>
                <a:lnTo>
                  <a:pt x="11642" y="65"/>
                </a:lnTo>
                <a:lnTo>
                  <a:pt x="11384" y="162"/>
                </a:lnTo>
                <a:lnTo>
                  <a:pt x="11125" y="259"/>
                </a:lnTo>
                <a:lnTo>
                  <a:pt x="10898" y="356"/>
                </a:lnTo>
                <a:lnTo>
                  <a:pt x="10769" y="388"/>
                </a:lnTo>
                <a:lnTo>
                  <a:pt x="10025" y="647"/>
                </a:lnTo>
                <a:lnTo>
                  <a:pt x="9702" y="776"/>
                </a:lnTo>
                <a:lnTo>
                  <a:pt x="9379" y="938"/>
                </a:lnTo>
                <a:lnTo>
                  <a:pt x="8861" y="1261"/>
                </a:lnTo>
                <a:lnTo>
                  <a:pt x="8376" y="1585"/>
                </a:lnTo>
                <a:lnTo>
                  <a:pt x="7923" y="1940"/>
                </a:lnTo>
                <a:lnTo>
                  <a:pt x="7503" y="2361"/>
                </a:lnTo>
                <a:lnTo>
                  <a:pt x="7115" y="2814"/>
                </a:lnTo>
                <a:lnTo>
                  <a:pt x="6921" y="3040"/>
                </a:lnTo>
                <a:lnTo>
                  <a:pt x="6759" y="3299"/>
                </a:lnTo>
                <a:lnTo>
                  <a:pt x="6403" y="3946"/>
                </a:lnTo>
                <a:lnTo>
                  <a:pt x="6177" y="4334"/>
                </a:lnTo>
                <a:lnTo>
                  <a:pt x="6112" y="4528"/>
                </a:lnTo>
                <a:lnTo>
                  <a:pt x="6015" y="4754"/>
                </a:lnTo>
                <a:lnTo>
                  <a:pt x="5918" y="5207"/>
                </a:lnTo>
                <a:lnTo>
                  <a:pt x="5821" y="5659"/>
                </a:lnTo>
                <a:lnTo>
                  <a:pt x="5789" y="6048"/>
                </a:lnTo>
                <a:lnTo>
                  <a:pt x="5789" y="6468"/>
                </a:lnTo>
                <a:lnTo>
                  <a:pt x="5821" y="7050"/>
                </a:lnTo>
                <a:lnTo>
                  <a:pt x="5854" y="7600"/>
                </a:lnTo>
                <a:lnTo>
                  <a:pt x="5951" y="8764"/>
                </a:lnTo>
                <a:lnTo>
                  <a:pt x="6048" y="9378"/>
                </a:lnTo>
                <a:lnTo>
                  <a:pt x="6145" y="9993"/>
                </a:lnTo>
                <a:lnTo>
                  <a:pt x="6371" y="11286"/>
                </a:lnTo>
                <a:lnTo>
                  <a:pt x="6371" y="11610"/>
                </a:lnTo>
                <a:lnTo>
                  <a:pt x="6371" y="11901"/>
                </a:lnTo>
                <a:lnTo>
                  <a:pt x="6339" y="12289"/>
                </a:lnTo>
                <a:lnTo>
                  <a:pt x="6306" y="12451"/>
                </a:lnTo>
                <a:lnTo>
                  <a:pt x="6242" y="12709"/>
                </a:lnTo>
                <a:lnTo>
                  <a:pt x="6145" y="12903"/>
                </a:lnTo>
                <a:lnTo>
                  <a:pt x="6015" y="13097"/>
                </a:lnTo>
                <a:lnTo>
                  <a:pt x="5692" y="13583"/>
                </a:lnTo>
                <a:lnTo>
                  <a:pt x="5692" y="13615"/>
                </a:lnTo>
                <a:lnTo>
                  <a:pt x="5433" y="13874"/>
                </a:lnTo>
                <a:lnTo>
                  <a:pt x="5239" y="14035"/>
                </a:lnTo>
                <a:lnTo>
                  <a:pt x="4754" y="14359"/>
                </a:lnTo>
                <a:lnTo>
                  <a:pt x="4560" y="14488"/>
                </a:lnTo>
                <a:lnTo>
                  <a:pt x="4366" y="14585"/>
                </a:lnTo>
                <a:lnTo>
                  <a:pt x="3946" y="14811"/>
                </a:lnTo>
                <a:lnTo>
                  <a:pt x="3428" y="15070"/>
                </a:lnTo>
                <a:lnTo>
                  <a:pt x="2943" y="15394"/>
                </a:lnTo>
                <a:lnTo>
                  <a:pt x="2426" y="15717"/>
                </a:lnTo>
                <a:lnTo>
                  <a:pt x="2199" y="15879"/>
                </a:lnTo>
                <a:lnTo>
                  <a:pt x="1941" y="16073"/>
                </a:lnTo>
                <a:lnTo>
                  <a:pt x="1714" y="16267"/>
                </a:lnTo>
                <a:lnTo>
                  <a:pt x="1520" y="16493"/>
                </a:lnTo>
                <a:lnTo>
                  <a:pt x="1132" y="16914"/>
                </a:lnTo>
                <a:lnTo>
                  <a:pt x="873" y="17205"/>
                </a:lnTo>
                <a:lnTo>
                  <a:pt x="679" y="17496"/>
                </a:lnTo>
                <a:lnTo>
                  <a:pt x="485" y="17819"/>
                </a:lnTo>
                <a:lnTo>
                  <a:pt x="324" y="18142"/>
                </a:lnTo>
                <a:lnTo>
                  <a:pt x="227" y="18466"/>
                </a:lnTo>
                <a:lnTo>
                  <a:pt x="130" y="18757"/>
                </a:lnTo>
                <a:lnTo>
                  <a:pt x="65" y="19080"/>
                </a:lnTo>
                <a:lnTo>
                  <a:pt x="0" y="19404"/>
                </a:lnTo>
                <a:lnTo>
                  <a:pt x="0" y="19889"/>
                </a:lnTo>
                <a:lnTo>
                  <a:pt x="0" y="20374"/>
                </a:lnTo>
                <a:lnTo>
                  <a:pt x="32" y="20859"/>
                </a:lnTo>
                <a:lnTo>
                  <a:pt x="97" y="21376"/>
                </a:lnTo>
                <a:lnTo>
                  <a:pt x="162" y="21926"/>
                </a:lnTo>
                <a:lnTo>
                  <a:pt x="227" y="22185"/>
                </a:lnTo>
                <a:lnTo>
                  <a:pt x="291" y="22444"/>
                </a:lnTo>
                <a:lnTo>
                  <a:pt x="518" y="22993"/>
                </a:lnTo>
                <a:lnTo>
                  <a:pt x="712" y="23543"/>
                </a:lnTo>
                <a:lnTo>
                  <a:pt x="873" y="23899"/>
                </a:lnTo>
                <a:lnTo>
                  <a:pt x="906" y="23996"/>
                </a:lnTo>
                <a:lnTo>
                  <a:pt x="1003" y="24093"/>
                </a:lnTo>
                <a:lnTo>
                  <a:pt x="1132" y="24125"/>
                </a:lnTo>
                <a:lnTo>
                  <a:pt x="1261" y="24093"/>
                </a:lnTo>
                <a:lnTo>
                  <a:pt x="1358" y="24157"/>
                </a:lnTo>
                <a:lnTo>
                  <a:pt x="1423" y="24222"/>
                </a:lnTo>
                <a:lnTo>
                  <a:pt x="1585" y="24384"/>
                </a:lnTo>
                <a:lnTo>
                  <a:pt x="1779" y="24513"/>
                </a:lnTo>
                <a:lnTo>
                  <a:pt x="2005" y="24643"/>
                </a:lnTo>
                <a:lnTo>
                  <a:pt x="2232" y="24740"/>
                </a:lnTo>
                <a:lnTo>
                  <a:pt x="2458" y="24869"/>
                </a:lnTo>
                <a:lnTo>
                  <a:pt x="2749" y="24934"/>
                </a:lnTo>
                <a:lnTo>
                  <a:pt x="3266" y="25063"/>
                </a:lnTo>
                <a:lnTo>
                  <a:pt x="3687" y="25160"/>
                </a:lnTo>
                <a:lnTo>
                  <a:pt x="4107" y="25192"/>
                </a:lnTo>
                <a:lnTo>
                  <a:pt x="4463" y="25225"/>
                </a:lnTo>
                <a:lnTo>
                  <a:pt x="5174" y="25225"/>
                </a:lnTo>
                <a:lnTo>
                  <a:pt x="5563" y="25192"/>
                </a:lnTo>
                <a:lnTo>
                  <a:pt x="6339" y="25128"/>
                </a:lnTo>
                <a:lnTo>
                  <a:pt x="7309" y="25063"/>
                </a:lnTo>
                <a:lnTo>
                  <a:pt x="8247" y="24966"/>
                </a:lnTo>
                <a:lnTo>
                  <a:pt x="8699" y="24934"/>
                </a:lnTo>
                <a:lnTo>
                  <a:pt x="9120" y="24837"/>
                </a:lnTo>
                <a:lnTo>
                  <a:pt x="9961" y="24675"/>
                </a:lnTo>
                <a:lnTo>
                  <a:pt x="10931" y="24546"/>
                </a:lnTo>
                <a:lnTo>
                  <a:pt x="12515" y="24319"/>
                </a:lnTo>
                <a:lnTo>
                  <a:pt x="13033" y="24255"/>
                </a:lnTo>
                <a:lnTo>
                  <a:pt x="13647" y="24125"/>
                </a:lnTo>
                <a:lnTo>
                  <a:pt x="14100" y="23996"/>
                </a:lnTo>
                <a:lnTo>
                  <a:pt x="14520" y="23866"/>
                </a:lnTo>
                <a:lnTo>
                  <a:pt x="14812" y="23737"/>
                </a:lnTo>
                <a:lnTo>
                  <a:pt x="15103" y="23608"/>
                </a:lnTo>
                <a:lnTo>
                  <a:pt x="15361" y="23446"/>
                </a:lnTo>
                <a:lnTo>
                  <a:pt x="15458" y="23349"/>
                </a:lnTo>
                <a:lnTo>
                  <a:pt x="15555" y="23220"/>
                </a:lnTo>
                <a:lnTo>
                  <a:pt x="15685" y="23090"/>
                </a:lnTo>
                <a:lnTo>
                  <a:pt x="15782" y="22929"/>
                </a:lnTo>
                <a:lnTo>
                  <a:pt x="15846" y="22767"/>
                </a:lnTo>
                <a:lnTo>
                  <a:pt x="15911" y="22573"/>
                </a:lnTo>
                <a:lnTo>
                  <a:pt x="15943" y="22249"/>
                </a:lnTo>
                <a:lnTo>
                  <a:pt x="15943" y="21861"/>
                </a:lnTo>
                <a:lnTo>
                  <a:pt x="15879" y="21118"/>
                </a:lnTo>
                <a:lnTo>
                  <a:pt x="15846" y="20341"/>
                </a:lnTo>
                <a:lnTo>
                  <a:pt x="15782" y="19727"/>
                </a:lnTo>
                <a:lnTo>
                  <a:pt x="15782" y="18789"/>
                </a:lnTo>
                <a:lnTo>
                  <a:pt x="15749" y="18078"/>
                </a:lnTo>
                <a:lnTo>
                  <a:pt x="15717" y="17560"/>
                </a:lnTo>
                <a:lnTo>
                  <a:pt x="15685" y="17043"/>
                </a:lnTo>
                <a:lnTo>
                  <a:pt x="15588" y="15458"/>
                </a:lnTo>
                <a:lnTo>
                  <a:pt x="15491" y="13841"/>
                </a:lnTo>
                <a:lnTo>
                  <a:pt x="15426" y="13130"/>
                </a:lnTo>
                <a:lnTo>
                  <a:pt x="15394" y="12677"/>
                </a:lnTo>
                <a:lnTo>
                  <a:pt x="15361" y="12224"/>
                </a:lnTo>
                <a:lnTo>
                  <a:pt x="15297" y="11739"/>
                </a:lnTo>
                <a:lnTo>
                  <a:pt x="15232" y="11351"/>
                </a:lnTo>
                <a:lnTo>
                  <a:pt x="15167" y="10963"/>
                </a:lnTo>
                <a:lnTo>
                  <a:pt x="15135" y="10575"/>
                </a:lnTo>
                <a:lnTo>
                  <a:pt x="15070" y="9476"/>
                </a:lnTo>
                <a:lnTo>
                  <a:pt x="14973" y="8699"/>
                </a:lnTo>
                <a:lnTo>
                  <a:pt x="14941" y="8279"/>
                </a:lnTo>
                <a:lnTo>
                  <a:pt x="14941" y="7794"/>
                </a:lnTo>
                <a:lnTo>
                  <a:pt x="14941" y="5951"/>
                </a:lnTo>
                <a:lnTo>
                  <a:pt x="14973" y="4107"/>
                </a:lnTo>
                <a:lnTo>
                  <a:pt x="15038" y="3299"/>
                </a:lnTo>
                <a:lnTo>
                  <a:pt x="15070" y="2911"/>
                </a:lnTo>
                <a:lnTo>
                  <a:pt x="15103" y="2490"/>
                </a:lnTo>
                <a:lnTo>
                  <a:pt x="15103" y="1714"/>
                </a:lnTo>
                <a:lnTo>
                  <a:pt x="15038" y="1326"/>
                </a:lnTo>
                <a:lnTo>
                  <a:pt x="15006" y="1132"/>
                </a:lnTo>
                <a:lnTo>
                  <a:pt x="14941" y="938"/>
                </a:lnTo>
                <a:lnTo>
                  <a:pt x="14844" y="744"/>
                </a:lnTo>
                <a:lnTo>
                  <a:pt x="14682" y="582"/>
                </a:lnTo>
                <a:lnTo>
                  <a:pt x="14520" y="485"/>
                </a:lnTo>
                <a:lnTo>
                  <a:pt x="14326" y="421"/>
                </a:lnTo>
                <a:lnTo>
                  <a:pt x="13906" y="421"/>
                </a:lnTo>
                <a:lnTo>
                  <a:pt x="13680" y="453"/>
                </a:lnTo>
                <a:lnTo>
                  <a:pt x="12904" y="453"/>
                </a:lnTo>
                <a:lnTo>
                  <a:pt x="12871" y="421"/>
                </a:lnTo>
                <a:lnTo>
                  <a:pt x="12839" y="356"/>
                </a:lnTo>
                <a:lnTo>
                  <a:pt x="12807" y="356"/>
                </a:lnTo>
                <a:lnTo>
                  <a:pt x="12709" y="226"/>
                </a:lnTo>
                <a:lnTo>
                  <a:pt x="12580" y="129"/>
                </a:lnTo>
                <a:lnTo>
                  <a:pt x="12451" y="32"/>
                </a:lnTo>
                <a:lnTo>
                  <a:pt x="12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5" name="Shape 145"/>
        <p:cNvGrpSpPr/>
        <p:nvPr/>
      </p:nvGrpSpPr>
      <p:grpSpPr>
        <a:xfrm>
          <a:off x="0" y="0"/>
          <a:ext cx="0" cy="0"/>
          <a:chOff x="0" y="0"/>
          <a:chExt cx="0" cy="0"/>
        </a:xfrm>
      </p:grpSpPr>
      <p:sp>
        <p:nvSpPr>
          <p:cNvPr id="146" name="Google Shape;146;p11"/>
          <p:cNvSpPr txBox="1"/>
          <p:nvPr>
            <p:ph hasCustomPrompt="1" type="title"/>
          </p:nvPr>
        </p:nvSpPr>
        <p:spPr>
          <a:xfrm>
            <a:off x="1284000" y="1805763"/>
            <a:ext cx="6576000" cy="934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7" name="Google Shape;147;p11"/>
          <p:cNvSpPr txBox="1"/>
          <p:nvPr>
            <p:ph idx="1" type="subTitle"/>
          </p:nvPr>
        </p:nvSpPr>
        <p:spPr>
          <a:xfrm>
            <a:off x="1284000" y="2651938"/>
            <a:ext cx="6576000" cy="6858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sp>
        <p:nvSpPr>
          <p:cNvPr id="148" name="Google Shape;148;p11"/>
          <p:cNvSpPr/>
          <p:nvPr/>
        </p:nvSpPr>
        <p:spPr>
          <a:xfrm flipH="1" rot="10800000">
            <a:off x="8430659" y="-157297"/>
            <a:ext cx="867114" cy="1371862"/>
          </a:xfrm>
          <a:custGeom>
            <a:rect b="b" l="l" r="r" t="t"/>
            <a:pathLst>
              <a:path extrusionOk="0" h="25225" w="15944">
                <a:moveTo>
                  <a:pt x="11998" y="0"/>
                </a:moveTo>
                <a:lnTo>
                  <a:pt x="11642" y="65"/>
                </a:lnTo>
                <a:lnTo>
                  <a:pt x="11384" y="162"/>
                </a:lnTo>
                <a:lnTo>
                  <a:pt x="11125" y="259"/>
                </a:lnTo>
                <a:lnTo>
                  <a:pt x="10898" y="356"/>
                </a:lnTo>
                <a:lnTo>
                  <a:pt x="10769" y="388"/>
                </a:lnTo>
                <a:lnTo>
                  <a:pt x="10025" y="647"/>
                </a:lnTo>
                <a:lnTo>
                  <a:pt x="9702" y="776"/>
                </a:lnTo>
                <a:lnTo>
                  <a:pt x="9379" y="938"/>
                </a:lnTo>
                <a:lnTo>
                  <a:pt x="8861" y="1261"/>
                </a:lnTo>
                <a:lnTo>
                  <a:pt x="8376" y="1585"/>
                </a:lnTo>
                <a:lnTo>
                  <a:pt x="7923" y="1940"/>
                </a:lnTo>
                <a:lnTo>
                  <a:pt x="7503" y="2361"/>
                </a:lnTo>
                <a:lnTo>
                  <a:pt x="7115" y="2814"/>
                </a:lnTo>
                <a:lnTo>
                  <a:pt x="6921" y="3040"/>
                </a:lnTo>
                <a:lnTo>
                  <a:pt x="6759" y="3299"/>
                </a:lnTo>
                <a:lnTo>
                  <a:pt x="6403" y="3946"/>
                </a:lnTo>
                <a:lnTo>
                  <a:pt x="6177" y="4334"/>
                </a:lnTo>
                <a:lnTo>
                  <a:pt x="6112" y="4528"/>
                </a:lnTo>
                <a:lnTo>
                  <a:pt x="6015" y="4754"/>
                </a:lnTo>
                <a:lnTo>
                  <a:pt x="5918" y="5207"/>
                </a:lnTo>
                <a:lnTo>
                  <a:pt x="5821" y="5659"/>
                </a:lnTo>
                <a:lnTo>
                  <a:pt x="5789" y="6048"/>
                </a:lnTo>
                <a:lnTo>
                  <a:pt x="5789" y="6468"/>
                </a:lnTo>
                <a:lnTo>
                  <a:pt x="5821" y="7050"/>
                </a:lnTo>
                <a:lnTo>
                  <a:pt x="5854" y="7600"/>
                </a:lnTo>
                <a:lnTo>
                  <a:pt x="5951" y="8764"/>
                </a:lnTo>
                <a:lnTo>
                  <a:pt x="6048" y="9378"/>
                </a:lnTo>
                <a:lnTo>
                  <a:pt x="6145" y="9993"/>
                </a:lnTo>
                <a:lnTo>
                  <a:pt x="6371" y="11286"/>
                </a:lnTo>
                <a:lnTo>
                  <a:pt x="6371" y="11610"/>
                </a:lnTo>
                <a:lnTo>
                  <a:pt x="6371" y="11901"/>
                </a:lnTo>
                <a:lnTo>
                  <a:pt x="6339" y="12289"/>
                </a:lnTo>
                <a:lnTo>
                  <a:pt x="6306" y="12451"/>
                </a:lnTo>
                <a:lnTo>
                  <a:pt x="6242" y="12709"/>
                </a:lnTo>
                <a:lnTo>
                  <a:pt x="6145" y="12903"/>
                </a:lnTo>
                <a:lnTo>
                  <a:pt x="6015" y="13097"/>
                </a:lnTo>
                <a:lnTo>
                  <a:pt x="5692" y="13583"/>
                </a:lnTo>
                <a:lnTo>
                  <a:pt x="5692" y="13615"/>
                </a:lnTo>
                <a:lnTo>
                  <a:pt x="5433" y="13874"/>
                </a:lnTo>
                <a:lnTo>
                  <a:pt x="5239" y="14035"/>
                </a:lnTo>
                <a:lnTo>
                  <a:pt x="4754" y="14359"/>
                </a:lnTo>
                <a:lnTo>
                  <a:pt x="4560" y="14488"/>
                </a:lnTo>
                <a:lnTo>
                  <a:pt x="4366" y="14585"/>
                </a:lnTo>
                <a:lnTo>
                  <a:pt x="3946" y="14811"/>
                </a:lnTo>
                <a:lnTo>
                  <a:pt x="3428" y="15070"/>
                </a:lnTo>
                <a:lnTo>
                  <a:pt x="2943" y="15394"/>
                </a:lnTo>
                <a:lnTo>
                  <a:pt x="2426" y="15717"/>
                </a:lnTo>
                <a:lnTo>
                  <a:pt x="2199" y="15879"/>
                </a:lnTo>
                <a:lnTo>
                  <a:pt x="1941" y="16073"/>
                </a:lnTo>
                <a:lnTo>
                  <a:pt x="1714" y="16267"/>
                </a:lnTo>
                <a:lnTo>
                  <a:pt x="1520" y="16493"/>
                </a:lnTo>
                <a:lnTo>
                  <a:pt x="1132" y="16914"/>
                </a:lnTo>
                <a:lnTo>
                  <a:pt x="873" y="17205"/>
                </a:lnTo>
                <a:lnTo>
                  <a:pt x="679" y="17496"/>
                </a:lnTo>
                <a:lnTo>
                  <a:pt x="485" y="17819"/>
                </a:lnTo>
                <a:lnTo>
                  <a:pt x="324" y="18142"/>
                </a:lnTo>
                <a:lnTo>
                  <a:pt x="227" y="18466"/>
                </a:lnTo>
                <a:lnTo>
                  <a:pt x="130" y="18757"/>
                </a:lnTo>
                <a:lnTo>
                  <a:pt x="65" y="19080"/>
                </a:lnTo>
                <a:lnTo>
                  <a:pt x="0" y="19404"/>
                </a:lnTo>
                <a:lnTo>
                  <a:pt x="0" y="19889"/>
                </a:lnTo>
                <a:lnTo>
                  <a:pt x="0" y="20374"/>
                </a:lnTo>
                <a:lnTo>
                  <a:pt x="32" y="20859"/>
                </a:lnTo>
                <a:lnTo>
                  <a:pt x="97" y="21376"/>
                </a:lnTo>
                <a:lnTo>
                  <a:pt x="162" y="21926"/>
                </a:lnTo>
                <a:lnTo>
                  <a:pt x="227" y="22185"/>
                </a:lnTo>
                <a:lnTo>
                  <a:pt x="291" y="22444"/>
                </a:lnTo>
                <a:lnTo>
                  <a:pt x="518" y="22993"/>
                </a:lnTo>
                <a:lnTo>
                  <a:pt x="712" y="23543"/>
                </a:lnTo>
                <a:lnTo>
                  <a:pt x="873" y="23899"/>
                </a:lnTo>
                <a:lnTo>
                  <a:pt x="906" y="23996"/>
                </a:lnTo>
                <a:lnTo>
                  <a:pt x="1003" y="24093"/>
                </a:lnTo>
                <a:lnTo>
                  <a:pt x="1132" y="24125"/>
                </a:lnTo>
                <a:lnTo>
                  <a:pt x="1261" y="24093"/>
                </a:lnTo>
                <a:lnTo>
                  <a:pt x="1358" y="24157"/>
                </a:lnTo>
                <a:lnTo>
                  <a:pt x="1423" y="24222"/>
                </a:lnTo>
                <a:lnTo>
                  <a:pt x="1585" y="24384"/>
                </a:lnTo>
                <a:lnTo>
                  <a:pt x="1779" y="24513"/>
                </a:lnTo>
                <a:lnTo>
                  <a:pt x="2005" y="24643"/>
                </a:lnTo>
                <a:lnTo>
                  <a:pt x="2232" y="24740"/>
                </a:lnTo>
                <a:lnTo>
                  <a:pt x="2458" y="24869"/>
                </a:lnTo>
                <a:lnTo>
                  <a:pt x="2749" y="24934"/>
                </a:lnTo>
                <a:lnTo>
                  <a:pt x="3266" y="25063"/>
                </a:lnTo>
                <a:lnTo>
                  <a:pt x="3687" y="25160"/>
                </a:lnTo>
                <a:lnTo>
                  <a:pt x="4107" y="25192"/>
                </a:lnTo>
                <a:lnTo>
                  <a:pt x="4463" y="25225"/>
                </a:lnTo>
                <a:lnTo>
                  <a:pt x="5174" y="25225"/>
                </a:lnTo>
                <a:lnTo>
                  <a:pt x="5563" y="25192"/>
                </a:lnTo>
                <a:lnTo>
                  <a:pt x="6339" y="25128"/>
                </a:lnTo>
                <a:lnTo>
                  <a:pt x="7309" y="25063"/>
                </a:lnTo>
                <a:lnTo>
                  <a:pt x="8247" y="24966"/>
                </a:lnTo>
                <a:lnTo>
                  <a:pt x="8699" y="24934"/>
                </a:lnTo>
                <a:lnTo>
                  <a:pt x="9120" y="24837"/>
                </a:lnTo>
                <a:lnTo>
                  <a:pt x="9961" y="24675"/>
                </a:lnTo>
                <a:lnTo>
                  <a:pt x="10931" y="24546"/>
                </a:lnTo>
                <a:lnTo>
                  <a:pt x="12515" y="24319"/>
                </a:lnTo>
                <a:lnTo>
                  <a:pt x="13033" y="24255"/>
                </a:lnTo>
                <a:lnTo>
                  <a:pt x="13647" y="24125"/>
                </a:lnTo>
                <a:lnTo>
                  <a:pt x="14100" y="23996"/>
                </a:lnTo>
                <a:lnTo>
                  <a:pt x="14520" y="23866"/>
                </a:lnTo>
                <a:lnTo>
                  <a:pt x="14812" y="23737"/>
                </a:lnTo>
                <a:lnTo>
                  <a:pt x="15103" y="23608"/>
                </a:lnTo>
                <a:lnTo>
                  <a:pt x="15361" y="23446"/>
                </a:lnTo>
                <a:lnTo>
                  <a:pt x="15458" y="23349"/>
                </a:lnTo>
                <a:lnTo>
                  <a:pt x="15555" y="23220"/>
                </a:lnTo>
                <a:lnTo>
                  <a:pt x="15685" y="23090"/>
                </a:lnTo>
                <a:lnTo>
                  <a:pt x="15782" y="22929"/>
                </a:lnTo>
                <a:lnTo>
                  <a:pt x="15846" y="22767"/>
                </a:lnTo>
                <a:lnTo>
                  <a:pt x="15911" y="22573"/>
                </a:lnTo>
                <a:lnTo>
                  <a:pt x="15943" y="22249"/>
                </a:lnTo>
                <a:lnTo>
                  <a:pt x="15943" y="21861"/>
                </a:lnTo>
                <a:lnTo>
                  <a:pt x="15879" y="21118"/>
                </a:lnTo>
                <a:lnTo>
                  <a:pt x="15846" y="20341"/>
                </a:lnTo>
                <a:lnTo>
                  <a:pt x="15782" y="19727"/>
                </a:lnTo>
                <a:lnTo>
                  <a:pt x="15782" y="18789"/>
                </a:lnTo>
                <a:lnTo>
                  <a:pt x="15749" y="18078"/>
                </a:lnTo>
                <a:lnTo>
                  <a:pt x="15717" y="17560"/>
                </a:lnTo>
                <a:lnTo>
                  <a:pt x="15685" y="17043"/>
                </a:lnTo>
                <a:lnTo>
                  <a:pt x="15588" y="15458"/>
                </a:lnTo>
                <a:lnTo>
                  <a:pt x="15491" y="13841"/>
                </a:lnTo>
                <a:lnTo>
                  <a:pt x="15426" y="13130"/>
                </a:lnTo>
                <a:lnTo>
                  <a:pt x="15394" y="12677"/>
                </a:lnTo>
                <a:lnTo>
                  <a:pt x="15361" y="12224"/>
                </a:lnTo>
                <a:lnTo>
                  <a:pt x="15297" y="11739"/>
                </a:lnTo>
                <a:lnTo>
                  <a:pt x="15232" y="11351"/>
                </a:lnTo>
                <a:lnTo>
                  <a:pt x="15167" y="10963"/>
                </a:lnTo>
                <a:lnTo>
                  <a:pt x="15135" y="10575"/>
                </a:lnTo>
                <a:lnTo>
                  <a:pt x="15070" y="9476"/>
                </a:lnTo>
                <a:lnTo>
                  <a:pt x="14973" y="8699"/>
                </a:lnTo>
                <a:lnTo>
                  <a:pt x="14941" y="8279"/>
                </a:lnTo>
                <a:lnTo>
                  <a:pt x="14941" y="7794"/>
                </a:lnTo>
                <a:lnTo>
                  <a:pt x="14941" y="5951"/>
                </a:lnTo>
                <a:lnTo>
                  <a:pt x="14973" y="4107"/>
                </a:lnTo>
                <a:lnTo>
                  <a:pt x="15038" y="3299"/>
                </a:lnTo>
                <a:lnTo>
                  <a:pt x="15070" y="2911"/>
                </a:lnTo>
                <a:lnTo>
                  <a:pt x="15103" y="2490"/>
                </a:lnTo>
                <a:lnTo>
                  <a:pt x="15103" y="1714"/>
                </a:lnTo>
                <a:lnTo>
                  <a:pt x="15038" y="1326"/>
                </a:lnTo>
                <a:lnTo>
                  <a:pt x="15006" y="1132"/>
                </a:lnTo>
                <a:lnTo>
                  <a:pt x="14941" y="938"/>
                </a:lnTo>
                <a:lnTo>
                  <a:pt x="14844" y="744"/>
                </a:lnTo>
                <a:lnTo>
                  <a:pt x="14682" y="582"/>
                </a:lnTo>
                <a:lnTo>
                  <a:pt x="14520" y="485"/>
                </a:lnTo>
                <a:lnTo>
                  <a:pt x="14326" y="421"/>
                </a:lnTo>
                <a:lnTo>
                  <a:pt x="13906" y="421"/>
                </a:lnTo>
                <a:lnTo>
                  <a:pt x="13680" y="453"/>
                </a:lnTo>
                <a:lnTo>
                  <a:pt x="12904" y="453"/>
                </a:lnTo>
                <a:lnTo>
                  <a:pt x="12871" y="421"/>
                </a:lnTo>
                <a:lnTo>
                  <a:pt x="12839" y="356"/>
                </a:lnTo>
                <a:lnTo>
                  <a:pt x="12807" y="356"/>
                </a:lnTo>
                <a:lnTo>
                  <a:pt x="12709" y="226"/>
                </a:lnTo>
                <a:lnTo>
                  <a:pt x="12580" y="129"/>
                </a:lnTo>
                <a:lnTo>
                  <a:pt x="12451" y="32"/>
                </a:lnTo>
                <a:lnTo>
                  <a:pt x="12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1"/>
          <p:cNvGrpSpPr/>
          <p:nvPr/>
        </p:nvGrpSpPr>
        <p:grpSpPr>
          <a:xfrm flipH="1" rot="10800000">
            <a:off x="8096356" y="4291192"/>
            <a:ext cx="965609" cy="756284"/>
            <a:chOff x="-1449344" y="-682444"/>
            <a:chExt cx="965609" cy="756284"/>
          </a:xfrm>
        </p:grpSpPr>
        <p:sp>
          <p:nvSpPr>
            <p:cNvPr id="150" name="Google Shape;150;p11"/>
            <p:cNvSpPr/>
            <p:nvPr/>
          </p:nvSpPr>
          <p:spPr>
            <a:xfrm>
              <a:off x="-1449344" y="-682444"/>
              <a:ext cx="898767" cy="536454"/>
            </a:xfrm>
            <a:custGeom>
              <a:rect b="b" l="l" r="r" t="t"/>
              <a:pathLst>
                <a:path extrusionOk="0" h="9864" w="16526">
                  <a:moveTo>
                    <a:pt x="4819" y="938"/>
                  </a:moveTo>
                  <a:lnTo>
                    <a:pt x="4787" y="1035"/>
                  </a:lnTo>
                  <a:lnTo>
                    <a:pt x="4496" y="1035"/>
                  </a:lnTo>
                  <a:lnTo>
                    <a:pt x="4204" y="970"/>
                  </a:lnTo>
                  <a:lnTo>
                    <a:pt x="4496" y="938"/>
                  </a:lnTo>
                  <a:close/>
                  <a:moveTo>
                    <a:pt x="3558" y="1067"/>
                  </a:moveTo>
                  <a:lnTo>
                    <a:pt x="3558" y="1100"/>
                  </a:lnTo>
                  <a:lnTo>
                    <a:pt x="3590" y="1164"/>
                  </a:lnTo>
                  <a:lnTo>
                    <a:pt x="2976" y="1229"/>
                  </a:lnTo>
                  <a:lnTo>
                    <a:pt x="3105" y="1164"/>
                  </a:lnTo>
                  <a:lnTo>
                    <a:pt x="3558" y="1067"/>
                  </a:lnTo>
                  <a:close/>
                  <a:moveTo>
                    <a:pt x="7697" y="1261"/>
                  </a:moveTo>
                  <a:lnTo>
                    <a:pt x="8085" y="1294"/>
                  </a:lnTo>
                  <a:lnTo>
                    <a:pt x="8085" y="1326"/>
                  </a:lnTo>
                  <a:lnTo>
                    <a:pt x="7568" y="1294"/>
                  </a:lnTo>
                  <a:lnTo>
                    <a:pt x="7697" y="1261"/>
                  </a:lnTo>
                  <a:close/>
                  <a:moveTo>
                    <a:pt x="9993" y="1520"/>
                  </a:moveTo>
                  <a:lnTo>
                    <a:pt x="10090" y="1552"/>
                  </a:lnTo>
                  <a:lnTo>
                    <a:pt x="10123" y="1585"/>
                  </a:lnTo>
                  <a:lnTo>
                    <a:pt x="10123" y="1617"/>
                  </a:lnTo>
                  <a:lnTo>
                    <a:pt x="10090" y="1617"/>
                  </a:lnTo>
                  <a:lnTo>
                    <a:pt x="9993" y="1552"/>
                  </a:lnTo>
                  <a:lnTo>
                    <a:pt x="9993" y="1520"/>
                  </a:lnTo>
                  <a:close/>
                  <a:moveTo>
                    <a:pt x="2685" y="1682"/>
                  </a:moveTo>
                  <a:lnTo>
                    <a:pt x="2814" y="1714"/>
                  </a:lnTo>
                  <a:lnTo>
                    <a:pt x="2361" y="1811"/>
                  </a:lnTo>
                  <a:lnTo>
                    <a:pt x="2264" y="1811"/>
                  </a:lnTo>
                  <a:lnTo>
                    <a:pt x="2588" y="1714"/>
                  </a:lnTo>
                  <a:lnTo>
                    <a:pt x="2685" y="1682"/>
                  </a:lnTo>
                  <a:close/>
                  <a:moveTo>
                    <a:pt x="5239" y="2070"/>
                  </a:moveTo>
                  <a:lnTo>
                    <a:pt x="5272" y="2102"/>
                  </a:lnTo>
                  <a:lnTo>
                    <a:pt x="5336" y="2231"/>
                  </a:lnTo>
                  <a:lnTo>
                    <a:pt x="5304" y="2231"/>
                  </a:lnTo>
                  <a:lnTo>
                    <a:pt x="4981" y="2167"/>
                  </a:lnTo>
                  <a:lnTo>
                    <a:pt x="5239" y="2070"/>
                  </a:lnTo>
                  <a:close/>
                  <a:moveTo>
                    <a:pt x="7341" y="2167"/>
                  </a:moveTo>
                  <a:lnTo>
                    <a:pt x="8053" y="2264"/>
                  </a:lnTo>
                  <a:lnTo>
                    <a:pt x="8021" y="2361"/>
                  </a:lnTo>
                  <a:lnTo>
                    <a:pt x="7924" y="2328"/>
                  </a:lnTo>
                  <a:lnTo>
                    <a:pt x="7341" y="2167"/>
                  </a:lnTo>
                  <a:close/>
                  <a:moveTo>
                    <a:pt x="2199" y="2296"/>
                  </a:moveTo>
                  <a:lnTo>
                    <a:pt x="2329" y="2328"/>
                  </a:lnTo>
                  <a:lnTo>
                    <a:pt x="2232" y="2393"/>
                  </a:lnTo>
                  <a:lnTo>
                    <a:pt x="1973" y="2425"/>
                  </a:lnTo>
                  <a:lnTo>
                    <a:pt x="1908" y="2458"/>
                  </a:lnTo>
                  <a:lnTo>
                    <a:pt x="1779" y="2425"/>
                  </a:lnTo>
                  <a:lnTo>
                    <a:pt x="2199" y="2296"/>
                  </a:lnTo>
                  <a:close/>
                  <a:moveTo>
                    <a:pt x="10543" y="2005"/>
                  </a:moveTo>
                  <a:lnTo>
                    <a:pt x="10899" y="2328"/>
                  </a:lnTo>
                  <a:lnTo>
                    <a:pt x="11190" y="2555"/>
                  </a:lnTo>
                  <a:lnTo>
                    <a:pt x="11190" y="2555"/>
                  </a:lnTo>
                  <a:lnTo>
                    <a:pt x="10543" y="2199"/>
                  </a:lnTo>
                  <a:lnTo>
                    <a:pt x="10543" y="2102"/>
                  </a:lnTo>
                  <a:lnTo>
                    <a:pt x="10543" y="2005"/>
                  </a:lnTo>
                  <a:close/>
                  <a:moveTo>
                    <a:pt x="6371" y="2684"/>
                  </a:moveTo>
                  <a:lnTo>
                    <a:pt x="6598" y="2749"/>
                  </a:lnTo>
                  <a:lnTo>
                    <a:pt x="6274" y="2716"/>
                  </a:lnTo>
                  <a:lnTo>
                    <a:pt x="6242" y="2684"/>
                  </a:lnTo>
                  <a:close/>
                  <a:moveTo>
                    <a:pt x="2329" y="2975"/>
                  </a:moveTo>
                  <a:lnTo>
                    <a:pt x="2943" y="3008"/>
                  </a:lnTo>
                  <a:lnTo>
                    <a:pt x="3396" y="3008"/>
                  </a:lnTo>
                  <a:lnTo>
                    <a:pt x="3364" y="3040"/>
                  </a:lnTo>
                  <a:lnTo>
                    <a:pt x="2199" y="3040"/>
                  </a:lnTo>
                  <a:lnTo>
                    <a:pt x="2296" y="2975"/>
                  </a:lnTo>
                  <a:close/>
                  <a:moveTo>
                    <a:pt x="3493" y="3493"/>
                  </a:moveTo>
                  <a:lnTo>
                    <a:pt x="2943" y="3557"/>
                  </a:lnTo>
                  <a:lnTo>
                    <a:pt x="3073" y="3525"/>
                  </a:lnTo>
                  <a:lnTo>
                    <a:pt x="3493" y="3493"/>
                  </a:lnTo>
                  <a:close/>
                  <a:moveTo>
                    <a:pt x="874" y="3428"/>
                  </a:moveTo>
                  <a:lnTo>
                    <a:pt x="1100" y="3493"/>
                  </a:lnTo>
                  <a:lnTo>
                    <a:pt x="1132" y="3493"/>
                  </a:lnTo>
                  <a:lnTo>
                    <a:pt x="1068" y="3590"/>
                  </a:lnTo>
                  <a:lnTo>
                    <a:pt x="971" y="3557"/>
                  </a:lnTo>
                  <a:lnTo>
                    <a:pt x="938" y="3525"/>
                  </a:lnTo>
                  <a:lnTo>
                    <a:pt x="874" y="3493"/>
                  </a:lnTo>
                  <a:lnTo>
                    <a:pt x="841" y="3460"/>
                  </a:lnTo>
                  <a:lnTo>
                    <a:pt x="874" y="3428"/>
                  </a:lnTo>
                  <a:close/>
                  <a:moveTo>
                    <a:pt x="10963" y="3622"/>
                  </a:moveTo>
                  <a:lnTo>
                    <a:pt x="11493" y="3857"/>
                  </a:lnTo>
                  <a:lnTo>
                    <a:pt x="11287" y="3784"/>
                  </a:lnTo>
                  <a:lnTo>
                    <a:pt x="10963" y="3687"/>
                  </a:lnTo>
                  <a:lnTo>
                    <a:pt x="10963" y="3622"/>
                  </a:lnTo>
                  <a:close/>
                  <a:moveTo>
                    <a:pt x="2167" y="4042"/>
                  </a:moveTo>
                  <a:lnTo>
                    <a:pt x="1747" y="4107"/>
                  </a:lnTo>
                  <a:lnTo>
                    <a:pt x="1359" y="4139"/>
                  </a:lnTo>
                  <a:lnTo>
                    <a:pt x="1359" y="4139"/>
                  </a:lnTo>
                  <a:lnTo>
                    <a:pt x="1391" y="4075"/>
                  </a:lnTo>
                  <a:lnTo>
                    <a:pt x="1747" y="4075"/>
                  </a:lnTo>
                  <a:lnTo>
                    <a:pt x="2167" y="4042"/>
                  </a:lnTo>
                  <a:close/>
                  <a:moveTo>
                    <a:pt x="550" y="3784"/>
                  </a:moveTo>
                  <a:lnTo>
                    <a:pt x="679" y="3913"/>
                  </a:lnTo>
                  <a:lnTo>
                    <a:pt x="615" y="3978"/>
                  </a:lnTo>
                  <a:lnTo>
                    <a:pt x="550" y="4075"/>
                  </a:lnTo>
                  <a:lnTo>
                    <a:pt x="550" y="4172"/>
                  </a:lnTo>
                  <a:lnTo>
                    <a:pt x="550" y="4269"/>
                  </a:lnTo>
                  <a:lnTo>
                    <a:pt x="582" y="4366"/>
                  </a:lnTo>
                  <a:lnTo>
                    <a:pt x="615" y="4430"/>
                  </a:lnTo>
                  <a:lnTo>
                    <a:pt x="550" y="4463"/>
                  </a:lnTo>
                  <a:lnTo>
                    <a:pt x="453" y="4527"/>
                  </a:lnTo>
                  <a:lnTo>
                    <a:pt x="453" y="4139"/>
                  </a:lnTo>
                  <a:lnTo>
                    <a:pt x="550" y="3784"/>
                  </a:lnTo>
                  <a:close/>
                  <a:moveTo>
                    <a:pt x="13874" y="4851"/>
                  </a:moveTo>
                  <a:lnTo>
                    <a:pt x="14100" y="5077"/>
                  </a:lnTo>
                  <a:lnTo>
                    <a:pt x="14197" y="5207"/>
                  </a:lnTo>
                  <a:lnTo>
                    <a:pt x="14456" y="5530"/>
                  </a:lnTo>
                  <a:lnTo>
                    <a:pt x="14133" y="5174"/>
                  </a:lnTo>
                  <a:lnTo>
                    <a:pt x="13842" y="4851"/>
                  </a:lnTo>
                  <a:close/>
                  <a:moveTo>
                    <a:pt x="841" y="5368"/>
                  </a:moveTo>
                  <a:lnTo>
                    <a:pt x="971" y="5595"/>
                  </a:lnTo>
                  <a:lnTo>
                    <a:pt x="1197" y="5789"/>
                  </a:lnTo>
                  <a:lnTo>
                    <a:pt x="1003" y="5659"/>
                  </a:lnTo>
                  <a:lnTo>
                    <a:pt x="841" y="5498"/>
                  </a:lnTo>
                  <a:lnTo>
                    <a:pt x="744" y="5368"/>
                  </a:lnTo>
                  <a:close/>
                  <a:moveTo>
                    <a:pt x="14779" y="6371"/>
                  </a:moveTo>
                  <a:lnTo>
                    <a:pt x="14844" y="6436"/>
                  </a:lnTo>
                  <a:lnTo>
                    <a:pt x="14973" y="6565"/>
                  </a:lnTo>
                  <a:lnTo>
                    <a:pt x="15006" y="6597"/>
                  </a:lnTo>
                  <a:lnTo>
                    <a:pt x="15038" y="6630"/>
                  </a:lnTo>
                  <a:lnTo>
                    <a:pt x="15070" y="6694"/>
                  </a:lnTo>
                  <a:lnTo>
                    <a:pt x="15265" y="7018"/>
                  </a:lnTo>
                  <a:lnTo>
                    <a:pt x="14779" y="6371"/>
                  </a:lnTo>
                  <a:close/>
                  <a:moveTo>
                    <a:pt x="5627" y="0"/>
                  </a:moveTo>
                  <a:lnTo>
                    <a:pt x="5207" y="65"/>
                  </a:lnTo>
                  <a:lnTo>
                    <a:pt x="4787" y="129"/>
                  </a:lnTo>
                  <a:lnTo>
                    <a:pt x="4366" y="226"/>
                  </a:lnTo>
                  <a:lnTo>
                    <a:pt x="3946" y="356"/>
                  </a:lnTo>
                  <a:lnTo>
                    <a:pt x="3461" y="517"/>
                  </a:lnTo>
                  <a:lnTo>
                    <a:pt x="2976" y="711"/>
                  </a:lnTo>
                  <a:lnTo>
                    <a:pt x="2555" y="906"/>
                  </a:lnTo>
                  <a:lnTo>
                    <a:pt x="2458" y="970"/>
                  </a:lnTo>
                  <a:lnTo>
                    <a:pt x="2005" y="1229"/>
                  </a:lnTo>
                  <a:lnTo>
                    <a:pt x="1585" y="1520"/>
                  </a:lnTo>
                  <a:lnTo>
                    <a:pt x="1229" y="1843"/>
                  </a:lnTo>
                  <a:lnTo>
                    <a:pt x="1068" y="2005"/>
                  </a:lnTo>
                  <a:lnTo>
                    <a:pt x="906" y="2199"/>
                  </a:lnTo>
                  <a:lnTo>
                    <a:pt x="841" y="2264"/>
                  </a:lnTo>
                  <a:lnTo>
                    <a:pt x="485" y="2716"/>
                  </a:lnTo>
                  <a:lnTo>
                    <a:pt x="356" y="2975"/>
                  </a:lnTo>
                  <a:lnTo>
                    <a:pt x="259" y="3202"/>
                  </a:lnTo>
                  <a:lnTo>
                    <a:pt x="259" y="3169"/>
                  </a:lnTo>
                  <a:lnTo>
                    <a:pt x="97" y="3654"/>
                  </a:lnTo>
                  <a:lnTo>
                    <a:pt x="33" y="3978"/>
                  </a:lnTo>
                  <a:lnTo>
                    <a:pt x="0" y="4236"/>
                  </a:lnTo>
                  <a:lnTo>
                    <a:pt x="0" y="4495"/>
                  </a:lnTo>
                  <a:lnTo>
                    <a:pt x="65" y="4754"/>
                  </a:lnTo>
                  <a:lnTo>
                    <a:pt x="65" y="4786"/>
                  </a:lnTo>
                  <a:lnTo>
                    <a:pt x="65" y="4819"/>
                  </a:lnTo>
                  <a:lnTo>
                    <a:pt x="130" y="5142"/>
                  </a:lnTo>
                  <a:lnTo>
                    <a:pt x="162" y="5174"/>
                  </a:lnTo>
                  <a:lnTo>
                    <a:pt x="227" y="5336"/>
                  </a:lnTo>
                  <a:lnTo>
                    <a:pt x="291" y="5530"/>
                  </a:lnTo>
                  <a:lnTo>
                    <a:pt x="388" y="5692"/>
                  </a:lnTo>
                  <a:lnTo>
                    <a:pt x="582" y="5918"/>
                  </a:lnTo>
                  <a:lnTo>
                    <a:pt x="809" y="6112"/>
                  </a:lnTo>
                  <a:lnTo>
                    <a:pt x="1035" y="6274"/>
                  </a:lnTo>
                  <a:lnTo>
                    <a:pt x="1262" y="6403"/>
                  </a:lnTo>
                  <a:lnTo>
                    <a:pt x="1520" y="6500"/>
                  </a:lnTo>
                  <a:lnTo>
                    <a:pt x="1779" y="6565"/>
                  </a:lnTo>
                  <a:lnTo>
                    <a:pt x="2070" y="6597"/>
                  </a:lnTo>
                  <a:lnTo>
                    <a:pt x="2329" y="6630"/>
                  </a:lnTo>
                  <a:lnTo>
                    <a:pt x="2620" y="6630"/>
                  </a:lnTo>
                  <a:lnTo>
                    <a:pt x="2879" y="6597"/>
                  </a:lnTo>
                  <a:lnTo>
                    <a:pt x="3331" y="6500"/>
                  </a:lnTo>
                  <a:lnTo>
                    <a:pt x="3784" y="6371"/>
                  </a:lnTo>
                  <a:lnTo>
                    <a:pt x="4204" y="6177"/>
                  </a:lnTo>
                  <a:lnTo>
                    <a:pt x="4657" y="5886"/>
                  </a:lnTo>
                  <a:lnTo>
                    <a:pt x="5078" y="5595"/>
                  </a:lnTo>
                  <a:lnTo>
                    <a:pt x="5272" y="5465"/>
                  </a:lnTo>
                  <a:lnTo>
                    <a:pt x="5530" y="5304"/>
                  </a:lnTo>
                  <a:lnTo>
                    <a:pt x="5918" y="5077"/>
                  </a:lnTo>
                  <a:lnTo>
                    <a:pt x="6339" y="4883"/>
                  </a:lnTo>
                  <a:lnTo>
                    <a:pt x="7050" y="4560"/>
                  </a:lnTo>
                  <a:lnTo>
                    <a:pt x="7406" y="4430"/>
                  </a:lnTo>
                  <a:lnTo>
                    <a:pt x="7729" y="4333"/>
                  </a:lnTo>
                  <a:lnTo>
                    <a:pt x="8182" y="4204"/>
                  </a:lnTo>
                  <a:lnTo>
                    <a:pt x="8667" y="4139"/>
                  </a:lnTo>
                  <a:lnTo>
                    <a:pt x="9185" y="4139"/>
                  </a:lnTo>
                  <a:lnTo>
                    <a:pt x="9702" y="4172"/>
                  </a:lnTo>
                  <a:lnTo>
                    <a:pt x="10155" y="4236"/>
                  </a:lnTo>
                  <a:lnTo>
                    <a:pt x="10672" y="4333"/>
                  </a:lnTo>
                  <a:lnTo>
                    <a:pt x="11190" y="4495"/>
                  </a:lnTo>
                  <a:lnTo>
                    <a:pt x="11675" y="4689"/>
                  </a:lnTo>
                  <a:lnTo>
                    <a:pt x="12160" y="4883"/>
                  </a:lnTo>
                  <a:lnTo>
                    <a:pt x="12645" y="5110"/>
                  </a:lnTo>
                  <a:lnTo>
                    <a:pt x="13065" y="5401"/>
                  </a:lnTo>
                  <a:lnTo>
                    <a:pt x="13486" y="5692"/>
                  </a:lnTo>
                  <a:lnTo>
                    <a:pt x="13874" y="6015"/>
                  </a:lnTo>
                  <a:lnTo>
                    <a:pt x="14197" y="6306"/>
                  </a:lnTo>
                  <a:lnTo>
                    <a:pt x="14456" y="6597"/>
                  </a:lnTo>
                  <a:lnTo>
                    <a:pt x="14682" y="6888"/>
                  </a:lnTo>
                  <a:lnTo>
                    <a:pt x="14909" y="7212"/>
                  </a:lnTo>
                  <a:lnTo>
                    <a:pt x="15394" y="7955"/>
                  </a:lnTo>
                  <a:lnTo>
                    <a:pt x="15620" y="8376"/>
                  </a:lnTo>
                  <a:lnTo>
                    <a:pt x="15814" y="8764"/>
                  </a:lnTo>
                  <a:lnTo>
                    <a:pt x="16008" y="9184"/>
                  </a:lnTo>
                  <a:lnTo>
                    <a:pt x="16170" y="9605"/>
                  </a:lnTo>
                  <a:lnTo>
                    <a:pt x="16202" y="9734"/>
                  </a:lnTo>
                  <a:lnTo>
                    <a:pt x="16235" y="9766"/>
                  </a:lnTo>
                  <a:lnTo>
                    <a:pt x="16267" y="9831"/>
                  </a:lnTo>
                  <a:lnTo>
                    <a:pt x="16332" y="9863"/>
                  </a:lnTo>
                  <a:lnTo>
                    <a:pt x="16396" y="9863"/>
                  </a:lnTo>
                  <a:lnTo>
                    <a:pt x="16461" y="9831"/>
                  </a:lnTo>
                  <a:lnTo>
                    <a:pt x="16526" y="9766"/>
                  </a:lnTo>
                  <a:lnTo>
                    <a:pt x="16526" y="9702"/>
                  </a:lnTo>
                  <a:lnTo>
                    <a:pt x="16526" y="9637"/>
                  </a:lnTo>
                  <a:lnTo>
                    <a:pt x="16493" y="9443"/>
                  </a:lnTo>
                  <a:lnTo>
                    <a:pt x="16429" y="9249"/>
                  </a:lnTo>
                  <a:lnTo>
                    <a:pt x="16235" y="8441"/>
                  </a:lnTo>
                  <a:lnTo>
                    <a:pt x="16170" y="8085"/>
                  </a:lnTo>
                  <a:lnTo>
                    <a:pt x="16073" y="7761"/>
                  </a:lnTo>
                  <a:lnTo>
                    <a:pt x="15847" y="7082"/>
                  </a:lnTo>
                  <a:lnTo>
                    <a:pt x="15620" y="6565"/>
                  </a:lnTo>
                  <a:lnTo>
                    <a:pt x="15362" y="6047"/>
                  </a:lnTo>
                  <a:lnTo>
                    <a:pt x="15070" y="5465"/>
                  </a:lnTo>
                  <a:lnTo>
                    <a:pt x="14747" y="4948"/>
                  </a:lnTo>
                  <a:lnTo>
                    <a:pt x="14424" y="4430"/>
                  </a:lnTo>
                  <a:lnTo>
                    <a:pt x="14036" y="3913"/>
                  </a:lnTo>
                  <a:lnTo>
                    <a:pt x="13777" y="3622"/>
                  </a:lnTo>
                  <a:lnTo>
                    <a:pt x="13518" y="3331"/>
                  </a:lnTo>
                  <a:lnTo>
                    <a:pt x="12968" y="2814"/>
                  </a:lnTo>
                  <a:lnTo>
                    <a:pt x="12483" y="2393"/>
                  </a:lnTo>
                  <a:lnTo>
                    <a:pt x="11966" y="2005"/>
                  </a:lnTo>
                  <a:lnTo>
                    <a:pt x="11675" y="1779"/>
                  </a:lnTo>
                  <a:lnTo>
                    <a:pt x="11254" y="1488"/>
                  </a:lnTo>
                  <a:lnTo>
                    <a:pt x="10802" y="1229"/>
                  </a:lnTo>
                  <a:lnTo>
                    <a:pt x="10381" y="1003"/>
                  </a:lnTo>
                  <a:lnTo>
                    <a:pt x="9832" y="744"/>
                  </a:lnTo>
                  <a:lnTo>
                    <a:pt x="9249" y="550"/>
                  </a:lnTo>
                  <a:lnTo>
                    <a:pt x="8118" y="291"/>
                  </a:lnTo>
                  <a:lnTo>
                    <a:pt x="6889" y="32"/>
                  </a:lnTo>
                  <a:lnTo>
                    <a:pt x="66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620948" y="-677169"/>
              <a:ext cx="137213" cy="376399"/>
            </a:xfrm>
            <a:custGeom>
              <a:rect b="b" l="l" r="r" t="t"/>
              <a:pathLst>
                <a:path extrusionOk="0" h="6921" w="2523">
                  <a:moveTo>
                    <a:pt x="615" y="614"/>
                  </a:moveTo>
                  <a:lnTo>
                    <a:pt x="744" y="711"/>
                  </a:lnTo>
                  <a:lnTo>
                    <a:pt x="615" y="711"/>
                  </a:lnTo>
                  <a:lnTo>
                    <a:pt x="615" y="614"/>
                  </a:lnTo>
                  <a:close/>
                  <a:moveTo>
                    <a:pt x="647" y="1229"/>
                  </a:moveTo>
                  <a:lnTo>
                    <a:pt x="1035" y="2296"/>
                  </a:lnTo>
                  <a:lnTo>
                    <a:pt x="1067" y="2393"/>
                  </a:lnTo>
                  <a:lnTo>
                    <a:pt x="1003" y="2425"/>
                  </a:lnTo>
                  <a:lnTo>
                    <a:pt x="809" y="1876"/>
                  </a:lnTo>
                  <a:lnTo>
                    <a:pt x="647" y="1294"/>
                  </a:lnTo>
                  <a:lnTo>
                    <a:pt x="647" y="1229"/>
                  </a:lnTo>
                  <a:close/>
                  <a:moveTo>
                    <a:pt x="679" y="0"/>
                  </a:moveTo>
                  <a:lnTo>
                    <a:pt x="518" y="65"/>
                  </a:lnTo>
                  <a:lnTo>
                    <a:pt x="324" y="162"/>
                  </a:lnTo>
                  <a:lnTo>
                    <a:pt x="227" y="226"/>
                  </a:lnTo>
                  <a:lnTo>
                    <a:pt x="162" y="323"/>
                  </a:lnTo>
                  <a:lnTo>
                    <a:pt x="97" y="453"/>
                  </a:lnTo>
                  <a:lnTo>
                    <a:pt x="65" y="550"/>
                  </a:lnTo>
                  <a:lnTo>
                    <a:pt x="33" y="776"/>
                  </a:lnTo>
                  <a:lnTo>
                    <a:pt x="33" y="744"/>
                  </a:lnTo>
                  <a:lnTo>
                    <a:pt x="0" y="938"/>
                  </a:lnTo>
                  <a:lnTo>
                    <a:pt x="33" y="1100"/>
                  </a:lnTo>
                  <a:lnTo>
                    <a:pt x="65" y="1488"/>
                  </a:lnTo>
                  <a:lnTo>
                    <a:pt x="162" y="2037"/>
                  </a:lnTo>
                  <a:lnTo>
                    <a:pt x="324" y="2522"/>
                  </a:lnTo>
                  <a:lnTo>
                    <a:pt x="550" y="3040"/>
                  </a:lnTo>
                  <a:lnTo>
                    <a:pt x="615" y="3169"/>
                  </a:lnTo>
                  <a:lnTo>
                    <a:pt x="809" y="3428"/>
                  </a:lnTo>
                  <a:lnTo>
                    <a:pt x="1003" y="3719"/>
                  </a:lnTo>
                  <a:lnTo>
                    <a:pt x="1132" y="3945"/>
                  </a:lnTo>
                  <a:lnTo>
                    <a:pt x="1229" y="4204"/>
                  </a:lnTo>
                  <a:lnTo>
                    <a:pt x="1423" y="4722"/>
                  </a:lnTo>
                  <a:lnTo>
                    <a:pt x="1552" y="5174"/>
                  </a:lnTo>
                  <a:lnTo>
                    <a:pt x="1552" y="5239"/>
                  </a:lnTo>
                  <a:lnTo>
                    <a:pt x="1552" y="5271"/>
                  </a:lnTo>
                  <a:lnTo>
                    <a:pt x="1552" y="5401"/>
                  </a:lnTo>
                  <a:lnTo>
                    <a:pt x="1585" y="5433"/>
                  </a:lnTo>
                  <a:lnTo>
                    <a:pt x="1617" y="5498"/>
                  </a:lnTo>
                  <a:lnTo>
                    <a:pt x="1649" y="5562"/>
                  </a:lnTo>
                  <a:lnTo>
                    <a:pt x="1682" y="5724"/>
                  </a:lnTo>
                  <a:lnTo>
                    <a:pt x="1682" y="5789"/>
                  </a:lnTo>
                  <a:lnTo>
                    <a:pt x="1682" y="6015"/>
                  </a:lnTo>
                  <a:lnTo>
                    <a:pt x="1649" y="6500"/>
                  </a:lnTo>
                  <a:lnTo>
                    <a:pt x="1617" y="6694"/>
                  </a:lnTo>
                  <a:lnTo>
                    <a:pt x="1617" y="6759"/>
                  </a:lnTo>
                  <a:lnTo>
                    <a:pt x="1649" y="6856"/>
                  </a:lnTo>
                  <a:lnTo>
                    <a:pt x="1682" y="6888"/>
                  </a:lnTo>
                  <a:lnTo>
                    <a:pt x="1747" y="6921"/>
                  </a:lnTo>
                  <a:lnTo>
                    <a:pt x="1811" y="6921"/>
                  </a:lnTo>
                  <a:lnTo>
                    <a:pt x="1844" y="6888"/>
                  </a:lnTo>
                  <a:lnTo>
                    <a:pt x="1876" y="6856"/>
                  </a:lnTo>
                  <a:lnTo>
                    <a:pt x="1908" y="6824"/>
                  </a:lnTo>
                  <a:lnTo>
                    <a:pt x="1908" y="6791"/>
                  </a:lnTo>
                  <a:lnTo>
                    <a:pt x="1941" y="6727"/>
                  </a:lnTo>
                  <a:lnTo>
                    <a:pt x="1941" y="6694"/>
                  </a:lnTo>
                  <a:lnTo>
                    <a:pt x="2102" y="6144"/>
                  </a:lnTo>
                  <a:lnTo>
                    <a:pt x="2199" y="5821"/>
                  </a:lnTo>
                  <a:lnTo>
                    <a:pt x="2264" y="5498"/>
                  </a:lnTo>
                  <a:lnTo>
                    <a:pt x="2296" y="5433"/>
                  </a:lnTo>
                  <a:lnTo>
                    <a:pt x="2329" y="5368"/>
                  </a:lnTo>
                  <a:lnTo>
                    <a:pt x="2393" y="5207"/>
                  </a:lnTo>
                  <a:lnTo>
                    <a:pt x="2426" y="5013"/>
                  </a:lnTo>
                  <a:lnTo>
                    <a:pt x="2490" y="4495"/>
                  </a:lnTo>
                  <a:lnTo>
                    <a:pt x="2523" y="3945"/>
                  </a:lnTo>
                  <a:lnTo>
                    <a:pt x="2523" y="3913"/>
                  </a:lnTo>
                  <a:lnTo>
                    <a:pt x="2490" y="3525"/>
                  </a:lnTo>
                  <a:lnTo>
                    <a:pt x="2490" y="3428"/>
                  </a:lnTo>
                  <a:lnTo>
                    <a:pt x="2490" y="3202"/>
                  </a:lnTo>
                  <a:lnTo>
                    <a:pt x="2490" y="2684"/>
                  </a:lnTo>
                  <a:lnTo>
                    <a:pt x="2458" y="2167"/>
                  </a:lnTo>
                  <a:lnTo>
                    <a:pt x="2393" y="1649"/>
                  </a:lnTo>
                  <a:lnTo>
                    <a:pt x="2296" y="1164"/>
                  </a:lnTo>
                  <a:lnTo>
                    <a:pt x="2199" y="906"/>
                  </a:lnTo>
                  <a:lnTo>
                    <a:pt x="2102" y="679"/>
                  </a:lnTo>
                  <a:lnTo>
                    <a:pt x="1941" y="453"/>
                  </a:lnTo>
                  <a:lnTo>
                    <a:pt x="1779" y="259"/>
                  </a:lnTo>
                  <a:lnTo>
                    <a:pt x="1617" y="129"/>
                  </a:lnTo>
                  <a:lnTo>
                    <a:pt x="1455" y="65"/>
                  </a:lnTo>
                  <a:lnTo>
                    <a:pt x="12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582280" y="-1809"/>
              <a:ext cx="54" cy="5330"/>
            </a:xfrm>
            <a:custGeom>
              <a:rect b="b" l="l" r="r" t="t"/>
              <a:pathLst>
                <a:path extrusionOk="0" h="98" w="1">
                  <a:moveTo>
                    <a:pt x="1" y="97"/>
                  </a:moveTo>
                  <a:lnTo>
                    <a:pt x="1" y="97"/>
                  </a:lnTo>
                  <a:lnTo>
                    <a:pt x="1" y="65"/>
                  </a:lnTo>
                  <a:lnTo>
                    <a:pt x="1" y="65"/>
                  </a:lnTo>
                  <a:lnTo>
                    <a:pt x="1" y="0"/>
                  </a:lnTo>
                  <a:lnTo>
                    <a:pt x="1" y="0"/>
                  </a:lnTo>
                  <a:lnTo>
                    <a:pt x="1" y="97"/>
                  </a:lnTo>
                  <a:lnTo>
                    <a:pt x="1" y="9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84021" y="-56358"/>
              <a:ext cx="84460" cy="130198"/>
            </a:xfrm>
            <a:custGeom>
              <a:rect b="b" l="l" r="r" t="t"/>
              <a:pathLst>
                <a:path extrusionOk="0" h="2394" w="1553">
                  <a:moveTo>
                    <a:pt x="679" y="1"/>
                  </a:moveTo>
                  <a:lnTo>
                    <a:pt x="518" y="65"/>
                  </a:lnTo>
                  <a:lnTo>
                    <a:pt x="388" y="195"/>
                  </a:lnTo>
                  <a:lnTo>
                    <a:pt x="259" y="389"/>
                  </a:lnTo>
                  <a:lnTo>
                    <a:pt x="130" y="615"/>
                  </a:lnTo>
                  <a:lnTo>
                    <a:pt x="65" y="842"/>
                  </a:lnTo>
                  <a:lnTo>
                    <a:pt x="33" y="1068"/>
                  </a:lnTo>
                  <a:lnTo>
                    <a:pt x="0" y="1262"/>
                  </a:lnTo>
                  <a:lnTo>
                    <a:pt x="0" y="1391"/>
                  </a:lnTo>
                  <a:lnTo>
                    <a:pt x="33" y="1456"/>
                  </a:lnTo>
                  <a:lnTo>
                    <a:pt x="33" y="1650"/>
                  </a:lnTo>
                  <a:lnTo>
                    <a:pt x="65" y="1812"/>
                  </a:lnTo>
                  <a:lnTo>
                    <a:pt x="162" y="2038"/>
                  </a:lnTo>
                  <a:lnTo>
                    <a:pt x="227" y="2167"/>
                  </a:lnTo>
                  <a:lnTo>
                    <a:pt x="324" y="2264"/>
                  </a:lnTo>
                  <a:lnTo>
                    <a:pt x="453" y="2329"/>
                  </a:lnTo>
                  <a:lnTo>
                    <a:pt x="550" y="2394"/>
                  </a:lnTo>
                  <a:lnTo>
                    <a:pt x="809" y="2394"/>
                  </a:lnTo>
                  <a:lnTo>
                    <a:pt x="938" y="2362"/>
                  </a:lnTo>
                  <a:lnTo>
                    <a:pt x="1035" y="2297"/>
                  </a:lnTo>
                  <a:lnTo>
                    <a:pt x="1100" y="2264"/>
                  </a:lnTo>
                  <a:lnTo>
                    <a:pt x="1197" y="2135"/>
                  </a:lnTo>
                  <a:lnTo>
                    <a:pt x="1326" y="1876"/>
                  </a:lnTo>
                  <a:lnTo>
                    <a:pt x="1423" y="1618"/>
                  </a:lnTo>
                  <a:lnTo>
                    <a:pt x="1488" y="1391"/>
                  </a:lnTo>
                  <a:lnTo>
                    <a:pt x="1520" y="1230"/>
                  </a:lnTo>
                  <a:lnTo>
                    <a:pt x="1553" y="1036"/>
                  </a:lnTo>
                  <a:lnTo>
                    <a:pt x="1553" y="874"/>
                  </a:lnTo>
                  <a:lnTo>
                    <a:pt x="1553" y="648"/>
                  </a:lnTo>
                  <a:lnTo>
                    <a:pt x="1520" y="648"/>
                  </a:lnTo>
                  <a:lnTo>
                    <a:pt x="1520" y="486"/>
                  </a:lnTo>
                  <a:lnTo>
                    <a:pt x="1520" y="453"/>
                  </a:lnTo>
                  <a:lnTo>
                    <a:pt x="1488" y="356"/>
                  </a:lnTo>
                  <a:lnTo>
                    <a:pt x="1456" y="227"/>
                  </a:lnTo>
                  <a:lnTo>
                    <a:pt x="1359" y="130"/>
                  </a:lnTo>
                  <a:lnTo>
                    <a:pt x="1262" y="65"/>
                  </a:lnTo>
                  <a:lnTo>
                    <a:pt x="1165" y="33"/>
                  </a:lnTo>
                  <a:lnTo>
                    <a:pt x="1035" y="65"/>
                  </a:lnTo>
                  <a:lnTo>
                    <a:pt x="8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1"/>
          <p:cNvSpPr/>
          <p:nvPr/>
        </p:nvSpPr>
        <p:spPr>
          <a:xfrm flipH="1" rot="10800000">
            <a:off x="-97050" y="-81457"/>
            <a:ext cx="477629" cy="1646584"/>
          </a:xfrm>
          <a:custGeom>
            <a:rect b="b" l="l" r="r" t="t"/>
            <a:pathLst>
              <a:path extrusionOk="0" h="24643" w="7148">
                <a:moveTo>
                  <a:pt x="712" y="0"/>
                </a:moveTo>
                <a:lnTo>
                  <a:pt x="648" y="33"/>
                </a:lnTo>
                <a:lnTo>
                  <a:pt x="583" y="97"/>
                </a:lnTo>
                <a:lnTo>
                  <a:pt x="551" y="194"/>
                </a:lnTo>
                <a:lnTo>
                  <a:pt x="583" y="291"/>
                </a:lnTo>
                <a:lnTo>
                  <a:pt x="680" y="841"/>
                </a:lnTo>
                <a:lnTo>
                  <a:pt x="712" y="938"/>
                </a:lnTo>
                <a:lnTo>
                  <a:pt x="745" y="1067"/>
                </a:lnTo>
                <a:lnTo>
                  <a:pt x="777" y="1423"/>
                </a:lnTo>
                <a:lnTo>
                  <a:pt x="777" y="1747"/>
                </a:lnTo>
                <a:lnTo>
                  <a:pt x="745" y="2426"/>
                </a:lnTo>
                <a:lnTo>
                  <a:pt x="745" y="3040"/>
                </a:lnTo>
                <a:lnTo>
                  <a:pt x="712" y="3558"/>
                </a:lnTo>
                <a:lnTo>
                  <a:pt x="648" y="4043"/>
                </a:lnTo>
                <a:lnTo>
                  <a:pt x="551" y="4592"/>
                </a:lnTo>
                <a:lnTo>
                  <a:pt x="389" y="5854"/>
                </a:lnTo>
                <a:lnTo>
                  <a:pt x="260" y="7180"/>
                </a:lnTo>
                <a:lnTo>
                  <a:pt x="98" y="9152"/>
                </a:lnTo>
                <a:lnTo>
                  <a:pt x="33" y="9734"/>
                </a:lnTo>
                <a:lnTo>
                  <a:pt x="1" y="10316"/>
                </a:lnTo>
                <a:lnTo>
                  <a:pt x="1" y="10931"/>
                </a:lnTo>
                <a:lnTo>
                  <a:pt x="33" y="11513"/>
                </a:lnTo>
                <a:lnTo>
                  <a:pt x="163" y="13195"/>
                </a:lnTo>
                <a:lnTo>
                  <a:pt x="227" y="14035"/>
                </a:lnTo>
                <a:lnTo>
                  <a:pt x="260" y="14876"/>
                </a:lnTo>
                <a:lnTo>
                  <a:pt x="260" y="15620"/>
                </a:lnTo>
                <a:lnTo>
                  <a:pt x="292" y="16364"/>
                </a:lnTo>
                <a:lnTo>
                  <a:pt x="292" y="17463"/>
                </a:lnTo>
                <a:lnTo>
                  <a:pt x="324" y="18563"/>
                </a:lnTo>
                <a:lnTo>
                  <a:pt x="357" y="19210"/>
                </a:lnTo>
                <a:lnTo>
                  <a:pt x="421" y="19824"/>
                </a:lnTo>
                <a:lnTo>
                  <a:pt x="486" y="20471"/>
                </a:lnTo>
                <a:lnTo>
                  <a:pt x="518" y="21118"/>
                </a:lnTo>
                <a:lnTo>
                  <a:pt x="551" y="21797"/>
                </a:lnTo>
                <a:lnTo>
                  <a:pt x="551" y="22508"/>
                </a:lnTo>
                <a:lnTo>
                  <a:pt x="551" y="23187"/>
                </a:lnTo>
                <a:lnTo>
                  <a:pt x="583" y="23705"/>
                </a:lnTo>
                <a:lnTo>
                  <a:pt x="583" y="23673"/>
                </a:lnTo>
                <a:lnTo>
                  <a:pt x="615" y="23931"/>
                </a:lnTo>
                <a:lnTo>
                  <a:pt x="648" y="24222"/>
                </a:lnTo>
                <a:lnTo>
                  <a:pt x="648" y="24255"/>
                </a:lnTo>
                <a:lnTo>
                  <a:pt x="648" y="24319"/>
                </a:lnTo>
                <a:lnTo>
                  <a:pt x="712" y="24416"/>
                </a:lnTo>
                <a:lnTo>
                  <a:pt x="745" y="24481"/>
                </a:lnTo>
                <a:lnTo>
                  <a:pt x="842" y="24546"/>
                </a:lnTo>
                <a:lnTo>
                  <a:pt x="906" y="24578"/>
                </a:lnTo>
                <a:lnTo>
                  <a:pt x="971" y="24610"/>
                </a:lnTo>
                <a:lnTo>
                  <a:pt x="1068" y="24643"/>
                </a:lnTo>
                <a:lnTo>
                  <a:pt x="1230" y="24643"/>
                </a:lnTo>
                <a:lnTo>
                  <a:pt x="1391" y="24610"/>
                </a:lnTo>
                <a:lnTo>
                  <a:pt x="1553" y="24546"/>
                </a:lnTo>
                <a:lnTo>
                  <a:pt x="1715" y="24449"/>
                </a:lnTo>
                <a:lnTo>
                  <a:pt x="1844" y="24352"/>
                </a:lnTo>
                <a:lnTo>
                  <a:pt x="2232" y="23996"/>
                </a:lnTo>
                <a:lnTo>
                  <a:pt x="2588" y="23608"/>
                </a:lnTo>
                <a:lnTo>
                  <a:pt x="3041" y="23058"/>
                </a:lnTo>
                <a:lnTo>
                  <a:pt x="3267" y="22832"/>
                </a:lnTo>
                <a:lnTo>
                  <a:pt x="3461" y="22605"/>
                </a:lnTo>
                <a:lnTo>
                  <a:pt x="3655" y="22314"/>
                </a:lnTo>
                <a:lnTo>
                  <a:pt x="3849" y="22023"/>
                </a:lnTo>
                <a:lnTo>
                  <a:pt x="4043" y="21570"/>
                </a:lnTo>
                <a:lnTo>
                  <a:pt x="4173" y="21118"/>
                </a:lnTo>
                <a:lnTo>
                  <a:pt x="4367" y="19953"/>
                </a:lnTo>
                <a:lnTo>
                  <a:pt x="4431" y="19404"/>
                </a:lnTo>
                <a:lnTo>
                  <a:pt x="4399" y="18822"/>
                </a:lnTo>
                <a:lnTo>
                  <a:pt x="4367" y="18498"/>
                </a:lnTo>
                <a:lnTo>
                  <a:pt x="4270" y="18143"/>
                </a:lnTo>
                <a:lnTo>
                  <a:pt x="4173" y="17819"/>
                </a:lnTo>
                <a:lnTo>
                  <a:pt x="4043" y="17496"/>
                </a:lnTo>
                <a:lnTo>
                  <a:pt x="3720" y="16881"/>
                </a:lnTo>
                <a:lnTo>
                  <a:pt x="3364" y="16267"/>
                </a:lnTo>
                <a:lnTo>
                  <a:pt x="3170" y="15911"/>
                </a:lnTo>
                <a:lnTo>
                  <a:pt x="2976" y="15555"/>
                </a:lnTo>
                <a:lnTo>
                  <a:pt x="2814" y="15103"/>
                </a:lnTo>
                <a:lnTo>
                  <a:pt x="2717" y="14682"/>
                </a:lnTo>
                <a:lnTo>
                  <a:pt x="2685" y="14423"/>
                </a:lnTo>
                <a:lnTo>
                  <a:pt x="2685" y="14165"/>
                </a:lnTo>
                <a:lnTo>
                  <a:pt x="2717" y="13615"/>
                </a:lnTo>
                <a:lnTo>
                  <a:pt x="2782" y="13324"/>
                </a:lnTo>
                <a:lnTo>
                  <a:pt x="2879" y="12871"/>
                </a:lnTo>
                <a:lnTo>
                  <a:pt x="3008" y="12483"/>
                </a:lnTo>
                <a:lnTo>
                  <a:pt x="3138" y="12160"/>
                </a:lnTo>
                <a:lnTo>
                  <a:pt x="3300" y="11836"/>
                </a:lnTo>
                <a:lnTo>
                  <a:pt x="3526" y="11448"/>
                </a:lnTo>
                <a:lnTo>
                  <a:pt x="3914" y="10834"/>
                </a:lnTo>
                <a:lnTo>
                  <a:pt x="4334" y="10252"/>
                </a:lnTo>
                <a:lnTo>
                  <a:pt x="4852" y="9540"/>
                </a:lnTo>
                <a:lnTo>
                  <a:pt x="4884" y="9540"/>
                </a:lnTo>
                <a:lnTo>
                  <a:pt x="5272" y="9023"/>
                </a:lnTo>
                <a:lnTo>
                  <a:pt x="5951" y="8085"/>
                </a:lnTo>
                <a:lnTo>
                  <a:pt x="6566" y="7115"/>
                </a:lnTo>
                <a:lnTo>
                  <a:pt x="6922" y="6274"/>
                </a:lnTo>
                <a:lnTo>
                  <a:pt x="7083" y="5854"/>
                </a:lnTo>
                <a:lnTo>
                  <a:pt x="7116" y="5627"/>
                </a:lnTo>
                <a:lnTo>
                  <a:pt x="7148" y="5401"/>
                </a:lnTo>
                <a:lnTo>
                  <a:pt x="7116" y="4786"/>
                </a:lnTo>
                <a:lnTo>
                  <a:pt x="7051" y="4172"/>
                </a:lnTo>
                <a:lnTo>
                  <a:pt x="6986" y="3849"/>
                </a:lnTo>
                <a:lnTo>
                  <a:pt x="6889" y="3558"/>
                </a:lnTo>
                <a:lnTo>
                  <a:pt x="6792" y="3266"/>
                </a:lnTo>
                <a:lnTo>
                  <a:pt x="6663" y="2975"/>
                </a:lnTo>
                <a:lnTo>
                  <a:pt x="6436" y="2587"/>
                </a:lnTo>
                <a:lnTo>
                  <a:pt x="6145" y="2199"/>
                </a:lnTo>
                <a:lnTo>
                  <a:pt x="5854" y="1844"/>
                </a:lnTo>
                <a:lnTo>
                  <a:pt x="5499" y="1488"/>
                </a:lnTo>
                <a:lnTo>
                  <a:pt x="5305" y="1294"/>
                </a:lnTo>
                <a:lnTo>
                  <a:pt x="5046" y="1100"/>
                </a:lnTo>
                <a:lnTo>
                  <a:pt x="4819" y="938"/>
                </a:lnTo>
                <a:lnTo>
                  <a:pt x="4561" y="776"/>
                </a:lnTo>
                <a:lnTo>
                  <a:pt x="4011" y="518"/>
                </a:lnTo>
                <a:lnTo>
                  <a:pt x="3461" y="291"/>
                </a:lnTo>
                <a:lnTo>
                  <a:pt x="3267" y="259"/>
                </a:lnTo>
                <a:lnTo>
                  <a:pt x="2717" y="162"/>
                </a:lnTo>
                <a:lnTo>
                  <a:pt x="2168" y="97"/>
                </a:lnTo>
                <a:lnTo>
                  <a:pt x="1424" y="33"/>
                </a:lnTo>
                <a:lnTo>
                  <a:pt x="1294" y="0"/>
                </a:lnTo>
                <a:lnTo>
                  <a:pt x="1197" y="0"/>
                </a:lnTo>
                <a:lnTo>
                  <a:pt x="1133" y="33"/>
                </a:lnTo>
                <a:lnTo>
                  <a:pt x="1068" y="65"/>
                </a:lnTo>
                <a:lnTo>
                  <a:pt x="1036" y="97"/>
                </a:lnTo>
                <a:lnTo>
                  <a:pt x="971" y="33"/>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rot="10800000">
            <a:off x="8717099" y="2118711"/>
            <a:ext cx="255066" cy="358832"/>
          </a:xfrm>
          <a:custGeom>
            <a:rect b="b" l="l" r="r" t="t"/>
            <a:pathLst>
              <a:path extrusionOk="0" h="6598" w="4690">
                <a:moveTo>
                  <a:pt x="4043" y="1876"/>
                </a:moveTo>
                <a:lnTo>
                  <a:pt x="4043" y="1973"/>
                </a:lnTo>
                <a:lnTo>
                  <a:pt x="3978" y="2135"/>
                </a:lnTo>
                <a:lnTo>
                  <a:pt x="3946" y="2200"/>
                </a:lnTo>
                <a:lnTo>
                  <a:pt x="3914" y="2297"/>
                </a:lnTo>
                <a:lnTo>
                  <a:pt x="4043" y="1876"/>
                </a:lnTo>
                <a:close/>
                <a:moveTo>
                  <a:pt x="2135" y="3137"/>
                </a:moveTo>
                <a:lnTo>
                  <a:pt x="1811" y="3655"/>
                </a:lnTo>
                <a:lnTo>
                  <a:pt x="1876" y="3493"/>
                </a:lnTo>
                <a:lnTo>
                  <a:pt x="2006" y="3332"/>
                </a:lnTo>
                <a:lnTo>
                  <a:pt x="2135" y="3137"/>
                </a:lnTo>
                <a:close/>
                <a:moveTo>
                  <a:pt x="3461" y="1"/>
                </a:moveTo>
                <a:lnTo>
                  <a:pt x="3105" y="98"/>
                </a:lnTo>
                <a:lnTo>
                  <a:pt x="2911" y="195"/>
                </a:lnTo>
                <a:lnTo>
                  <a:pt x="2685" y="324"/>
                </a:lnTo>
                <a:lnTo>
                  <a:pt x="2523" y="518"/>
                </a:lnTo>
                <a:lnTo>
                  <a:pt x="2329" y="680"/>
                </a:lnTo>
                <a:lnTo>
                  <a:pt x="2200" y="874"/>
                </a:lnTo>
                <a:lnTo>
                  <a:pt x="2103" y="1035"/>
                </a:lnTo>
                <a:lnTo>
                  <a:pt x="1876" y="1424"/>
                </a:lnTo>
                <a:lnTo>
                  <a:pt x="1682" y="1876"/>
                </a:lnTo>
                <a:lnTo>
                  <a:pt x="1488" y="2329"/>
                </a:lnTo>
                <a:lnTo>
                  <a:pt x="1391" y="2588"/>
                </a:lnTo>
                <a:lnTo>
                  <a:pt x="1326" y="2814"/>
                </a:lnTo>
                <a:lnTo>
                  <a:pt x="1262" y="3040"/>
                </a:lnTo>
                <a:lnTo>
                  <a:pt x="1197" y="3170"/>
                </a:lnTo>
                <a:lnTo>
                  <a:pt x="1003" y="3558"/>
                </a:lnTo>
                <a:lnTo>
                  <a:pt x="744" y="4011"/>
                </a:lnTo>
                <a:lnTo>
                  <a:pt x="486" y="4496"/>
                </a:lnTo>
                <a:lnTo>
                  <a:pt x="421" y="4722"/>
                </a:lnTo>
                <a:lnTo>
                  <a:pt x="389" y="4948"/>
                </a:lnTo>
                <a:lnTo>
                  <a:pt x="292" y="5175"/>
                </a:lnTo>
                <a:lnTo>
                  <a:pt x="195" y="5304"/>
                </a:lnTo>
                <a:lnTo>
                  <a:pt x="162" y="5401"/>
                </a:lnTo>
                <a:lnTo>
                  <a:pt x="97" y="5595"/>
                </a:lnTo>
                <a:lnTo>
                  <a:pt x="33" y="5757"/>
                </a:lnTo>
                <a:lnTo>
                  <a:pt x="0" y="5951"/>
                </a:lnTo>
                <a:lnTo>
                  <a:pt x="0" y="6080"/>
                </a:lnTo>
                <a:lnTo>
                  <a:pt x="0" y="6113"/>
                </a:lnTo>
                <a:lnTo>
                  <a:pt x="0" y="6145"/>
                </a:lnTo>
                <a:lnTo>
                  <a:pt x="0" y="6177"/>
                </a:lnTo>
                <a:lnTo>
                  <a:pt x="0" y="6210"/>
                </a:lnTo>
                <a:lnTo>
                  <a:pt x="65" y="6339"/>
                </a:lnTo>
                <a:lnTo>
                  <a:pt x="162" y="6468"/>
                </a:lnTo>
                <a:lnTo>
                  <a:pt x="259" y="6565"/>
                </a:lnTo>
                <a:lnTo>
                  <a:pt x="389" y="6598"/>
                </a:lnTo>
                <a:lnTo>
                  <a:pt x="550" y="6565"/>
                </a:lnTo>
                <a:lnTo>
                  <a:pt x="680" y="6565"/>
                </a:lnTo>
                <a:lnTo>
                  <a:pt x="971" y="6468"/>
                </a:lnTo>
                <a:lnTo>
                  <a:pt x="1262" y="6371"/>
                </a:lnTo>
                <a:lnTo>
                  <a:pt x="1391" y="6307"/>
                </a:lnTo>
                <a:lnTo>
                  <a:pt x="1553" y="6242"/>
                </a:lnTo>
                <a:lnTo>
                  <a:pt x="1811" y="6048"/>
                </a:lnTo>
                <a:lnTo>
                  <a:pt x="2103" y="5757"/>
                </a:lnTo>
                <a:lnTo>
                  <a:pt x="2394" y="5466"/>
                </a:lnTo>
                <a:lnTo>
                  <a:pt x="2943" y="4819"/>
                </a:lnTo>
                <a:lnTo>
                  <a:pt x="3428" y="4302"/>
                </a:lnTo>
                <a:lnTo>
                  <a:pt x="3655" y="4011"/>
                </a:lnTo>
                <a:lnTo>
                  <a:pt x="3849" y="3752"/>
                </a:lnTo>
                <a:lnTo>
                  <a:pt x="4011" y="3493"/>
                </a:lnTo>
                <a:lnTo>
                  <a:pt x="4172" y="3235"/>
                </a:lnTo>
                <a:lnTo>
                  <a:pt x="4431" y="2685"/>
                </a:lnTo>
                <a:lnTo>
                  <a:pt x="4528" y="2458"/>
                </a:lnTo>
                <a:lnTo>
                  <a:pt x="4625" y="2264"/>
                </a:lnTo>
                <a:lnTo>
                  <a:pt x="4657" y="1973"/>
                </a:lnTo>
                <a:lnTo>
                  <a:pt x="4690" y="1682"/>
                </a:lnTo>
                <a:lnTo>
                  <a:pt x="4690" y="1424"/>
                </a:lnTo>
                <a:lnTo>
                  <a:pt x="4690" y="1165"/>
                </a:lnTo>
                <a:lnTo>
                  <a:pt x="4625" y="874"/>
                </a:lnTo>
                <a:lnTo>
                  <a:pt x="4560" y="647"/>
                </a:lnTo>
                <a:lnTo>
                  <a:pt x="4431" y="453"/>
                </a:lnTo>
                <a:lnTo>
                  <a:pt x="4366" y="356"/>
                </a:lnTo>
                <a:lnTo>
                  <a:pt x="4269" y="324"/>
                </a:lnTo>
                <a:lnTo>
                  <a:pt x="4172" y="195"/>
                </a:lnTo>
                <a:lnTo>
                  <a:pt x="4075" y="98"/>
                </a:lnTo>
                <a:lnTo>
                  <a:pt x="3946" y="33"/>
                </a:lnTo>
                <a:lnTo>
                  <a:pt x="3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1"/>
          <p:cNvGrpSpPr/>
          <p:nvPr/>
        </p:nvGrpSpPr>
        <p:grpSpPr>
          <a:xfrm flipH="1" rot="10800000">
            <a:off x="-49517" y="3281394"/>
            <a:ext cx="1073936" cy="949995"/>
            <a:chOff x="8692210" y="-4071750"/>
            <a:chExt cx="1221215" cy="1080276"/>
          </a:xfrm>
        </p:grpSpPr>
        <p:sp>
          <p:nvSpPr>
            <p:cNvPr id="157" name="Google Shape;157;p11"/>
            <p:cNvSpPr/>
            <p:nvPr/>
          </p:nvSpPr>
          <p:spPr>
            <a:xfrm>
              <a:off x="8692210" y="-4071750"/>
              <a:ext cx="792407" cy="622862"/>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9500900" y="-3385623"/>
              <a:ext cx="255295" cy="230795"/>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9760235" y="-3136518"/>
              <a:ext cx="153190" cy="145044"/>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1"/>
          <p:cNvSpPr/>
          <p:nvPr/>
        </p:nvSpPr>
        <p:spPr>
          <a:xfrm rot="8100000">
            <a:off x="8339131" y="3005926"/>
            <a:ext cx="792402" cy="1014924"/>
          </a:xfrm>
          <a:custGeom>
            <a:rect b="b" l="l" r="r" t="t"/>
            <a:pathLst>
              <a:path extrusionOk="0" h="16073" w="12549">
                <a:moveTo>
                  <a:pt x="11061" y="1294"/>
                </a:moveTo>
                <a:lnTo>
                  <a:pt x="11093" y="1423"/>
                </a:lnTo>
                <a:lnTo>
                  <a:pt x="11061" y="1520"/>
                </a:lnTo>
                <a:lnTo>
                  <a:pt x="11028" y="1488"/>
                </a:lnTo>
                <a:lnTo>
                  <a:pt x="11061" y="1326"/>
                </a:lnTo>
                <a:lnTo>
                  <a:pt x="11061" y="1294"/>
                </a:lnTo>
                <a:close/>
                <a:moveTo>
                  <a:pt x="10026" y="0"/>
                </a:moveTo>
                <a:lnTo>
                  <a:pt x="9573" y="33"/>
                </a:lnTo>
                <a:lnTo>
                  <a:pt x="9120" y="97"/>
                </a:lnTo>
                <a:lnTo>
                  <a:pt x="8603" y="227"/>
                </a:lnTo>
                <a:lnTo>
                  <a:pt x="8085" y="356"/>
                </a:lnTo>
                <a:lnTo>
                  <a:pt x="7568" y="550"/>
                </a:lnTo>
                <a:lnTo>
                  <a:pt x="7050" y="744"/>
                </a:lnTo>
                <a:lnTo>
                  <a:pt x="6210" y="1197"/>
                </a:lnTo>
                <a:lnTo>
                  <a:pt x="5401" y="1682"/>
                </a:lnTo>
                <a:lnTo>
                  <a:pt x="4948" y="2038"/>
                </a:lnTo>
                <a:lnTo>
                  <a:pt x="4528" y="2426"/>
                </a:lnTo>
                <a:lnTo>
                  <a:pt x="4043" y="2846"/>
                </a:lnTo>
                <a:lnTo>
                  <a:pt x="3590" y="3299"/>
                </a:lnTo>
                <a:lnTo>
                  <a:pt x="3299" y="3687"/>
                </a:lnTo>
                <a:lnTo>
                  <a:pt x="2943" y="4075"/>
                </a:lnTo>
                <a:lnTo>
                  <a:pt x="2426" y="4722"/>
                </a:lnTo>
                <a:lnTo>
                  <a:pt x="2200" y="5045"/>
                </a:lnTo>
                <a:lnTo>
                  <a:pt x="2006" y="5401"/>
                </a:lnTo>
                <a:lnTo>
                  <a:pt x="1714" y="5886"/>
                </a:lnTo>
                <a:lnTo>
                  <a:pt x="1456" y="6468"/>
                </a:lnTo>
                <a:lnTo>
                  <a:pt x="1068" y="7406"/>
                </a:lnTo>
                <a:lnTo>
                  <a:pt x="906" y="7826"/>
                </a:lnTo>
                <a:lnTo>
                  <a:pt x="744" y="8247"/>
                </a:lnTo>
                <a:lnTo>
                  <a:pt x="615" y="8667"/>
                </a:lnTo>
                <a:lnTo>
                  <a:pt x="518" y="9120"/>
                </a:lnTo>
                <a:lnTo>
                  <a:pt x="356" y="9799"/>
                </a:lnTo>
                <a:lnTo>
                  <a:pt x="227" y="10478"/>
                </a:lnTo>
                <a:lnTo>
                  <a:pt x="98" y="11254"/>
                </a:lnTo>
                <a:lnTo>
                  <a:pt x="33" y="11642"/>
                </a:lnTo>
                <a:lnTo>
                  <a:pt x="0" y="12063"/>
                </a:lnTo>
                <a:lnTo>
                  <a:pt x="0" y="12451"/>
                </a:lnTo>
                <a:lnTo>
                  <a:pt x="0" y="12871"/>
                </a:lnTo>
                <a:lnTo>
                  <a:pt x="33" y="13292"/>
                </a:lnTo>
                <a:lnTo>
                  <a:pt x="98" y="13712"/>
                </a:lnTo>
                <a:lnTo>
                  <a:pt x="130" y="13841"/>
                </a:lnTo>
                <a:lnTo>
                  <a:pt x="65" y="14391"/>
                </a:lnTo>
                <a:lnTo>
                  <a:pt x="65" y="14585"/>
                </a:lnTo>
                <a:lnTo>
                  <a:pt x="65" y="14650"/>
                </a:lnTo>
                <a:lnTo>
                  <a:pt x="98" y="14747"/>
                </a:lnTo>
                <a:lnTo>
                  <a:pt x="162" y="14844"/>
                </a:lnTo>
                <a:lnTo>
                  <a:pt x="259" y="14909"/>
                </a:lnTo>
                <a:lnTo>
                  <a:pt x="162" y="15491"/>
                </a:lnTo>
                <a:lnTo>
                  <a:pt x="162" y="15588"/>
                </a:lnTo>
                <a:lnTo>
                  <a:pt x="162" y="15685"/>
                </a:lnTo>
                <a:lnTo>
                  <a:pt x="227" y="15782"/>
                </a:lnTo>
                <a:lnTo>
                  <a:pt x="292" y="15846"/>
                </a:lnTo>
                <a:lnTo>
                  <a:pt x="356" y="15879"/>
                </a:lnTo>
                <a:lnTo>
                  <a:pt x="453" y="15911"/>
                </a:lnTo>
                <a:lnTo>
                  <a:pt x="518" y="15911"/>
                </a:lnTo>
                <a:lnTo>
                  <a:pt x="615" y="15879"/>
                </a:lnTo>
                <a:lnTo>
                  <a:pt x="777" y="16040"/>
                </a:lnTo>
                <a:lnTo>
                  <a:pt x="906" y="16073"/>
                </a:lnTo>
                <a:lnTo>
                  <a:pt x="1035" y="16073"/>
                </a:lnTo>
                <a:lnTo>
                  <a:pt x="1165" y="16040"/>
                </a:lnTo>
                <a:lnTo>
                  <a:pt x="1229" y="15943"/>
                </a:lnTo>
                <a:lnTo>
                  <a:pt x="1294" y="15814"/>
                </a:lnTo>
                <a:lnTo>
                  <a:pt x="1359" y="15652"/>
                </a:lnTo>
                <a:lnTo>
                  <a:pt x="1456" y="15297"/>
                </a:lnTo>
                <a:lnTo>
                  <a:pt x="1617" y="14424"/>
                </a:lnTo>
                <a:lnTo>
                  <a:pt x="2038" y="13098"/>
                </a:lnTo>
                <a:lnTo>
                  <a:pt x="2264" y="12418"/>
                </a:lnTo>
                <a:lnTo>
                  <a:pt x="2523" y="11772"/>
                </a:lnTo>
                <a:lnTo>
                  <a:pt x="2717" y="11190"/>
                </a:lnTo>
                <a:lnTo>
                  <a:pt x="2717" y="11157"/>
                </a:lnTo>
                <a:lnTo>
                  <a:pt x="2976" y="10640"/>
                </a:lnTo>
                <a:lnTo>
                  <a:pt x="3267" y="10122"/>
                </a:lnTo>
                <a:lnTo>
                  <a:pt x="3817" y="9282"/>
                </a:lnTo>
                <a:lnTo>
                  <a:pt x="4334" y="8602"/>
                </a:lnTo>
                <a:lnTo>
                  <a:pt x="4657" y="8214"/>
                </a:lnTo>
                <a:lnTo>
                  <a:pt x="4981" y="7859"/>
                </a:lnTo>
                <a:lnTo>
                  <a:pt x="5336" y="7535"/>
                </a:lnTo>
                <a:lnTo>
                  <a:pt x="5725" y="7212"/>
                </a:lnTo>
                <a:lnTo>
                  <a:pt x="6274" y="6759"/>
                </a:lnTo>
                <a:lnTo>
                  <a:pt x="6953" y="6274"/>
                </a:lnTo>
                <a:lnTo>
                  <a:pt x="7342" y="6048"/>
                </a:lnTo>
                <a:lnTo>
                  <a:pt x="7730" y="5821"/>
                </a:lnTo>
                <a:lnTo>
                  <a:pt x="8506" y="5369"/>
                </a:lnTo>
                <a:lnTo>
                  <a:pt x="8894" y="5174"/>
                </a:lnTo>
                <a:lnTo>
                  <a:pt x="9250" y="4980"/>
                </a:lnTo>
                <a:lnTo>
                  <a:pt x="9702" y="4754"/>
                </a:lnTo>
                <a:lnTo>
                  <a:pt x="10123" y="4495"/>
                </a:lnTo>
                <a:lnTo>
                  <a:pt x="10931" y="3978"/>
                </a:lnTo>
                <a:lnTo>
                  <a:pt x="10964" y="3946"/>
                </a:lnTo>
                <a:lnTo>
                  <a:pt x="11028" y="3913"/>
                </a:lnTo>
                <a:lnTo>
                  <a:pt x="11319" y="3687"/>
                </a:lnTo>
                <a:lnTo>
                  <a:pt x="11643" y="3428"/>
                </a:lnTo>
                <a:lnTo>
                  <a:pt x="11934" y="3137"/>
                </a:lnTo>
                <a:lnTo>
                  <a:pt x="12192" y="2846"/>
                </a:lnTo>
                <a:lnTo>
                  <a:pt x="12322" y="2620"/>
                </a:lnTo>
                <a:lnTo>
                  <a:pt x="12419" y="2426"/>
                </a:lnTo>
                <a:lnTo>
                  <a:pt x="12483" y="2199"/>
                </a:lnTo>
                <a:lnTo>
                  <a:pt x="12516" y="1973"/>
                </a:lnTo>
                <a:lnTo>
                  <a:pt x="12548" y="1617"/>
                </a:lnTo>
                <a:lnTo>
                  <a:pt x="12548" y="1326"/>
                </a:lnTo>
                <a:lnTo>
                  <a:pt x="12516" y="1164"/>
                </a:lnTo>
                <a:lnTo>
                  <a:pt x="12451" y="1003"/>
                </a:lnTo>
                <a:lnTo>
                  <a:pt x="12419" y="938"/>
                </a:lnTo>
                <a:lnTo>
                  <a:pt x="12386" y="809"/>
                </a:lnTo>
                <a:lnTo>
                  <a:pt x="12289" y="679"/>
                </a:lnTo>
                <a:lnTo>
                  <a:pt x="12128" y="453"/>
                </a:lnTo>
                <a:lnTo>
                  <a:pt x="11934" y="291"/>
                </a:lnTo>
                <a:lnTo>
                  <a:pt x="11740" y="194"/>
                </a:lnTo>
                <a:lnTo>
                  <a:pt x="11707" y="194"/>
                </a:lnTo>
                <a:lnTo>
                  <a:pt x="11513" y="130"/>
                </a:lnTo>
                <a:lnTo>
                  <a:pt x="11028" y="65"/>
                </a:lnTo>
                <a:lnTo>
                  <a:pt x="10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rot="10800000">
            <a:off x="-140606" y="4328305"/>
            <a:ext cx="1073900" cy="885424"/>
          </a:xfrm>
          <a:custGeom>
            <a:rect b="b" l="l" r="r" t="t"/>
            <a:pathLst>
              <a:path extrusionOk="0" h="7147" w="8668">
                <a:moveTo>
                  <a:pt x="6242" y="776"/>
                </a:moveTo>
                <a:lnTo>
                  <a:pt x="6727" y="873"/>
                </a:lnTo>
                <a:lnTo>
                  <a:pt x="7180" y="1003"/>
                </a:lnTo>
                <a:lnTo>
                  <a:pt x="7309" y="1067"/>
                </a:lnTo>
                <a:lnTo>
                  <a:pt x="7406" y="1132"/>
                </a:lnTo>
                <a:lnTo>
                  <a:pt x="7115" y="1003"/>
                </a:lnTo>
                <a:lnTo>
                  <a:pt x="6824" y="905"/>
                </a:lnTo>
                <a:lnTo>
                  <a:pt x="6242" y="776"/>
                </a:lnTo>
                <a:close/>
                <a:moveTo>
                  <a:pt x="2006" y="1294"/>
                </a:moveTo>
                <a:lnTo>
                  <a:pt x="1973" y="1455"/>
                </a:lnTo>
                <a:lnTo>
                  <a:pt x="1876" y="1746"/>
                </a:lnTo>
                <a:lnTo>
                  <a:pt x="1747" y="2005"/>
                </a:lnTo>
                <a:lnTo>
                  <a:pt x="1682" y="2167"/>
                </a:lnTo>
                <a:lnTo>
                  <a:pt x="1779" y="1876"/>
                </a:lnTo>
                <a:lnTo>
                  <a:pt x="1876" y="1488"/>
                </a:lnTo>
                <a:lnTo>
                  <a:pt x="2006" y="1294"/>
                </a:lnTo>
                <a:close/>
                <a:moveTo>
                  <a:pt x="5143" y="1746"/>
                </a:moveTo>
                <a:lnTo>
                  <a:pt x="5078" y="1843"/>
                </a:lnTo>
                <a:lnTo>
                  <a:pt x="4852" y="2231"/>
                </a:lnTo>
                <a:lnTo>
                  <a:pt x="4819" y="2199"/>
                </a:lnTo>
                <a:lnTo>
                  <a:pt x="4981" y="1973"/>
                </a:lnTo>
                <a:lnTo>
                  <a:pt x="5143" y="1746"/>
                </a:lnTo>
                <a:close/>
                <a:moveTo>
                  <a:pt x="5595" y="4657"/>
                </a:moveTo>
                <a:lnTo>
                  <a:pt x="5628" y="4883"/>
                </a:lnTo>
                <a:lnTo>
                  <a:pt x="5595" y="4916"/>
                </a:lnTo>
                <a:lnTo>
                  <a:pt x="5466" y="5110"/>
                </a:lnTo>
                <a:lnTo>
                  <a:pt x="5498" y="4916"/>
                </a:lnTo>
                <a:lnTo>
                  <a:pt x="5595" y="4689"/>
                </a:lnTo>
                <a:lnTo>
                  <a:pt x="5595" y="4657"/>
                </a:lnTo>
                <a:close/>
                <a:moveTo>
                  <a:pt x="4690" y="5853"/>
                </a:moveTo>
                <a:lnTo>
                  <a:pt x="4722" y="5918"/>
                </a:lnTo>
                <a:lnTo>
                  <a:pt x="4787" y="5983"/>
                </a:lnTo>
                <a:lnTo>
                  <a:pt x="4819" y="6112"/>
                </a:lnTo>
                <a:lnTo>
                  <a:pt x="4787" y="6144"/>
                </a:lnTo>
                <a:lnTo>
                  <a:pt x="4722" y="6047"/>
                </a:lnTo>
                <a:lnTo>
                  <a:pt x="4690" y="5853"/>
                </a:lnTo>
                <a:close/>
                <a:moveTo>
                  <a:pt x="4949" y="0"/>
                </a:moveTo>
                <a:lnTo>
                  <a:pt x="4302" y="32"/>
                </a:lnTo>
                <a:lnTo>
                  <a:pt x="3687" y="97"/>
                </a:lnTo>
                <a:lnTo>
                  <a:pt x="3041" y="129"/>
                </a:lnTo>
                <a:lnTo>
                  <a:pt x="2329" y="129"/>
                </a:lnTo>
                <a:lnTo>
                  <a:pt x="1650" y="194"/>
                </a:lnTo>
                <a:lnTo>
                  <a:pt x="1230" y="226"/>
                </a:lnTo>
                <a:lnTo>
                  <a:pt x="1003" y="226"/>
                </a:lnTo>
                <a:lnTo>
                  <a:pt x="809" y="259"/>
                </a:lnTo>
                <a:lnTo>
                  <a:pt x="680" y="356"/>
                </a:lnTo>
                <a:lnTo>
                  <a:pt x="583" y="485"/>
                </a:lnTo>
                <a:lnTo>
                  <a:pt x="518" y="420"/>
                </a:lnTo>
                <a:lnTo>
                  <a:pt x="453" y="356"/>
                </a:lnTo>
                <a:lnTo>
                  <a:pt x="356" y="356"/>
                </a:lnTo>
                <a:lnTo>
                  <a:pt x="259" y="388"/>
                </a:lnTo>
                <a:lnTo>
                  <a:pt x="162" y="420"/>
                </a:lnTo>
                <a:lnTo>
                  <a:pt x="98" y="485"/>
                </a:lnTo>
                <a:lnTo>
                  <a:pt x="65" y="550"/>
                </a:lnTo>
                <a:lnTo>
                  <a:pt x="33" y="679"/>
                </a:lnTo>
                <a:lnTo>
                  <a:pt x="65" y="1423"/>
                </a:lnTo>
                <a:lnTo>
                  <a:pt x="1" y="1617"/>
                </a:lnTo>
                <a:lnTo>
                  <a:pt x="1" y="1811"/>
                </a:lnTo>
                <a:lnTo>
                  <a:pt x="33" y="2070"/>
                </a:lnTo>
                <a:lnTo>
                  <a:pt x="98" y="2361"/>
                </a:lnTo>
                <a:lnTo>
                  <a:pt x="195" y="2619"/>
                </a:lnTo>
                <a:lnTo>
                  <a:pt x="324" y="2846"/>
                </a:lnTo>
                <a:lnTo>
                  <a:pt x="453" y="3105"/>
                </a:lnTo>
                <a:lnTo>
                  <a:pt x="647" y="3331"/>
                </a:lnTo>
                <a:lnTo>
                  <a:pt x="971" y="3557"/>
                </a:lnTo>
                <a:lnTo>
                  <a:pt x="1327" y="3751"/>
                </a:lnTo>
                <a:lnTo>
                  <a:pt x="1715" y="3913"/>
                </a:lnTo>
                <a:lnTo>
                  <a:pt x="2103" y="3978"/>
                </a:lnTo>
                <a:lnTo>
                  <a:pt x="2491" y="4042"/>
                </a:lnTo>
                <a:lnTo>
                  <a:pt x="2879" y="4042"/>
                </a:lnTo>
                <a:lnTo>
                  <a:pt x="3138" y="4010"/>
                </a:lnTo>
                <a:lnTo>
                  <a:pt x="3364" y="4010"/>
                </a:lnTo>
                <a:lnTo>
                  <a:pt x="3493" y="4042"/>
                </a:lnTo>
                <a:lnTo>
                  <a:pt x="3590" y="4107"/>
                </a:lnTo>
                <a:lnTo>
                  <a:pt x="3752" y="4172"/>
                </a:lnTo>
                <a:lnTo>
                  <a:pt x="3784" y="4204"/>
                </a:lnTo>
                <a:lnTo>
                  <a:pt x="3784" y="4236"/>
                </a:lnTo>
                <a:lnTo>
                  <a:pt x="3849" y="4463"/>
                </a:lnTo>
                <a:lnTo>
                  <a:pt x="3881" y="4819"/>
                </a:lnTo>
                <a:lnTo>
                  <a:pt x="3914" y="5239"/>
                </a:lnTo>
                <a:lnTo>
                  <a:pt x="3978" y="5692"/>
                </a:lnTo>
                <a:lnTo>
                  <a:pt x="4075" y="6112"/>
                </a:lnTo>
                <a:lnTo>
                  <a:pt x="4237" y="6500"/>
                </a:lnTo>
                <a:lnTo>
                  <a:pt x="4334" y="6630"/>
                </a:lnTo>
                <a:lnTo>
                  <a:pt x="4431" y="6759"/>
                </a:lnTo>
                <a:lnTo>
                  <a:pt x="4528" y="6856"/>
                </a:lnTo>
                <a:lnTo>
                  <a:pt x="4657" y="6953"/>
                </a:lnTo>
                <a:lnTo>
                  <a:pt x="4787" y="7050"/>
                </a:lnTo>
                <a:lnTo>
                  <a:pt x="4949" y="7082"/>
                </a:lnTo>
                <a:lnTo>
                  <a:pt x="5110" y="7147"/>
                </a:lnTo>
                <a:lnTo>
                  <a:pt x="5595" y="7147"/>
                </a:lnTo>
                <a:lnTo>
                  <a:pt x="5822" y="7115"/>
                </a:lnTo>
                <a:lnTo>
                  <a:pt x="6080" y="7082"/>
                </a:lnTo>
                <a:lnTo>
                  <a:pt x="6307" y="6985"/>
                </a:lnTo>
                <a:lnTo>
                  <a:pt x="6566" y="6888"/>
                </a:lnTo>
                <a:lnTo>
                  <a:pt x="6760" y="6727"/>
                </a:lnTo>
                <a:lnTo>
                  <a:pt x="7245" y="6371"/>
                </a:lnTo>
                <a:lnTo>
                  <a:pt x="7471" y="6177"/>
                </a:lnTo>
                <a:lnTo>
                  <a:pt x="7665" y="5918"/>
                </a:lnTo>
                <a:lnTo>
                  <a:pt x="7891" y="5692"/>
                </a:lnTo>
                <a:lnTo>
                  <a:pt x="8053" y="5433"/>
                </a:lnTo>
                <a:lnTo>
                  <a:pt x="8215" y="5142"/>
                </a:lnTo>
                <a:lnTo>
                  <a:pt x="8344" y="4851"/>
                </a:lnTo>
                <a:lnTo>
                  <a:pt x="8441" y="4560"/>
                </a:lnTo>
                <a:lnTo>
                  <a:pt x="8538" y="4236"/>
                </a:lnTo>
                <a:lnTo>
                  <a:pt x="8603" y="3913"/>
                </a:lnTo>
                <a:lnTo>
                  <a:pt x="8635" y="3622"/>
                </a:lnTo>
                <a:lnTo>
                  <a:pt x="8668" y="3234"/>
                </a:lnTo>
                <a:lnTo>
                  <a:pt x="8668" y="2878"/>
                </a:lnTo>
                <a:lnTo>
                  <a:pt x="8635" y="2522"/>
                </a:lnTo>
                <a:lnTo>
                  <a:pt x="8571" y="2199"/>
                </a:lnTo>
                <a:lnTo>
                  <a:pt x="8441" y="1649"/>
                </a:lnTo>
                <a:lnTo>
                  <a:pt x="8344" y="1358"/>
                </a:lnTo>
                <a:lnTo>
                  <a:pt x="8247" y="1100"/>
                </a:lnTo>
                <a:lnTo>
                  <a:pt x="8150" y="938"/>
                </a:lnTo>
                <a:lnTo>
                  <a:pt x="8021" y="808"/>
                </a:lnTo>
                <a:lnTo>
                  <a:pt x="7891" y="679"/>
                </a:lnTo>
                <a:lnTo>
                  <a:pt x="7730" y="582"/>
                </a:lnTo>
                <a:lnTo>
                  <a:pt x="7406" y="388"/>
                </a:lnTo>
                <a:lnTo>
                  <a:pt x="7018" y="259"/>
                </a:lnTo>
                <a:lnTo>
                  <a:pt x="6630" y="194"/>
                </a:lnTo>
                <a:lnTo>
                  <a:pt x="6242" y="129"/>
                </a:lnTo>
                <a:lnTo>
                  <a:pt x="5563" y="32"/>
                </a:lnTo>
                <a:lnTo>
                  <a:pt x="52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rot="10800000">
            <a:off x="109274" y="1993557"/>
            <a:ext cx="393863" cy="1190902"/>
          </a:xfrm>
          <a:custGeom>
            <a:rect b="b" l="l" r="r" t="t"/>
            <a:pathLst>
              <a:path extrusionOk="0" h="16624" w="5498">
                <a:moveTo>
                  <a:pt x="2070" y="809"/>
                </a:moveTo>
                <a:lnTo>
                  <a:pt x="1779" y="1036"/>
                </a:lnTo>
                <a:lnTo>
                  <a:pt x="1908" y="906"/>
                </a:lnTo>
                <a:lnTo>
                  <a:pt x="2038" y="809"/>
                </a:lnTo>
                <a:close/>
                <a:moveTo>
                  <a:pt x="2523" y="1"/>
                </a:moveTo>
                <a:lnTo>
                  <a:pt x="2296" y="65"/>
                </a:lnTo>
                <a:lnTo>
                  <a:pt x="2070" y="130"/>
                </a:lnTo>
                <a:lnTo>
                  <a:pt x="1844" y="259"/>
                </a:lnTo>
                <a:lnTo>
                  <a:pt x="1746" y="356"/>
                </a:lnTo>
                <a:lnTo>
                  <a:pt x="1455" y="550"/>
                </a:lnTo>
                <a:lnTo>
                  <a:pt x="1197" y="874"/>
                </a:lnTo>
                <a:lnTo>
                  <a:pt x="906" y="1294"/>
                </a:lnTo>
                <a:lnTo>
                  <a:pt x="615" y="1747"/>
                </a:lnTo>
                <a:lnTo>
                  <a:pt x="388" y="2232"/>
                </a:lnTo>
                <a:lnTo>
                  <a:pt x="259" y="2556"/>
                </a:lnTo>
                <a:lnTo>
                  <a:pt x="162" y="2847"/>
                </a:lnTo>
                <a:lnTo>
                  <a:pt x="97" y="3170"/>
                </a:lnTo>
                <a:lnTo>
                  <a:pt x="65" y="3493"/>
                </a:lnTo>
                <a:lnTo>
                  <a:pt x="33" y="3590"/>
                </a:lnTo>
                <a:lnTo>
                  <a:pt x="33" y="3914"/>
                </a:lnTo>
                <a:lnTo>
                  <a:pt x="33" y="4237"/>
                </a:lnTo>
                <a:lnTo>
                  <a:pt x="33" y="4399"/>
                </a:lnTo>
                <a:lnTo>
                  <a:pt x="0" y="4625"/>
                </a:lnTo>
                <a:lnTo>
                  <a:pt x="0" y="4658"/>
                </a:lnTo>
                <a:lnTo>
                  <a:pt x="0" y="4852"/>
                </a:lnTo>
                <a:lnTo>
                  <a:pt x="0" y="5046"/>
                </a:lnTo>
                <a:lnTo>
                  <a:pt x="0" y="5240"/>
                </a:lnTo>
                <a:lnTo>
                  <a:pt x="0" y="5304"/>
                </a:lnTo>
                <a:lnTo>
                  <a:pt x="33" y="5272"/>
                </a:lnTo>
                <a:lnTo>
                  <a:pt x="0" y="5434"/>
                </a:lnTo>
                <a:lnTo>
                  <a:pt x="33" y="5563"/>
                </a:lnTo>
                <a:lnTo>
                  <a:pt x="130" y="5886"/>
                </a:lnTo>
                <a:lnTo>
                  <a:pt x="291" y="6275"/>
                </a:lnTo>
                <a:lnTo>
                  <a:pt x="388" y="6501"/>
                </a:lnTo>
                <a:lnTo>
                  <a:pt x="518" y="6695"/>
                </a:lnTo>
                <a:lnTo>
                  <a:pt x="647" y="6889"/>
                </a:lnTo>
                <a:lnTo>
                  <a:pt x="809" y="7115"/>
                </a:lnTo>
                <a:lnTo>
                  <a:pt x="1132" y="7503"/>
                </a:lnTo>
                <a:lnTo>
                  <a:pt x="1617" y="7989"/>
                </a:lnTo>
                <a:lnTo>
                  <a:pt x="1811" y="8215"/>
                </a:lnTo>
                <a:lnTo>
                  <a:pt x="1941" y="8377"/>
                </a:lnTo>
                <a:lnTo>
                  <a:pt x="2046" y="8482"/>
                </a:lnTo>
                <a:lnTo>
                  <a:pt x="2167" y="8700"/>
                </a:lnTo>
                <a:lnTo>
                  <a:pt x="2296" y="9023"/>
                </a:lnTo>
                <a:lnTo>
                  <a:pt x="2329" y="9217"/>
                </a:lnTo>
                <a:lnTo>
                  <a:pt x="2329" y="9508"/>
                </a:lnTo>
                <a:lnTo>
                  <a:pt x="2296" y="10123"/>
                </a:lnTo>
                <a:lnTo>
                  <a:pt x="2296" y="10220"/>
                </a:lnTo>
                <a:lnTo>
                  <a:pt x="2232" y="10479"/>
                </a:lnTo>
                <a:lnTo>
                  <a:pt x="1941" y="11772"/>
                </a:lnTo>
                <a:lnTo>
                  <a:pt x="1811" y="12451"/>
                </a:lnTo>
                <a:lnTo>
                  <a:pt x="1746" y="13098"/>
                </a:lnTo>
                <a:lnTo>
                  <a:pt x="1746" y="13421"/>
                </a:lnTo>
                <a:lnTo>
                  <a:pt x="1779" y="13745"/>
                </a:lnTo>
                <a:lnTo>
                  <a:pt x="1844" y="14068"/>
                </a:lnTo>
                <a:lnTo>
                  <a:pt x="1908" y="14392"/>
                </a:lnTo>
                <a:lnTo>
                  <a:pt x="2038" y="14747"/>
                </a:lnTo>
                <a:lnTo>
                  <a:pt x="2199" y="15103"/>
                </a:lnTo>
                <a:lnTo>
                  <a:pt x="2167" y="15038"/>
                </a:lnTo>
                <a:lnTo>
                  <a:pt x="2296" y="15297"/>
                </a:lnTo>
                <a:lnTo>
                  <a:pt x="2426" y="15524"/>
                </a:lnTo>
                <a:lnTo>
                  <a:pt x="2490" y="15621"/>
                </a:lnTo>
                <a:lnTo>
                  <a:pt x="2458" y="15588"/>
                </a:lnTo>
                <a:lnTo>
                  <a:pt x="2523" y="15685"/>
                </a:lnTo>
                <a:lnTo>
                  <a:pt x="2620" y="15782"/>
                </a:lnTo>
                <a:lnTo>
                  <a:pt x="2717" y="15879"/>
                </a:lnTo>
                <a:lnTo>
                  <a:pt x="2717" y="15879"/>
                </a:lnTo>
                <a:lnTo>
                  <a:pt x="2652" y="15847"/>
                </a:lnTo>
                <a:lnTo>
                  <a:pt x="2652" y="15847"/>
                </a:lnTo>
                <a:lnTo>
                  <a:pt x="2846" y="16009"/>
                </a:lnTo>
                <a:lnTo>
                  <a:pt x="3008" y="16170"/>
                </a:lnTo>
                <a:lnTo>
                  <a:pt x="3202" y="16332"/>
                </a:lnTo>
                <a:lnTo>
                  <a:pt x="3396" y="16429"/>
                </a:lnTo>
                <a:lnTo>
                  <a:pt x="3557" y="16526"/>
                </a:lnTo>
                <a:lnTo>
                  <a:pt x="3655" y="16558"/>
                </a:lnTo>
                <a:lnTo>
                  <a:pt x="3816" y="16591"/>
                </a:lnTo>
                <a:lnTo>
                  <a:pt x="3946" y="16623"/>
                </a:lnTo>
                <a:lnTo>
                  <a:pt x="4107" y="16591"/>
                </a:lnTo>
                <a:lnTo>
                  <a:pt x="4172" y="16526"/>
                </a:lnTo>
                <a:lnTo>
                  <a:pt x="4237" y="16461"/>
                </a:lnTo>
                <a:lnTo>
                  <a:pt x="4301" y="16235"/>
                </a:lnTo>
                <a:lnTo>
                  <a:pt x="4366" y="16009"/>
                </a:lnTo>
                <a:lnTo>
                  <a:pt x="4398" y="15524"/>
                </a:lnTo>
                <a:lnTo>
                  <a:pt x="4398" y="15491"/>
                </a:lnTo>
                <a:lnTo>
                  <a:pt x="4398" y="15427"/>
                </a:lnTo>
                <a:lnTo>
                  <a:pt x="4431" y="15103"/>
                </a:lnTo>
                <a:lnTo>
                  <a:pt x="4463" y="14780"/>
                </a:lnTo>
                <a:lnTo>
                  <a:pt x="4495" y="14068"/>
                </a:lnTo>
                <a:lnTo>
                  <a:pt x="4463" y="13551"/>
                </a:lnTo>
                <a:lnTo>
                  <a:pt x="4431" y="13001"/>
                </a:lnTo>
                <a:lnTo>
                  <a:pt x="4431" y="12678"/>
                </a:lnTo>
                <a:lnTo>
                  <a:pt x="4463" y="12387"/>
                </a:lnTo>
                <a:lnTo>
                  <a:pt x="4495" y="12063"/>
                </a:lnTo>
                <a:lnTo>
                  <a:pt x="4560" y="11772"/>
                </a:lnTo>
                <a:lnTo>
                  <a:pt x="4625" y="11416"/>
                </a:lnTo>
                <a:lnTo>
                  <a:pt x="4883" y="10576"/>
                </a:lnTo>
                <a:lnTo>
                  <a:pt x="5013" y="10155"/>
                </a:lnTo>
                <a:lnTo>
                  <a:pt x="5142" y="9735"/>
                </a:lnTo>
                <a:lnTo>
                  <a:pt x="5271" y="9314"/>
                </a:lnTo>
                <a:lnTo>
                  <a:pt x="5368" y="8894"/>
                </a:lnTo>
                <a:lnTo>
                  <a:pt x="5433" y="8441"/>
                </a:lnTo>
                <a:lnTo>
                  <a:pt x="5498" y="8021"/>
                </a:lnTo>
                <a:lnTo>
                  <a:pt x="5498" y="7794"/>
                </a:lnTo>
                <a:lnTo>
                  <a:pt x="5466" y="7568"/>
                </a:lnTo>
                <a:lnTo>
                  <a:pt x="5401" y="7342"/>
                </a:lnTo>
                <a:lnTo>
                  <a:pt x="5336" y="7115"/>
                </a:lnTo>
                <a:lnTo>
                  <a:pt x="5207" y="6857"/>
                </a:lnTo>
                <a:lnTo>
                  <a:pt x="5045" y="6598"/>
                </a:lnTo>
                <a:lnTo>
                  <a:pt x="4722" y="6080"/>
                </a:lnTo>
                <a:lnTo>
                  <a:pt x="4431" y="5628"/>
                </a:lnTo>
                <a:lnTo>
                  <a:pt x="4140" y="5175"/>
                </a:lnTo>
                <a:lnTo>
                  <a:pt x="4010" y="4884"/>
                </a:lnTo>
                <a:lnTo>
                  <a:pt x="3978" y="4787"/>
                </a:lnTo>
                <a:lnTo>
                  <a:pt x="3946" y="4755"/>
                </a:lnTo>
                <a:lnTo>
                  <a:pt x="3913" y="4593"/>
                </a:lnTo>
                <a:lnTo>
                  <a:pt x="3881" y="4431"/>
                </a:lnTo>
                <a:lnTo>
                  <a:pt x="3881" y="4075"/>
                </a:lnTo>
                <a:lnTo>
                  <a:pt x="3946" y="3752"/>
                </a:lnTo>
                <a:lnTo>
                  <a:pt x="4010" y="3299"/>
                </a:lnTo>
                <a:lnTo>
                  <a:pt x="4140" y="2750"/>
                </a:lnTo>
                <a:lnTo>
                  <a:pt x="4204" y="2459"/>
                </a:lnTo>
                <a:lnTo>
                  <a:pt x="4237" y="2167"/>
                </a:lnTo>
                <a:lnTo>
                  <a:pt x="4269" y="1812"/>
                </a:lnTo>
                <a:lnTo>
                  <a:pt x="4269" y="1456"/>
                </a:lnTo>
                <a:lnTo>
                  <a:pt x="4204" y="1133"/>
                </a:lnTo>
                <a:lnTo>
                  <a:pt x="4075" y="842"/>
                </a:lnTo>
                <a:lnTo>
                  <a:pt x="3913" y="550"/>
                </a:lnTo>
                <a:lnTo>
                  <a:pt x="3687" y="324"/>
                </a:lnTo>
                <a:lnTo>
                  <a:pt x="3460" y="162"/>
                </a:lnTo>
                <a:lnTo>
                  <a:pt x="3234" y="65"/>
                </a:lnTo>
                <a:lnTo>
                  <a:pt x="30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3" name="Shape 1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164" name="Shape 164"/>
        <p:cNvGrpSpPr/>
        <p:nvPr/>
      </p:nvGrpSpPr>
      <p:grpSpPr>
        <a:xfrm>
          <a:off x="0" y="0"/>
          <a:ext cx="0" cy="0"/>
          <a:chOff x="0" y="0"/>
          <a:chExt cx="0" cy="0"/>
        </a:xfrm>
      </p:grpSpPr>
      <p:sp>
        <p:nvSpPr>
          <p:cNvPr id="165" name="Google Shape;165;p1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66" name="Google Shape;166;p13"/>
          <p:cNvSpPr/>
          <p:nvPr/>
        </p:nvSpPr>
        <p:spPr>
          <a:xfrm>
            <a:off x="220590" y="2585314"/>
            <a:ext cx="420396" cy="532973"/>
          </a:xfrm>
          <a:custGeom>
            <a:rect b="b" l="l" r="r" t="t"/>
            <a:pathLst>
              <a:path extrusionOk="0" h="9800" w="7730">
                <a:moveTo>
                  <a:pt x="3364" y="2976"/>
                </a:moveTo>
                <a:lnTo>
                  <a:pt x="3493" y="3008"/>
                </a:lnTo>
                <a:lnTo>
                  <a:pt x="3655" y="3105"/>
                </a:lnTo>
                <a:lnTo>
                  <a:pt x="3590" y="3170"/>
                </a:lnTo>
                <a:lnTo>
                  <a:pt x="3526" y="3138"/>
                </a:lnTo>
                <a:lnTo>
                  <a:pt x="3461" y="3105"/>
                </a:lnTo>
                <a:lnTo>
                  <a:pt x="3332" y="2976"/>
                </a:lnTo>
                <a:close/>
                <a:moveTo>
                  <a:pt x="2717" y="4173"/>
                </a:moveTo>
                <a:lnTo>
                  <a:pt x="2944" y="4334"/>
                </a:lnTo>
                <a:lnTo>
                  <a:pt x="2879" y="4561"/>
                </a:lnTo>
                <a:lnTo>
                  <a:pt x="2717" y="4173"/>
                </a:lnTo>
                <a:close/>
                <a:moveTo>
                  <a:pt x="6598" y="4561"/>
                </a:moveTo>
                <a:lnTo>
                  <a:pt x="6566" y="5110"/>
                </a:lnTo>
                <a:lnTo>
                  <a:pt x="6533" y="5272"/>
                </a:lnTo>
                <a:lnTo>
                  <a:pt x="6501" y="5369"/>
                </a:lnTo>
                <a:lnTo>
                  <a:pt x="6436" y="5595"/>
                </a:lnTo>
                <a:lnTo>
                  <a:pt x="6372" y="5401"/>
                </a:lnTo>
                <a:lnTo>
                  <a:pt x="6436" y="5046"/>
                </a:lnTo>
                <a:lnTo>
                  <a:pt x="6436" y="4690"/>
                </a:lnTo>
                <a:lnTo>
                  <a:pt x="6598" y="4561"/>
                </a:lnTo>
                <a:close/>
                <a:moveTo>
                  <a:pt x="1585" y="6501"/>
                </a:moveTo>
                <a:lnTo>
                  <a:pt x="1262" y="6954"/>
                </a:lnTo>
                <a:lnTo>
                  <a:pt x="1391" y="6760"/>
                </a:lnTo>
                <a:lnTo>
                  <a:pt x="1585" y="6501"/>
                </a:lnTo>
                <a:close/>
                <a:moveTo>
                  <a:pt x="2200" y="7600"/>
                </a:moveTo>
                <a:lnTo>
                  <a:pt x="2265" y="7795"/>
                </a:lnTo>
                <a:lnTo>
                  <a:pt x="2168" y="7795"/>
                </a:lnTo>
                <a:lnTo>
                  <a:pt x="2071" y="7762"/>
                </a:lnTo>
                <a:lnTo>
                  <a:pt x="2200" y="7600"/>
                </a:lnTo>
                <a:close/>
                <a:moveTo>
                  <a:pt x="2653" y="1"/>
                </a:moveTo>
                <a:lnTo>
                  <a:pt x="2523" y="33"/>
                </a:lnTo>
                <a:lnTo>
                  <a:pt x="2329" y="65"/>
                </a:lnTo>
                <a:lnTo>
                  <a:pt x="2168" y="130"/>
                </a:lnTo>
                <a:lnTo>
                  <a:pt x="2006" y="227"/>
                </a:lnTo>
                <a:lnTo>
                  <a:pt x="1877" y="292"/>
                </a:lnTo>
                <a:lnTo>
                  <a:pt x="1779" y="389"/>
                </a:lnTo>
                <a:lnTo>
                  <a:pt x="1650" y="486"/>
                </a:lnTo>
                <a:lnTo>
                  <a:pt x="1521" y="583"/>
                </a:lnTo>
                <a:lnTo>
                  <a:pt x="1294" y="842"/>
                </a:lnTo>
                <a:lnTo>
                  <a:pt x="1262" y="874"/>
                </a:lnTo>
                <a:lnTo>
                  <a:pt x="1133" y="1003"/>
                </a:lnTo>
                <a:lnTo>
                  <a:pt x="1165" y="1003"/>
                </a:lnTo>
                <a:lnTo>
                  <a:pt x="1003" y="1197"/>
                </a:lnTo>
                <a:lnTo>
                  <a:pt x="906" y="1294"/>
                </a:lnTo>
                <a:lnTo>
                  <a:pt x="842" y="1456"/>
                </a:lnTo>
                <a:lnTo>
                  <a:pt x="777" y="1618"/>
                </a:lnTo>
                <a:lnTo>
                  <a:pt x="680" y="1812"/>
                </a:lnTo>
                <a:lnTo>
                  <a:pt x="648" y="2070"/>
                </a:lnTo>
                <a:lnTo>
                  <a:pt x="615" y="2523"/>
                </a:lnTo>
                <a:lnTo>
                  <a:pt x="615" y="2879"/>
                </a:lnTo>
                <a:lnTo>
                  <a:pt x="680" y="3235"/>
                </a:lnTo>
                <a:lnTo>
                  <a:pt x="680" y="3267"/>
                </a:lnTo>
                <a:lnTo>
                  <a:pt x="680" y="3364"/>
                </a:lnTo>
                <a:lnTo>
                  <a:pt x="680" y="3396"/>
                </a:lnTo>
                <a:lnTo>
                  <a:pt x="712" y="3590"/>
                </a:lnTo>
                <a:lnTo>
                  <a:pt x="809" y="3978"/>
                </a:lnTo>
                <a:lnTo>
                  <a:pt x="906" y="4334"/>
                </a:lnTo>
                <a:lnTo>
                  <a:pt x="939" y="4496"/>
                </a:lnTo>
                <a:lnTo>
                  <a:pt x="939" y="4690"/>
                </a:lnTo>
                <a:lnTo>
                  <a:pt x="971" y="4690"/>
                </a:lnTo>
                <a:lnTo>
                  <a:pt x="971" y="4916"/>
                </a:lnTo>
                <a:lnTo>
                  <a:pt x="939" y="5272"/>
                </a:lnTo>
                <a:lnTo>
                  <a:pt x="939" y="5304"/>
                </a:lnTo>
                <a:lnTo>
                  <a:pt x="874" y="5531"/>
                </a:lnTo>
                <a:lnTo>
                  <a:pt x="680" y="5822"/>
                </a:lnTo>
                <a:lnTo>
                  <a:pt x="421" y="6113"/>
                </a:lnTo>
                <a:lnTo>
                  <a:pt x="227" y="6436"/>
                </a:lnTo>
                <a:lnTo>
                  <a:pt x="66" y="6792"/>
                </a:lnTo>
                <a:lnTo>
                  <a:pt x="33" y="6986"/>
                </a:lnTo>
                <a:lnTo>
                  <a:pt x="1" y="7180"/>
                </a:lnTo>
                <a:lnTo>
                  <a:pt x="1" y="7439"/>
                </a:lnTo>
                <a:lnTo>
                  <a:pt x="1" y="7697"/>
                </a:lnTo>
                <a:lnTo>
                  <a:pt x="66" y="7956"/>
                </a:lnTo>
                <a:lnTo>
                  <a:pt x="130" y="8215"/>
                </a:lnTo>
                <a:lnTo>
                  <a:pt x="260" y="8441"/>
                </a:lnTo>
                <a:lnTo>
                  <a:pt x="389" y="8668"/>
                </a:lnTo>
                <a:lnTo>
                  <a:pt x="551" y="8894"/>
                </a:lnTo>
                <a:lnTo>
                  <a:pt x="712" y="9088"/>
                </a:lnTo>
                <a:lnTo>
                  <a:pt x="1003" y="9314"/>
                </a:lnTo>
                <a:lnTo>
                  <a:pt x="1327" y="9508"/>
                </a:lnTo>
                <a:lnTo>
                  <a:pt x="1650" y="9638"/>
                </a:lnTo>
                <a:lnTo>
                  <a:pt x="2006" y="9735"/>
                </a:lnTo>
                <a:lnTo>
                  <a:pt x="2362" y="9767"/>
                </a:lnTo>
                <a:lnTo>
                  <a:pt x="2717" y="9800"/>
                </a:lnTo>
                <a:lnTo>
                  <a:pt x="3073" y="9735"/>
                </a:lnTo>
                <a:lnTo>
                  <a:pt x="3429" y="9670"/>
                </a:lnTo>
                <a:lnTo>
                  <a:pt x="3946" y="9476"/>
                </a:lnTo>
                <a:lnTo>
                  <a:pt x="4431" y="9250"/>
                </a:lnTo>
                <a:lnTo>
                  <a:pt x="4916" y="8959"/>
                </a:lnTo>
                <a:lnTo>
                  <a:pt x="5337" y="8635"/>
                </a:lnTo>
                <a:lnTo>
                  <a:pt x="5596" y="8474"/>
                </a:lnTo>
                <a:lnTo>
                  <a:pt x="5822" y="8280"/>
                </a:lnTo>
                <a:lnTo>
                  <a:pt x="6048" y="8053"/>
                </a:lnTo>
                <a:lnTo>
                  <a:pt x="6210" y="7795"/>
                </a:lnTo>
                <a:lnTo>
                  <a:pt x="6760" y="7180"/>
                </a:lnTo>
                <a:lnTo>
                  <a:pt x="7083" y="6760"/>
                </a:lnTo>
                <a:lnTo>
                  <a:pt x="7374" y="6339"/>
                </a:lnTo>
                <a:lnTo>
                  <a:pt x="7504" y="6048"/>
                </a:lnTo>
                <a:lnTo>
                  <a:pt x="7601" y="5725"/>
                </a:lnTo>
                <a:lnTo>
                  <a:pt x="7665" y="5434"/>
                </a:lnTo>
                <a:lnTo>
                  <a:pt x="7698" y="5110"/>
                </a:lnTo>
                <a:lnTo>
                  <a:pt x="7730" y="4755"/>
                </a:lnTo>
                <a:lnTo>
                  <a:pt x="7730" y="4431"/>
                </a:lnTo>
                <a:lnTo>
                  <a:pt x="7730" y="4108"/>
                </a:lnTo>
                <a:lnTo>
                  <a:pt x="7665" y="3784"/>
                </a:lnTo>
                <a:lnTo>
                  <a:pt x="7504" y="3267"/>
                </a:lnTo>
                <a:lnTo>
                  <a:pt x="7342" y="2782"/>
                </a:lnTo>
                <a:lnTo>
                  <a:pt x="7245" y="2556"/>
                </a:lnTo>
                <a:lnTo>
                  <a:pt x="7148" y="2329"/>
                </a:lnTo>
                <a:lnTo>
                  <a:pt x="6986" y="2103"/>
                </a:lnTo>
                <a:lnTo>
                  <a:pt x="6857" y="1909"/>
                </a:lnTo>
                <a:lnTo>
                  <a:pt x="6663" y="1715"/>
                </a:lnTo>
                <a:lnTo>
                  <a:pt x="6501" y="1521"/>
                </a:lnTo>
                <a:lnTo>
                  <a:pt x="6081" y="1230"/>
                </a:lnTo>
                <a:lnTo>
                  <a:pt x="6048" y="1165"/>
                </a:lnTo>
                <a:lnTo>
                  <a:pt x="5984" y="1100"/>
                </a:lnTo>
                <a:lnTo>
                  <a:pt x="5790" y="1003"/>
                </a:lnTo>
                <a:lnTo>
                  <a:pt x="5660" y="939"/>
                </a:lnTo>
                <a:lnTo>
                  <a:pt x="5499" y="874"/>
                </a:lnTo>
                <a:lnTo>
                  <a:pt x="5110" y="680"/>
                </a:lnTo>
                <a:lnTo>
                  <a:pt x="3752" y="227"/>
                </a:lnTo>
                <a:lnTo>
                  <a:pt x="3655" y="195"/>
                </a:lnTo>
                <a:lnTo>
                  <a:pt x="3396" y="130"/>
                </a:lnTo>
                <a:lnTo>
                  <a:pt x="3202" y="98"/>
                </a:lnTo>
                <a:lnTo>
                  <a:pt x="3008" y="65"/>
                </a:lnTo>
                <a:lnTo>
                  <a:pt x="2976" y="65"/>
                </a:lnTo>
                <a:lnTo>
                  <a:pt x="2814" y="33"/>
                </a:lnTo>
                <a:lnTo>
                  <a:pt x="26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8430776" y="-305545"/>
            <a:ext cx="1325488" cy="947781"/>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rot="3286735">
            <a:off x="-931656" y="3549096"/>
            <a:ext cx="1988237" cy="1463065"/>
          </a:xfrm>
          <a:custGeom>
            <a:rect b="b" l="l" r="r" t="t"/>
            <a:pathLst>
              <a:path extrusionOk="0" h="16849" w="22897">
                <a:moveTo>
                  <a:pt x="5078" y="647"/>
                </a:moveTo>
                <a:lnTo>
                  <a:pt x="5272" y="679"/>
                </a:lnTo>
                <a:lnTo>
                  <a:pt x="6339" y="938"/>
                </a:lnTo>
                <a:lnTo>
                  <a:pt x="6759" y="1003"/>
                </a:lnTo>
                <a:lnTo>
                  <a:pt x="6274" y="938"/>
                </a:lnTo>
                <a:lnTo>
                  <a:pt x="5822" y="905"/>
                </a:lnTo>
                <a:lnTo>
                  <a:pt x="5401" y="873"/>
                </a:lnTo>
                <a:lnTo>
                  <a:pt x="5369" y="873"/>
                </a:lnTo>
                <a:lnTo>
                  <a:pt x="4851" y="647"/>
                </a:lnTo>
                <a:close/>
                <a:moveTo>
                  <a:pt x="7536" y="1229"/>
                </a:moveTo>
                <a:lnTo>
                  <a:pt x="7924" y="1358"/>
                </a:lnTo>
                <a:lnTo>
                  <a:pt x="8279" y="1520"/>
                </a:lnTo>
                <a:lnTo>
                  <a:pt x="8215" y="1552"/>
                </a:lnTo>
                <a:lnTo>
                  <a:pt x="7891" y="1391"/>
                </a:lnTo>
                <a:lnTo>
                  <a:pt x="7536" y="1229"/>
                </a:lnTo>
                <a:close/>
                <a:moveTo>
                  <a:pt x="2749" y="2587"/>
                </a:moveTo>
                <a:lnTo>
                  <a:pt x="2717" y="2619"/>
                </a:lnTo>
                <a:lnTo>
                  <a:pt x="2652" y="2652"/>
                </a:lnTo>
                <a:lnTo>
                  <a:pt x="2588" y="2684"/>
                </a:lnTo>
                <a:lnTo>
                  <a:pt x="2555" y="2781"/>
                </a:lnTo>
                <a:lnTo>
                  <a:pt x="2555" y="2846"/>
                </a:lnTo>
                <a:lnTo>
                  <a:pt x="2588" y="2911"/>
                </a:lnTo>
                <a:lnTo>
                  <a:pt x="2620" y="2975"/>
                </a:lnTo>
                <a:lnTo>
                  <a:pt x="2361" y="3008"/>
                </a:lnTo>
                <a:lnTo>
                  <a:pt x="2329" y="2943"/>
                </a:lnTo>
                <a:lnTo>
                  <a:pt x="2297" y="2878"/>
                </a:lnTo>
                <a:lnTo>
                  <a:pt x="2297" y="2846"/>
                </a:lnTo>
                <a:lnTo>
                  <a:pt x="2297" y="2814"/>
                </a:lnTo>
                <a:lnTo>
                  <a:pt x="2361" y="2749"/>
                </a:lnTo>
                <a:lnTo>
                  <a:pt x="2458" y="2684"/>
                </a:lnTo>
                <a:lnTo>
                  <a:pt x="2749" y="2587"/>
                </a:lnTo>
                <a:close/>
                <a:moveTo>
                  <a:pt x="9702" y="2781"/>
                </a:moveTo>
                <a:lnTo>
                  <a:pt x="9767" y="2814"/>
                </a:lnTo>
                <a:lnTo>
                  <a:pt x="10026" y="3040"/>
                </a:lnTo>
                <a:lnTo>
                  <a:pt x="9767" y="2911"/>
                </a:lnTo>
                <a:lnTo>
                  <a:pt x="9735" y="2911"/>
                </a:lnTo>
                <a:lnTo>
                  <a:pt x="9702" y="2781"/>
                </a:lnTo>
                <a:close/>
                <a:moveTo>
                  <a:pt x="4140" y="744"/>
                </a:moveTo>
                <a:lnTo>
                  <a:pt x="4399" y="808"/>
                </a:lnTo>
                <a:lnTo>
                  <a:pt x="4657" y="873"/>
                </a:lnTo>
                <a:lnTo>
                  <a:pt x="4205" y="905"/>
                </a:lnTo>
                <a:lnTo>
                  <a:pt x="3752" y="970"/>
                </a:lnTo>
                <a:lnTo>
                  <a:pt x="3331" y="1067"/>
                </a:lnTo>
                <a:lnTo>
                  <a:pt x="2976" y="1197"/>
                </a:lnTo>
                <a:lnTo>
                  <a:pt x="2523" y="1358"/>
                </a:lnTo>
                <a:lnTo>
                  <a:pt x="2103" y="1552"/>
                </a:lnTo>
                <a:lnTo>
                  <a:pt x="1811" y="1811"/>
                </a:lnTo>
                <a:lnTo>
                  <a:pt x="1585" y="2070"/>
                </a:lnTo>
                <a:lnTo>
                  <a:pt x="1359" y="2328"/>
                </a:lnTo>
                <a:lnTo>
                  <a:pt x="1132" y="2587"/>
                </a:lnTo>
                <a:lnTo>
                  <a:pt x="1068" y="2684"/>
                </a:lnTo>
                <a:lnTo>
                  <a:pt x="1035" y="2781"/>
                </a:lnTo>
                <a:lnTo>
                  <a:pt x="1035" y="2878"/>
                </a:lnTo>
                <a:lnTo>
                  <a:pt x="1068" y="2975"/>
                </a:lnTo>
                <a:lnTo>
                  <a:pt x="1132" y="3072"/>
                </a:lnTo>
                <a:lnTo>
                  <a:pt x="1229" y="3105"/>
                </a:lnTo>
                <a:lnTo>
                  <a:pt x="1326" y="3137"/>
                </a:lnTo>
                <a:lnTo>
                  <a:pt x="1456" y="3105"/>
                </a:lnTo>
                <a:lnTo>
                  <a:pt x="1488" y="3169"/>
                </a:lnTo>
                <a:lnTo>
                  <a:pt x="1035" y="3169"/>
                </a:lnTo>
                <a:lnTo>
                  <a:pt x="971" y="3137"/>
                </a:lnTo>
                <a:lnTo>
                  <a:pt x="906" y="3105"/>
                </a:lnTo>
                <a:lnTo>
                  <a:pt x="841" y="3008"/>
                </a:lnTo>
                <a:lnTo>
                  <a:pt x="809" y="2943"/>
                </a:lnTo>
                <a:lnTo>
                  <a:pt x="777" y="2911"/>
                </a:lnTo>
                <a:lnTo>
                  <a:pt x="777" y="2814"/>
                </a:lnTo>
                <a:lnTo>
                  <a:pt x="777" y="2781"/>
                </a:lnTo>
                <a:lnTo>
                  <a:pt x="809" y="2652"/>
                </a:lnTo>
                <a:lnTo>
                  <a:pt x="809" y="2619"/>
                </a:lnTo>
                <a:lnTo>
                  <a:pt x="841" y="2587"/>
                </a:lnTo>
                <a:lnTo>
                  <a:pt x="1035" y="2231"/>
                </a:lnTo>
                <a:lnTo>
                  <a:pt x="1132" y="2102"/>
                </a:lnTo>
                <a:lnTo>
                  <a:pt x="1262" y="1973"/>
                </a:lnTo>
                <a:lnTo>
                  <a:pt x="1682" y="1714"/>
                </a:lnTo>
                <a:lnTo>
                  <a:pt x="2005" y="1488"/>
                </a:lnTo>
                <a:lnTo>
                  <a:pt x="2361" y="1294"/>
                </a:lnTo>
                <a:lnTo>
                  <a:pt x="2394" y="1294"/>
                </a:lnTo>
                <a:lnTo>
                  <a:pt x="2426" y="1261"/>
                </a:lnTo>
                <a:lnTo>
                  <a:pt x="2976" y="1067"/>
                </a:lnTo>
                <a:lnTo>
                  <a:pt x="3331" y="938"/>
                </a:lnTo>
                <a:lnTo>
                  <a:pt x="3719" y="841"/>
                </a:lnTo>
                <a:lnTo>
                  <a:pt x="4140" y="744"/>
                </a:lnTo>
                <a:close/>
                <a:moveTo>
                  <a:pt x="9217" y="3913"/>
                </a:moveTo>
                <a:lnTo>
                  <a:pt x="9508" y="4010"/>
                </a:lnTo>
                <a:lnTo>
                  <a:pt x="9120" y="4042"/>
                </a:lnTo>
                <a:lnTo>
                  <a:pt x="9152" y="3945"/>
                </a:lnTo>
                <a:lnTo>
                  <a:pt x="9217" y="3913"/>
                </a:lnTo>
                <a:close/>
                <a:moveTo>
                  <a:pt x="3396" y="4754"/>
                </a:moveTo>
                <a:lnTo>
                  <a:pt x="3763" y="4840"/>
                </a:lnTo>
                <a:lnTo>
                  <a:pt x="3763" y="4840"/>
                </a:lnTo>
                <a:lnTo>
                  <a:pt x="3655" y="4819"/>
                </a:lnTo>
                <a:lnTo>
                  <a:pt x="3396" y="4754"/>
                </a:lnTo>
                <a:close/>
                <a:moveTo>
                  <a:pt x="11319" y="4851"/>
                </a:moveTo>
                <a:lnTo>
                  <a:pt x="11481" y="5045"/>
                </a:lnTo>
                <a:lnTo>
                  <a:pt x="11319" y="5013"/>
                </a:lnTo>
                <a:lnTo>
                  <a:pt x="11319" y="4851"/>
                </a:lnTo>
                <a:close/>
                <a:moveTo>
                  <a:pt x="8215" y="5692"/>
                </a:moveTo>
                <a:lnTo>
                  <a:pt x="8182" y="5724"/>
                </a:lnTo>
                <a:lnTo>
                  <a:pt x="8150" y="5724"/>
                </a:lnTo>
                <a:lnTo>
                  <a:pt x="8118" y="5692"/>
                </a:lnTo>
                <a:close/>
                <a:moveTo>
                  <a:pt x="9152" y="6047"/>
                </a:moveTo>
                <a:lnTo>
                  <a:pt x="9185" y="6080"/>
                </a:lnTo>
                <a:lnTo>
                  <a:pt x="9185" y="6080"/>
                </a:lnTo>
                <a:lnTo>
                  <a:pt x="8926" y="6047"/>
                </a:lnTo>
                <a:close/>
                <a:moveTo>
                  <a:pt x="12354" y="6015"/>
                </a:moveTo>
                <a:lnTo>
                  <a:pt x="12354" y="6144"/>
                </a:lnTo>
                <a:lnTo>
                  <a:pt x="12354" y="6209"/>
                </a:lnTo>
                <a:lnTo>
                  <a:pt x="12192" y="6015"/>
                </a:lnTo>
                <a:close/>
                <a:moveTo>
                  <a:pt x="11125" y="6177"/>
                </a:moveTo>
                <a:lnTo>
                  <a:pt x="11384" y="6241"/>
                </a:lnTo>
                <a:lnTo>
                  <a:pt x="11740" y="6338"/>
                </a:lnTo>
                <a:lnTo>
                  <a:pt x="11319" y="6306"/>
                </a:lnTo>
                <a:lnTo>
                  <a:pt x="11093" y="6306"/>
                </a:lnTo>
                <a:lnTo>
                  <a:pt x="10866" y="6274"/>
                </a:lnTo>
                <a:lnTo>
                  <a:pt x="10834" y="6274"/>
                </a:lnTo>
                <a:lnTo>
                  <a:pt x="11125" y="6177"/>
                </a:lnTo>
                <a:close/>
                <a:moveTo>
                  <a:pt x="10543" y="8570"/>
                </a:moveTo>
                <a:lnTo>
                  <a:pt x="10543" y="8602"/>
                </a:lnTo>
                <a:lnTo>
                  <a:pt x="10575" y="8602"/>
                </a:lnTo>
                <a:lnTo>
                  <a:pt x="10672" y="8635"/>
                </a:lnTo>
                <a:lnTo>
                  <a:pt x="10511" y="8667"/>
                </a:lnTo>
                <a:lnTo>
                  <a:pt x="10478" y="8570"/>
                </a:lnTo>
                <a:close/>
                <a:moveTo>
                  <a:pt x="9088" y="8699"/>
                </a:moveTo>
                <a:lnTo>
                  <a:pt x="9185" y="8829"/>
                </a:lnTo>
                <a:lnTo>
                  <a:pt x="9185" y="8893"/>
                </a:lnTo>
                <a:lnTo>
                  <a:pt x="9217" y="9055"/>
                </a:lnTo>
                <a:lnTo>
                  <a:pt x="9088" y="8699"/>
                </a:lnTo>
                <a:close/>
                <a:moveTo>
                  <a:pt x="12742" y="10446"/>
                </a:moveTo>
                <a:lnTo>
                  <a:pt x="12645" y="10543"/>
                </a:lnTo>
                <a:lnTo>
                  <a:pt x="12483" y="10510"/>
                </a:lnTo>
                <a:lnTo>
                  <a:pt x="12580" y="10510"/>
                </a:lnTo>
                <a:lnTo>
                  <a:pt x="12742" y="10446"/>
                </a:lnTo>
                <a:close/>
                <a:moveTo>
                  <a:pt x="13454" y="10510"/>
                </a:moveTo>
                <a:lnTo>
                  <a:pt x="13454" y="10607"/>
                </a:lnTo>
                <a:lnTo>
                  <a:pt x="13227" y="10575"/>
                </a:lnTo>
                <a:lnTo>
                  <a:pt x="13324" y="10510"/>
                </a:lnTo>
                <a:close/>
                <a:moveTo>
                  <a:pt x="14391" y="10543"/>
                </a:moveTo>
                <a:lnTo>
                  <a:pt x="14488" y="10704"/>
                </a:lnTo>
                <a:lnTo>
                  <a:pt x="14521" y="10769"/>
                </a:lnTo>
                <a:lnTo>
                  <a:pt x="14262" y="10737"/>
                </a:lnTo>
                <a:lnTo>
                  <a:pt x="14197" y="10704"/>
                </a:lnTo>
                <a:lnTo>
                  <a:pt x="14197" y="10607"/>
                </a:lnTo>
                <a:lnTo>
                  <a:pt x="14294" y="10607"/>
                </a:lnTo>
                <a:lnTo>
                  <a:pt x="14391" y="10543"/>
                </a:lnTo>
                <a:close/>
                <a:moveTo>
                  <a:pt x="11546" y="11092"/>
                </a:moveTo>
                <a:lnTo>
                  <a:pt x="11675" y="11125"/>
                </a:lnTo>
                <a:lnTo>
                  <a:pt x="11707" y="11254"/>
                </a:lnTo>
                <a:lnTo>
                  <a:pt x="11740" y="11351"/>
                </a:lnTo>
                <a:lnTo>
                  <a:pt x="11740" y="11383"/>
                </a:lnTo>
                <a:lnTo>
                  <a:pt x="11643" y="11351"/>
                </a:lnTo>
                <a:lnTo>
                  <a:pt x="11416" y="11222"/>
                </a:lnTo>
                <a:lnTo>
                  <a:pt x="11384" y="11189"/>
                </a:lnTo>
                <a:lnTo>
                  <a:pt x="11481" y="11125"/>
                </a:lnTo>
                <a:lnTo>
                  <a:pt x="11546" y="11092"/>
                </a:lnTo>
                <a:close/>
                <a:moveTo>
                  <a:pt x="10123" y="11028"/>
                </a:moveTo>
                <a:lnTo>
                  <a:pt x="10187" y="11060"/>
                </a:lnTo>
                <a:lnTo>
                  <a:pt x="10284" y="11092"/>
                </a:lnTo>
                <a:lnTo>
                  <a:pt x="10349" y="11254"/>
                </a:lnTo>
                <a:lnTo>
                  <a:pt x="10317" y="11448"/>
                </a:lnTo>
                <a:lnTo>
                  <a:pt x="10123" y="11028"/>
                </a:lnTo>
                <a:close/>
                <a:moveTo>
                  <a:pt x="12483" y="11254"/>
                </a:moveTo>
                <a:lnTo>
                  <a:pt x="13163" y="11383"/>
                </a:lnTo>
                <a:lnTo>
                  <a:pt x="12742" y="11448"/>
                </a:lnTo>
                <a:lnTo>
                  <a:pt x="12451" y="11319"/>
                </a:lnTo>
                <a:lnTo>
                  <a:pt x="12483" y="11254"/>
                </a:lnTo>
                <a:close/>
                <a:moveTo>
                  <a:pt x="14585" y="11771"/>
                </a:moveTo>
                <a:lnTo>
                  <a:pt x="15103" y="11836"/>
                </a:lnTo>
                <a:lnTo>
                  <a:pt x="14553" y="11836"/>
                </a:lnTo>
                <a:lnTo>
                  <a:pt x="13906" y="11771"/>
                </a:lnTo>
                <a:close/>
                <a:moveTo>
                  <a:pt x="22185" y="11642"/>
                </a:moveTo>
                <a:lnTo>
                  <a:pt x="22250" y="11674"/>
                </a:lnTo>
                <a:lnTo>
                  <a:pt x="22282" y="11739"/>
                </a:lnTo>
                <a:lnTo>
                  <a:pt x="22315" y="11739"/>
                </a:lnTo>
                <a:lnTo>
                  <a:pt x="22282" y="11868"/>
                </a:lnTo>
                <a:lnTo>
                  <a:pt x="22282" y="11933"/>
                </a:lnTo>
                <a:lnTo>
                  <a:pt x="22250" y="12063"/>
                </a:lnTo>
                <a:lnTo>
                  <a:pt x="22250" y="11933"/>
                </a:lnTo>
                <a:lnTo>
                  <a:pt x="22250" y="11836"/>
                </a:lnTo>
                <a:lnTo>
                  <a:pt x="22250" y="11739"/>
                </a:lnTo>
                <a:lnTo>
                  <a:pt x="22185" y="11642"/>
                </a:lnTo>
                <a:close/>
                <a:moveTo>
                  <a:pt x="11190" y="12063"/>
                </a:moveTo>
                <a:lnTo>
                  <a:pt x="11125" y="12192"/>
                </a:lnTo>
                <a:lnTo>
                  <a:pt x="11093" y="12127"/>
                </a:lnTo>
                <a:lnTo>
                  <a:pt x="11190" y="12063"/>
                </a:lnTo>
                <a:close/>
                <a:moveTo>
                  <a:pt x="21344" y="12095"/>
                </a:moveTo>
                <a:lnTo>
                  <a:pt x="21053" y="12321"/>
                </a:lnTo>
                <a:lnTo>
                  <a:pt x="21053" y="12257"/>
                </a:lnTo>
                <a:lnTo>
                  <a:pt x="21053" y="12192"/>
                </a:lnTo>
                <a:lnTo>
                  <a:pt x="21312" y="12095"/>
                </a:lnTo>
                <a:close/>
                <a:moveTo>
                  <a:pt x="21959" y="12580"/>
                </a:moveTo>
                <a:lnTo>
                  <a:pt x="21732" y="12936"/>
                </a:lnTo>
                <a:lnTo>
                  <a:pt x="21506" y="13227"/>
                </a:lnTo>
                <a:lnTo>
                  <a:pt x="21668" y="12903"/>
                </a:lnTo>
                <a:lnTo>
                  <a:pt x="21959" y="12580"/>
                </a:lnTo>
                <a:close/>
                <a:moveTo>
                  <a:pt x="14521" y="13356"/>
                </a:moveTo>
                <a:lnTo>
                  <a:pt x="14521" y="13388"/>
                </a:lnTo>
                <a:lnTo>
                  <a:pt x="14424" y="13356"/>
                </a:lnTo>
                <a:close/>
                <a:moveTo>
                  <a:pt x="15232" y="13388"/>
                </a:moveTo>
                <a:lnTo>
                  <a:pt x="15750" y="13421"/>
                </a:lnTo>
                <a:lnTo>
                  <a:pt x="15879" y="13453"/>
                </a:lnTo>
                <a:lnTo>
                  <a:pt x="15620" y="13453"/>
                </a:lnTo>
                <a:lnTo>
                  <a:pt x="15297" y="13485"/>
                </a:lnTo>
                <a:lnTo>
                  <a:pt x="15232" y="13388"/>
                </a:lnTo>
                <a:close/>
                <a:moveTo>
                  <a:pt x="16655" y="13485"/>
                </a:moveTo>
                <a:lnTo>
                  <a:pt x="16785" y="13518"/>
                </a:lnTo>
                <a:lnTo>
                  <a:pt x="16979" y="13550"/>
                </a:lnTo>
                <a:lnTo>
                  <a:pt x="16623" y="13615"/>
                </a:lnTo>
                <a:lnTo>
                  <a:pt x="16623" y="13550"/>
                </a:lnTo>
                <a:lnTo>
                  <a:pt x="16655" y="13485"/>
                </a:lnTo>
                <a:close/>
                <a:moveTo>
                  <a:pt x="14844" y="15199"/>
                </a:moveTo>
                <a:lnTo>
                  <a:pt x="14877" y="15296"/>
                </a:lnTo>
                <a:lnTo>
                  <a:pt x="14585" y="15199"/>
                </a:lnTo>
                <a:close/>
                <a:moveTo>
                  <a:pt x="16623" y="15329"/>
                </a:moveTo>
                <a:lnTo>
                  <a:pt x="16623" y="15393"/>
                </a:lnTo>
                <a:lnTo>
                  <a:pt x="16235" y="15393"/>
                </a:lnTo>
                <a:lnTo>
                  <a:pt x="16623" y="15329"/>
                </a:lnTo>
                <a:close/>
                <a:moveTo>
                  <a:pt x="13648" y="15652"/>
                </a:moveTo>
                <a:lnTo>
                  <a:pt x="13874" y="15749"/>
                </a:lnTo>
                <a:lnTo>
                  <a:pt x="14456" y="16008"/>
                </a:lnTo>
                <a:lnTo>
                  <a:pt x="14100" y="15879"/>
                </a:lnTo>
                <a:lnTo>
                  <a:pt x="13874" y="15782"/>
                </a:lnTo>
                <a:lnTo>
                  <a:pt x="13648" y="15652"/>
                </a:lnTo>
                <a:close/>
                <a:moveTo>
                  <a:pt x="18013" y="15782"/>
                </a:moveTo>
                <a:lnTo>
                  <a:pt x="17852" y="15846"/>
                </a:lnTo>
                <a:lnTo>
                  <a:pt x="17496" y="15943"/>
                </a:lnTo>
                <a:lnTo>
                  <a:pt x="17108" y="16040"/>
                </a:lnTo>
                <a:lnTo>
                  <a:pt x="16720" y="16137"/>
                </a:lnTo>
                <a:lnTo>
                  <a:pt x="16752" y="16008"/>
                </a:lnTo>
                <a:lnTo>
                  <a:pt x="17399" y="15911"/>
                </a:lnTo>
                <a:lnTo>
                  <a:pt x="18013" y="15782"/>
                </a:lnTo>
                <a:close/>
                <a:moveTo>
                  <a:pt x="4884" y="0"/>
                </a:moveTo>
                <a:lnTo>
                  <a:pt x="4496" y="32"/>
                </a:lnTo>
                <a:lnTo>
                  <a:pt x="4140" y="97"/>
                </a:lnTo>
                <a:lnTo>
                  <a:pt x="3752" y="162"/>
                </a:lnTo>
                <a:lnTo>
                  <a:pt x="3105" y="323"/>
                </a:lnTo>
                <a:lnTo>
                  <a:pt x="2458" y="550"/>
                </a:lnTo>
                <a:lnTo>
                  <a:pt x="2005" y="776"/>
                </a:lnTo>
                <a:lnTo>
                  <a:pt x="1488" y="1035"/>
                </a:lnTo>
                <a:lnTo>
                  <a:pt x="1165" y="1197"/>
                </a:lnTo>
                <a:lnTo>
                  <a:pt x="841" y="1455"/>
                </a:lnTo>
                <a:lnTo>
                  <a:pt x="518" y="1779"/>
                </a:lnTo>
                <a:lnTo>
                  <a:pt x="356" y="2005"/>
                </a:lnTo>
                <a:lnTo>
                  <a:pt x="194" y="2231"/>
                </a:lnTo>
                <a:lnTo>
                  <a:pt x="65" y="2425"/>
                </a:lnTo>
                <a:lnTo>
                  <a:pt x="33" y="2587"/>
                </a:lnTo>
                <a:lnTo>
                  <a:pt x="0" y="2749"/>
                </a:lnTo>
                <a:lnTo>
                  <a:pt x="0" y="2943"/>
                </a:lnTo>
                <a:lnTo>
                  <a:pt x="33" y="3105"/>
                </a:lnTo>
                <a:lnTo>
                  <a:pt x="65" y="3266"/>
                </a:lnTo>
                <a:lnTo>
                  <a:pt x="130" y="3428"/>
                </a:lnTo>
                <a:lnTo>
                  <a:pt x="292" y="3719"/>
                </a:lnTo>
                <a:lnTo>
                  <a:pt x="550" y="4010"/>
                </a:lnTo>
                <a:lnTo>
                  <a:pt x="809" y="4236"/>
                </a:lnTo>
                <a:lnTo>
                  <a:pt x="1100" y="4430"/>
                </a:lnTo>
                <a:lnTo>
                  <a:pt x="1391" y="4625"/>
                </a:lnTo>
                <a:lnTo>
                  <a:pt x="1779" y="4851"/>
                </a:lnTo>
                <a:lnTo>
                  <a:pt x="2038" y="4980"/>
                </a:lnTo>
                <a:lnTo>
                  <a:pt x="2652" y="5207"/>
                </a:lnTo>
                <a:lnTo>
                  <a:pt x="3331" y="5401"/>
                </a:lnTo>
                <a:lnTo>
                  <a:pt x="4043" y="5562"/>
                </a:lnTo>
                <a:lnTo>
                  <a:pt x="5175" y="5789"/>
                </a:lnTo>
                <a:lnTo>
                  <a:pt x="5789" y="6015"/>
                </a:lnTo>
                <a:lnTo>
                  <a:pt x="6404" y="6306"/>
                </a:lnTo>
                <a:lnTo>
                  <a:pt x="6727" y="6500"/>
                </a:lnTo>
                <a:lnTo>
                  <a:pt x="7018" y="6694"/>
                </a:lnTo>
                <a:lnTo>
                  <a:pt x="7244" y="6856"/>
                </a:lnTo>
                <a:lnTo>
                  <a:pt x="7406" y="7050"/>
                </a:lnTo>
                <a:lnTo>
                  <a:pt x="7762" y="7503"/>
                </a:lnTo>
                <a:lnTo>
                  <a:pt x="7956" y="7761"/>
                </a:lnTo>
                <a:lnTo>
                  <a:pt x="8150" y="8085"/>
                </a:lnTo>
                <a:lnTo>
                  <a:pt x="8409" y="8667"/>
                </a:lnTo>
                <a:lnTo>
                  <a:pt x="8667" y="9443"/>
                </a:lnTo>
                <a:lnTo>
                  <a:pt x="8764" y="9863"/>
                </a:lnTo>
                <a:lnTo>
                  <a:pt x="8861" y="10284"/>
                </a:lnTo>
                <a:lnTo>
                  <a:pt x="8991" y="10704"/>
                </a:lnTo>
                <a:lnTo>
                  <a:pt x="9152" y="11060"/>
                </a:lnTo>
                <a:lnTo>
                  <a:pt x="9379" y="11739"/>
                </a:lnTo>
                <a:lnTo>
                  <a:pt x="9670" y="12515"/>
                </a:lnTo>
                <a:lnTo>
                  <a:pt x="10026" y="13259"/>
                </a:lnTo>
                <a:lnTo>
                  <a:pt x="10284" y="13679"/>
                </a:lnTo>
                <a:lnTo>
                  <a:pt x="10575" y="14068"/>
                </a:lnTo>
                <a:lnTo>
                  <a:pt x="10899" y="14456"/>
                </a:lnTo>
                <a:lnTo>
                  <a:pt x="11287" y="14779"/>
                </a:lnTo>
                <a:lnTo>
                  <a:pt x="11804" y="15264"/>
                </a:lnTo>
                <a:lnTo>
                  <a:pt x="12354" y="15685"/>
                </a:lnTo>
                <a:lnTo>
                  <a:pt x="12839" y="15976"/>
                </a:lnTo>
                <a:lnTo>
                  <a:pt x="13357" y="16234"/>
                </a:lnTo>
                <a:lnTo>
                  <a:pt x="13648" y="16396"/>
                </a:lnTo>
                <a:lnTo>
                  <a:pt x="13939" y="16493"/>
                </a:lnTo>
                <a:lnTo>
                  <a:pt x="14553" y="16687"/>
                </a:lnTo>
                <a:lnTo>
                  <a:pt x="14909" y="16784"/>
                </a:lnTo>
                <a:lnTo>
                  <a:pt x="15265" y="16849"/>
                </a:lnTo>
                <a:lnTo>
                  <a:pt x="16008" y="16849"/>
                </a:lnTo>
                <a:lnTo>
                  <a:pt x="16526" y="16816"/>
                </a:lnTo>
                <a:lnTo>
                  <a:pt x="17043" y="16719"/>
                </a:lnTo>
                <a:lnTo>
                  <a:pt x="17528" y="16622"/>
                </a:lnTo>
                <a:lnTo>
                  <a:pt x="18046" y="16461"/>
                </a:lnTo>
                <a:lnTo>
                  <a:pt x="18563" y="16267"/>
                </a:lnTo>
                <a:lnTo>
                  <a:pt x="18822" y="16137"/>
                </a:lnTo>
                <a:lnTo>
                  <a:pt x="19081" y="16008"/>
                </a:lnTo>
                <a:lnTo>
                  <a:pt x="19436" y="15814"/>
                </a:lnTo>
                <a:lnTo>
                  <a:pt x="19760" y="15587"/>
                </a:lnTo>
                <a:lnTo>
                  <a:pt x="20407" y="15102"/>
                </a:lnTo>
                <a:lnTo>
                  <a:pt x="20827" y="14779"/>
                </a:lnTo>
                <a:lnTo>
                  <a:pt x="21312" y="14326"/>
                </a:lnTo>
                <a:lnTo>
                  <a:pt x="21797" y="13841"/>
                </a:lnTo>
                <a:lnTo>
                  <a:pt x="22024" y="13582"/>
                </a:lnTo>
                <a:lnTo>
                  <a:pt x="22250" y="13324"/>
                </a:lnTo>
                <a:lnTo>
                  <a:pt x="22509" y="12936"/>
                </a:lnTo>
                <a:lnTo>
                  <a:pt x="22735" y="12548"/>
                </a:lnTo>
                <a:lnTo>
                  <a:pt x="22800" y="12418"/>
                </a:lnTo>
                <a:lnTo>
                  <a:pt x="22832" y="12257"/>
                </a:lnTo>
                <a:lnTo>
                  <a:pt x="22864" y="12160"/>
                </a:lnTo>
                <a:lnTo>
                  <a:pt x="22897" y="11868"/>
                </a:lnTo>
                <a:lnTo>
                  <a:pt x="22897" y="11642"/>
                </a:lnTo>
                <a:lnTo>
                  <a:pt x="22800" y="11448"/>
                </a:lnTo>
                <a:lnTo>
                  <a:pt x="22703" y="11286"/>
                </a:lnTo>
                <a:lnTo>
                  <a:pt x="22509" y="11157"/>
                </a:lnTo>
                <a:lnTo>
                  <a:pt x="22315" y="11092"/>
                </a:lnTo>
                <a:lnTo>
                  <a:pt x="22088" y="11060"/>
                </a:lnTo>
                <a:lnTo>
                  <a:pt x="21797" y="11028"/>
                </a:lnTo>
                <a:lnTo>
                  <a:pt x="21635" y="11060"/>
                </a:lnTo>
                <a:lnTo>
                  <a:pt x="21441" y="11125"/>
                </a:lnTo>
                <a:lnTo>
                  <a:pt x="21086" y="11222"/>
                </a:lnTo>
                <a:lnTo>
                  <a:pt x="20633" y="11351"/>
                </a:lnTo>
                <a:lnTo>
                  <a:pt x="20213" y="11448"/>
                </a:lnTo>
                <a:lnTo>
                  <a:pt x="19210" y="11642"/>
                </a:lnTo>
                <a:lnTo>
                  <a:pt x="18757" y="11707"/>
                </a:lnTo>
                <a:lnTo>
                  <a:pt x="18272" y="11739"/>
                </a:lnTo>
                <a:lnTo>
                  <a:pt x="17819" y="11804"/>
                </a:lnTo>
                <a:lnTo>
                  <a:pt x="17625" y="11804"/>
                </a:lnTo>
                <a:lnTo>
                  <a:pt x="17367" y="11771"/>
                </a:lnTo>
                <a:lnTo>
                  <a:pt x="17334" y="11771"/>
                </a:lnTo>
                <a:lnTo>
                  <a:pt x="17076" y="11739"/>
                </a:lnTo>
                <a:lnTo>
                  <a:pt x="16752" y="11642"/>
                </a:lnTo>
                <a:lnTo>
                  <a:pt x="16299" y="11448"/>
                </a:lnTo>
                <a:lnTo>
                  <a:pt x="15944" y="11286"/>
                </a:lnTo>
                <a:lnTo>
                  <a:pt x="15782" y="11189"/>
                </a:lnTo>
                <a:lnTo>
                  <a:pt x="15620" y="11092"/>
                </a:lnTo>
                <a:lnTo>
                  <a:pt x="15459" y="10963"/>
                </a:lnTo>
                <a:lnTo>
                  <a:pt x="15297" y="10769"/>
                </a:lnTo>
                <a:lnTo>
                  <a:pt x="15103" y="10478"/>
                </a:lnTo>
                <a:lnTo>
                  <a:pt x="14812" y="9960"/>
                </a:lnTo>
                <a:lnTo>
                  <a:pt x="14715" y="9734"/>
                </a:lnTo>
                <a:lnTo>
                  <a:pt x="14585" y="9411"/>
                </a:lnTo>
                <a:lnTo>
                  <a:pt x="14327" y="8505"/>
                </a:lnTo>
                <a:lnTo>
                  <a:pt x="14165" y="8020"/>
                </a:lnTo>
                <a:lnTo>
                  <a:pt x="13971" y="7503"/>
                </a:lnTo>
                <a:lnTo>
                  <a:pt x="13583" y="6112"/>
                </a:lnTo>
                <a:lnTo>
                  <a:pt x="13357" y="5498"/>
                </a:lnTo>
                <a:lnTo>
                  <a:pt x="13066" y="4883"/>
                </a:lnTo>
                <a:lnTo>
                  <a:pt x="12904" y="4560"/>
                </a:lnTo>
                <a:lnTo>
                  <a:pt x="12710" y="4269"/>
                </a:lnTo>
                <a:lnTo>
                  <a:pt x="12289" y="3654"/>
                </a:lnTo>
                <a:lnTo>
                  <a:pt x="11934" y="3266"/>
                </a:lnTo>
                <a:lnTo>
                  <a:pt x="11578" y="2911"/>
                </a:lnTo>
                <a:lnTo>
                  <a:pt x="11222" y="2587"/>
                </a:lnTo>
                <a:lnTo>
                  <a:pt x="10802" y="2264"/>
                </a:lnTo>
                <a:lnTo>
                  <a:pt x="10381" y="1973"/>
                </a:lnTo>
                <a:lnTo>
                  <a:pt x="9929" y="1714"/>
                </a:lnTo>
                <a:lnTo>
                  <a:pt x="9411" y="1391"/>
                </a:lnTo>
                <a:lnTo>
                  <a:pt x="8861" y="1067"/>
                </a:lnTo>
                <a:lnTo>
                  <a:pt x="8441" y="873"/>
                </a:lnTo>
                <a:lnTo>
                  <a:pt x="8085" y="711"/>
                </a:lnTo>
                <a:lnTo>
                  <a:pt x="7341" y="517"/>
                </a:lnTo>
                <a:lnTo>
                  <a:pt x="6598" y="323"/>
                </a:lnTo>
                <a:lnTo>
                  <a:pt x="5919" y="162"/>
                </a:lnTo>
                <a:lnTo>
                  <a:pt x="5595" y="65"/>
                </a:lnTo>
                <a:lnTo>
                  <a:pt x="5272" y="32"/>
                </a:lnTo>
                <a:lnTo>
                  <a:pt x="50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rot="-5789301">
            <a:off x="8294218" y="1117351"/>
            <a:ext cx="1163016" cy="407754"/>
          </a:xfrm>
          <a:custGeom>
            <a:rect b="b" l="l" r="r" t="t"/>
            <a:pathLst>
              <a:path extrusionOk="0" h="5692" w="16235">
                <a:moveTo>
                  <a:pt x="14456" y="1358"/>
                </a:moveTo>
                <a:lnTo>
                  <a:pt x="14714" y="1455"/>
                </a:lnTo>
                <a:lnTo>
                  <a:pt x="14456" y="1488"/>
                </a:lnTo>
                <a:lnTo>
                  <a:pt x="14262" y="1423"/>
                </a:lnTo>
                <a:lnTo>
                  <a:pt x="14035" y="1391"/>
                </a:lnTo>
                <a:lnTo>
                  <a:pt x="14197" y="1358"/>
                </a:lnTo>
                <a:close/>
                <a:moveTo>
                  <a:pt x="647" y="970"/>
                </a:moveTo>
                <a:lnTo>
                  <a:pt x="679" y="1035"/>
                </a:lnTo>
                <a:lnTo>
                  <a:pt x="712" y="1132"/>
                </a:lnTo>
                <a:lnTo>
                  <a:pt x="873" y="1391"/>
                </a:lnTo>
                <a:lnTo>
                  <a:pt x="1003" y="1585"/>
                </a:lnTo>
                <a:lnTo>
                  <a:pt x="970" y="1552"/>
                </a:lnTo>
                <a:lnTo>
                  <a:pt x="938" y="1520"/>
                </a:lnTo>
                <a:lnTo>
                  <a:pt x="906" y="1488"/>
                </a:lnTo>
                <a:lnTo>
                  <a:pt x="744" y="1229"/>
                </a:lnTo>
                <a:lnTo>
                  <a:pt x="615" y="1003"/>
                </a:lnTo>
                <a:lnTo>
                  <a:pt x="582" y="970"/>
                </a:lnTo>
                <a:close/>
                <a:moveTo>
                  <a:pt x="14326" y="2232"/>
                </a:moveTo>
                <a:lnTo>
                  <a:pt x="14326" y="2361"/>
                </a:lnTo>
                <a:lnTo>
                  <a:pt x="14294" y="2458"/>
                </a:lnTo>
                <a:lnTo>
                  <a:pt x="14197" y="2393"/>
                </a:lnTo>
                <a:lnTo>
                  <a:pt x="14132" y="2361"/>
                </a:lnTo>
                <a:lnTo>
                  <a:pt x="14100" y="2329"/>
                </a:lnTo>
                <a:lnTo>
                  <a:pt x="14326" y="2232"/>
                </a:lnTo>
                <a:close/>
                <a:moveTo>
                  <a:pt x="15491" y="1973"/>
                </a:moveTo>
                <a:lnTo>
                  <a:pt x="15523" y="2005"/>
                </a:lnTo>
                <a:lnTo>
                  <a:pt x="15555" y="2135"/>
                </a:lnTo>
                <a:lnTo>
                  <a:pt x="15588" y="2232"/>
                </a:lnTo>
                <a:lnTo>
                  <a:pt x="15588" y="2490"/>
                </a:lnTo>
                <a:lnTo>
                  <a:pt x="15491" y="2781"/>
                </a:lnTo>
                <a:lnTo>
                  <a:pt x="15394" y="3072"/>
                </a:lnTo>
                <a:lnTo>
                  <a:pt x="15200" y="3363"/>
                </a:lnTo>
                <a:lnTo>
                  <a:pt x="15297" y="3072"/>
                </a:lnTo>
                <a:lnTo>
                  <a:pt x="15297" y="2911"/>
                </a:lnTo>
                <a:lnTo>
                  <a:pt x="15297" y="2749"/>
                </a:lnTo>
                <a:lnTo>
                  <a:pt x="15426" y="2490"/>
                </a:lnTo>
                <a:lnTo>
                  <a:pt x="15491" y="2329"/>
                </a:lnTo>
                <a:lnTo>
                  <a:pt x="15491" y="2167"/>
                </a:lnTo>
                <a:lnTo>
                  <a:pt x="15491" y="1973"/>
                </a:lnTo>
                <a:close/>
                <a:moveTo>
                  <a:pt x="10510" y="3719"/>
                </a:moveTo>
                <a:lnTo>
                  <a:pt x="10446" y="3752"/>
                </a:lnTo>
                <a:lnTo>
                  <a:pt x="10219" y="3784"/>
                </a:lnTo>
                <a:lnTo>
                  <a:pt x="10510" y="3719"/>
                </a:lnTo>
                <a:close/>
                <a:moveTo>
                  <a:pt x="356" y="0"/>
                </a:moveTo>
                <a:lnTo>
                  <a:pt x="259" y="33"/>
                </a:lnTo>
                <a:lnTo>
                  <a:pt x="162" y="97"/>
                </a:lnTo>
                <a:lnTo>
                  <a:pt x="129" y="227"/>
                </a:lnTo>
                <a:lnTo>
                  <a:pt x="97" y="227"/>
                </a:lnTo>
                <a:lnTo>
                  <a:pt x="65" y="259"/>
                </a:lnTo>
                <a:lnTo>
                  <a:pt x="0" y="291"/>
                </a:lnTo>
                <a:lnTo>
                  <a:pt x="0" y="356"/>
                </a:lnTo>
                <a:lnTo>
                  <a:pt x="0" y="421"/>
                </a:lnTo>
                <a:lnTo>
                  <a:pt x="194" y="938"/>
                </a:lnTo>
                <a:lnTo>
                  <a:pt x="420" y="1423"/>
                </a:lnTo>
                <a:lnTo>
                  <a:pt x="582" y="1714"/>
                </a:lnTo>
                <a:lnTo>
                  <a:pt x="679" y="1876"/>
                </a:lnTo>
                <a:lnTo>
                  <a:pt x="809" y="2038"/>
                </a:lnTo>
                <a:lnTo>
                  <a:pt x="970" y="2199"/>
                </a:lnTo>
                <a:lnTo>
                  <a:pt x="1132" y="2329"/>
                </a:lnTo>
                <a:lnTo>
                  <a:pt x="1455" y="2523"/>
                </a:lnTo>
                <a:lnTo>
                  <a:pt x="1455" y="2555"/>
                </a:lnTo>
                <a:lnTo>
                  <a:pt x="1649" y="2684"/>
                </a:lnTo>
                <a:lnTo>
                  <a:pt x="2587" y="3396"/>
                </a:lnTo>
                <a:lnTo>
                  <a:pt x="2620" y="3396"/>
                </a:lnTo>
                <a:lnTo>
                  <a:pt x="2878" y="3590"/>
                </a:lnTo>
                <a:lnTo>
                  <a:pt x="3105" y="3719"/>
                </a:lnTo>
                <a:lnTo>
                  <a:pt x="3299" y="3849"/>
                </a:lnTo>
                <a:lnTo>
                  <a:pt x="3428" y="3913"/>
                </a:lnTo>
                <a:lnTo>
                  <a:pt x="3687" y="4107"/>
                </a:lnTo>
                <a:lnTo>
                  <a:pt x="4269" y="4398"/>
                </a:lnTo>
                <a:lnTo>
                  <a:pt x="4851" y="4657"/>
                </a:lnTo>
                <a:lnTo>
                  <a:pt x="4754" y="4625"/>
                </a:lnTo>
                <a:lnTo>
                  <a:pt x="5304" y="4851"/>
                </a:lnTo>
                <a:lnTo>
                  <a:pt x="5886" y="5110"/>
                </a:lnTo>
                <a:lnTo>
                  <a:pt x="6209" y="5239"/>
                </a:lnTo>
                <a:lnTo>
                  <a:pt x="6565" y="5336"/>
                </a:lnTo>
                <a:lnTo>
                  <a:pt x="6953" y="5401"/>
                </a:lnTo>
                <a:lnTo>
                  <a:pt x="7632" y="5498"/>
                </a:lnTo>
                <a:lnTo>
                  <a:pt x="8053" y="5530"/>
                </a:lnTo>
                <a:lnTo>
                  <a:pt x="8473" y="5563"/>
                </a:lnTo>
                <a:lnTo>
                  <a:pt x="9184" y="5660"/>
                </a:lnTo>
                <a:lnTo>
                  <a:pt x="9670" y="5692"/>
                </a:lnTo>
                <a:lnTo>
                  <a:pt x="10155" y="5692"/>
                </a:lnTo>
                <a:lnTo>
                  <a:pt x="10737" y="5627"/>
                </a:lnTo>
                <a:lnTo>
                  <a:pt x="11222" y="5660"/>
                </a:lnTo>
                <a:lnTo>
                  <a:pt x="11739" y="5627"/>
                </a:lnTo>
                <a:lnTo>
                  <a:pt x="12321" y="5563"/>
                </a:lnTo>
                <a:lnTo>
                  <a:pt x="12903" y="5433"/>
                </a:lnTo>
                <a:lnTo>
                  <a:pt x="13550" y="5304"/>
                </a:lnTo>
                <a:lnTo>
                  <a:pt x="13809" y="5239"/>
                </a:lnTo>
                <a:lnTo>
                  <a:pt x="14003" y="5142"/>
                </a:lnTo>
                <a:lnTo>
                  <a:pt x="14262" y="5045"/>
                </a:lnTo>
                <a:lnTo>
                  <a:pt x="14520" y="4883"/>
                </a:lnTo>
                <a:lnTo>
                  <a:pt x="14779" y="4689"/>
                </a:lnTo>
                <a:lnTo>
                  <a:pt x="15038" y="4495"/>
                </a:lnTo>
                <a:lnTo>
                  <a:pt x="15264" y="4237"/>
                </a:lnTo>
                <a:lnTo>
                  <a:pt x="15523" y="3978"/>
                </a:lnTo>
                <a:lnTo>
                  <a:pt x="15717" y="3719"/>
                </a:lnTo>
                <a:lnTo>
                  <a:pt x="15911" y="3428"/>
                </a:lnTo>
                <a:lnTo>
                  <a:pt x="15846" y="3493"/>
                </a:lnTo>
                <a:lnTo>
                  <a:pt x="15976" y="3299"/>
                </a:lnTo>
                <a:lnTo>
                  <a:pt x="16073" y="3105"/>
                </a:lnTo>
                <a:lnTo>
                  <a:pt x="16202" y="2652"/>
                </a:lnTo>
                <a:lnTo>
                  <a:pt x="16234" y="2393"/>
                </a:lnTo>
                <a:lnTo>
                  <a:pt x="16202" y="2102"/>
                </a:lnTo>
                <a:lnTo>
                  <a:pt x="16137" y="1844"/>
                </a:lnTo>
                <a:lnTo>
                  <a:pt x="16008" y="1617"/>
                </a:lnTo>
                <a:lnTo>
                  <a:pt x="15911" y="1455"/>
                </a:lnTo>
                <a:lnTo>
                  <a:pt x="15782" y="1326"/>
                </a:lnTo>
                <a:lnTo>
                  <a:pt x="15620" y="1197"/>
                </a:lnTo>
                <a:lnTo>
                  <a:pt x="15458" y="1100"/>
                </a:lnTo>
                <a:lnTo>
                  <a:pt x="15103" y="906"/>
                </a:lnTo>
                <a:lnTo>
                  <a:pt x="14747" y="776"/>
                </a:lnTo>
                <a:lnTo>
                  <a:pt x="14423" y="712"/>
                </a:lnTo>
                <a:lnTo>
                  <a:pt x="14132" y="712"/>
                </a:lnTo>
                <a:lnTo>
                  <a:pt x="13809" y="776"/>
                </a:lnTo>
                <a:lnTo>
                  <a:pt x="13486" y="809"/>
                </a:lnTo>
                <a:lnTo>
                  <a:pt x="13259" y="906"/>
                </a:lnTo>
                <a:lnTo>
                  <a:pt x="13033" y="970"/>
                </a:lnTo>
                <a:lnTo>
                  <a:pt x="12742" y="1100"/>
                </a:lnTo>
                <a:lnTo>
                  <a:pt x="12451" y="1229"/>
                </a:lnTo>
                <a:lnTo>
                  <a:pt x="11739" y="1488"/>
                </a:lnTo>
                <a:lnTo>
                  <a:pt x="11157" y="1747"/>
                </a:lnTo>
                <a:lnTo>
                  <a:pt x="10672" y="1941"/>
                </a:lnTo>
                <a:lnTo>
                  <a:pt x="10446" y="2038"/>
                </a:lnTo>
                <a:lnTo>
                  <a:pt x="10155" y="2102"/>
                </a:lnTo>
                <a:lnTo>
                  <a:pt x="9637" y="2199"/>
                </a:lnTo>
                <a:lnTo>
                  <a:pt x="8926" y="2329"/>
                </a:lnTo>
                <a:lnTo>
                  <a:pt x="8279" y="2393"/>
                </a:lnTo>
                <a:lnTo>
                  <a:pt x="7826" y="2426"/>
                </a:lnTo>
                <a:lnTo>
                  <a:pt x="7341" y="2458"/>
                </a:lnTo>
                <a:lnTo>
                  <a:pt x="6597" y="2426"/>
                </a:lnTo>
                <a:lnTo>
                  <a:pt x="6177" y="2361"/>
                </a:lnTo>
                <a:lnTo>
                  <a:pt x="5692" y="2264"/>
                </a:lnTo>
                <a:lnTo>
                  <a:pt x="5239" y="2102"/>
                </a:lnTo>
                <a:lnTo>
                  <a:pt x="4431" y="1811"/>
                </a:lnTo>
                <a:lnTo>
                  <a:pt x="3784" y="1585"/>
                </a:lnTo>
                <a:lnTo>
                  <a:pt x="3137" y="1391"/>
                </a:lnTo>
                <a:lnTo>
                  <a:pt x="2846" y="1294"/>
                </a:lnTo>
                <a:lnTo>
                  <a:pt x="2781" y="1261"/>
                </a:lnTo>
                <a:lnTo>
                  <a:pt x="2587" y="1164"/>
                </a:lnTo>
                <a:lnTo>
                  <a:pt x="2167" y="938"/>
                </a:lnTo>
                <a:lnTo>
                  <a:pt x="1617" y="582"/>
                </a:lnTo>
                <a:lnTo>
                  <a:pt x="1552" y="550"/>
                </a:lnTo>
                <a:lnTo>
                  <a:pt x="1455" y="550"/>
                </a:lnTo>
                <a:lnTo>
                  <a:pt x="1455" y="518"/>
                </a:lnTo>
                <a:lnTo>
                  <a:pt x="1391" y="485"/>
                </a:lnTo>
                <a:lnTo>
                  <a:pt x="1326" y="453"/>
                </a:lnTo>
                <a:lnTo>
                  <a:pt x="1261" y="453"/>
                </a:lnTo>
                <a:lnTo>
                  <a:pt x="938" y="291"/>
                </a:lnTo>
                <a:lnTo>
                  <a:pt x="647" y="97"/>
                </a:lnTo>
                <a:lnTo>
                  <a:pt x="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3"/>
          <p:cNvGrpSpPr/>
          <p:nvPr/>
        </p:nvGrpSpPr>
        <p:grpSpPr>
          <a:xfrm rot="-5400000">
            <a:off x="8498088" y="2329607"/>
            <a:ext cx="755274" cy="484270"/>
            <a:chOff x="4924150" y="-4454105"/>
            <a:chExt cx="755274" cy="484270"/>
          </a:xfrm>
        </p:grpSpPr>
        <p:sp>
          <p:nvSpPr>
            <p:cNvPr id="171" name="Google Shape;171;p13"/>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3"/>
          <p:cNvGrpSpPr/>
          <p:nvPr/>
        </p:nvGrpSpPr>
        <p:grpSpPr>
          <a:xfrm>
            <a:off x="-90892" y="941648"/>
            <a:ext cx="879990" cy="1381577"/>
            <a:chOff x="1181833" y="-2326402"/>
            <a:chExt cx="879990" cy="1381577"/>
          </a:xfrm>
        </p:grpSpPr>
        <p:sp>
          <p:nvSpPr>
            <p:cNvPr id="174" name="Google Shape;174;p13"/>
            <p:cNvSpPr/>
            <p:nvPr/>
          </p:nvSpPr>
          <p:spPr>
            <a:xfrm rot="-2700000">
              <a:off x="1273433" y="-1658672"/>
              <a:ext cx="696790" cy="547704"/>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rot="-8100000">
              <a:off x="1551911" y="-2077412"/>
              <a:ext cx="224490" cy="202946"/>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rot="-8100000">
              <a:off x="1595527" y="-2297455"/>
              <a:ext cx="134705" cy="127542"/>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7" name="Google Shape;177;p13"/>
          <p:cNvPicPr preferRelativeResize="0"/>
          <p:nvPr/>
        </p:nvPicPr>
        <p:blipFill>
          <a:blip r:embed="rId2">
            <a:alphaModFix/>
          </a:blip>
          <a:stretch>
            <a:fillRect/>
          </a:stretch>
        </p:blipFill>
        <p:spPr>
          <a:xfrm>
            <a:off x="8486101" y="4433872"/>
            <a:ext cx="477625" cy="49811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178" name="Shape 178"/>
        <p:cNvGrpSpPr/>
        <p:nvPr/>
      </p:nvGrpSpPr>
      <p:grpSpPr>
        <a:xfrm>
          <a:off x="0" y="0"/>
          <a:ext cx="0" cy="0"/>
          <a:chOff x="0" y="0"/>
          <a:chExt cx="0" cy="0"/>
        </a:xfrm>
      </p:grpSpPr>
      <p:sp>
        <p:nvSpPr>
          <p:cNvPr id="179" name="Google Shape;179;p1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0" name="Google Shape;180;p14"/>
          <p:cNvSpPr/>
          <p:nvPr/>
        </p:nvSpPr>
        <p:spPr>
          <a:xfrm>
            <a:off x="-97050" y="3567505"/>
            <a:ext cx="477629" cy="1646584"/>
          </a:xfrm>
          <a:custGeom>
            <a:rect b="b" l="l" r="r" t="t"/>
            <a:pathLst>
              <a:path extrusionOk="0" h="24643" w="7148">
                <a:moveTo>
                  <a:pt x="712" y="0"/>
                </a:moveTo>
                <a:lnTo>
                  <a:pt x="648" y="33"/>
                </a:lnTo>
                <a:lnTo>
                  <a:pt x="583" y="97"/>
                </a:lnTo>
                <a:lnTo>
                  <a:pt x="551" y="194"/>
                </a:lnTo>
                <a:lnTo>
                  <a:pt x="583" y="291"/>
                </a:lnTo>
                <a:lnTo>
                  <a:pt x="680" y="841"/>
                </a:lnTo>
                <a:lnTo>
                  <a:pt x="712" y="938"/>
                </a:lnTo>
                <a:lnTo>
                  <a:pt x="745" y="1067"/>
                </a:lnTo>
                <a:lnTo>
                  <a:pt x="777" y="1423"/>
                </a:lnTo>
                <a:lnTo>
                  <a:pt x="777" y="1747"/>
                </a:lnTo>
                <a:lnTo>
                  <a:pt x="745" y="2426"/>
                </a:lnTo>
                <a:lnTo>
                  <a:pt x="745" y="3040"/>
                </a:lnTo>
                <a:lnTo>
                  <a:pt x="712" y="3558"/>
                </a:lnTo>
                <a:lnTo>
                  <a:pt x="648" y="4043"/>
                </a:lnTo>
                <a:lnTo>
                  <a:pt x="551" y="4592"/>
                </a:lnTo>
                <a:lnTo>
                  <a:pt x="389" y="5854"/>
                </a:lnTo>
                <a:lnTo>
                  <a:pt x="260" y="7180"/>
                </a:lnTo>
                <a:lnTo>
                  <a:pt x="98" y="9152"/>
                </a:lnTo>
                <a:lnTo>
                  <a:pt x="33" y="9734"/>
                </a:lnTo>
                <a:lnTo>
                  <a:pt x="1" y="10316"/>
                </a:lnTo>
                <a:lnTo>
                  <a:pt x="1" y="10931"/>
                </a:lnTo>
                <a:lnTo>
                  <a:pt x="33" y="11513"/>
                </a:lnTo>
                <a:lnTo>
                  <a:pt x="163" y="13195"/>
                </a:lnTo>
                <a:lnTo>
                  <a:pt x="227" y="14035"/>
                </a:lnTo>
                <a:lnTo>
                  <a:pt x="260" y="14876"/>
                </a:lnTo>
                <a:lnTo>
                  <a:pt x="260" y="15620"/>
                </a:lnTo>
                <a:lnTo>
                  <a:pt x="292" y="16364"/>
                </a:lnTo>
                <a:lnTo>
                  <a:pt x="292" y="17463"/>
                </a:lnTo>
                <a:lnTo>
                  <a:pt x="324" y="18563"/>
                </a:lnTo>
                <a:lnTo>
                  <a:pt x="357" y="19210"/>
                </a:lnTo>
                <a:lnTo>
                  <a:pt x="421" y="19824"/>
                </a:lnTo>
                <a:lnTo>
                  <a:pt x="486" y="20471"/>
                </a:lnTo>
                <a:lnTo>
                  <a:pt x="518" y="21118"/>
                </a:lnTo>
                <a:lnTo>
                  <a:pt x="551" y="21797"/>
                </a:lnTo>
                <a:lnTo>
                  <a:pt x="551" y="22508"/>
                </a:lnTo>
                <a:lnTo>
                  <a:pt x="551" y="23187"/>
                </a:lnTo>
                <a:lnTo>
                  <a:pt x="583" y="23705"/>
                </a:lnTo>
                <a:lnTo>
                  <a:pt x="583" y="23673"/>
                </a:lnTo>
                <a:lnTo>
                  <a:pt x="615" y="23931"/>
                </a:lnTo>
                <a:lnTo>
                  <a:pt x="648" y="24222"/>
                </a:lnTo>
                <a:lnTo>
                  <a:pt x="648" y="24255"/>
                </a:lnTo>
                <a:lnTo>
                  <a:pt x="648" y="24319"/>
                </a:lnTo>
                <a:lnTo>
                  <a:pt x="712" y="24416"/>
                </a:lnTo>
                <a:lnTo>
                  <a:pt x="745" y="24481"/>
                </a:lnTo>
                <a:lnTo>
                  <a:pt x="842" y="24546"/>
                </a:lnTo>
                <a:lnTo>
                  <a:pt x="906" y="24578"/>
                </a:lnTo>
                <a:lnTo>
                  <a:pt x="971" y="24610"/>
                </a:lnTo>
                <a:lnTo>
                  <a:pt x="1068" y="24643"/>
                </a:lnTo>
                <a:lnTo>
                  <a:pt x="1230" y="24643"/>
                </a:lnTo>
                <a:lnTo>
                  <a:pt x="1391" y="24610"/>
                </a:lnTo>
                <a:lnTo>
                  <a:pt x="1553" y="24546"/>
                </a:lnTo>
                <a:lnTo>
                  <a:pt x="1715" y="24449"/>
                </a:lnTo>
                <a:lnTo>
                  <a:pt x="1844" y="24352"/>
                </a:lnTo>
                <a:lnTo>
                  <a:pt x="2232" y="23996"/>
                </a:lnTo>
                <a:lnTo>
                  <a:pt x="2588" y="23608"/>
                </a:lnTo>
                <a:lnTo>
                  <a:pt x="3041" y="23058"/>
                </a:lnTo>
                <a:lnTo>
                  <a:pt x="3267" y="22832"/>
                </a:lnTo>
                <a:lnTo>
                  <a:pt x="3461" y="22605"/>
                </a:lnTo>
                <a:lnTo>
                  <a:pt x="3655" y="22314"/>
                </a:lnTo>
                <a:lnTo>
                  <a:pt x="3849" y="22023"/>
                </a:lnTo>
                <a:lnTo>
                  <a:pt x="4043" y="21570"/>
                </a:lnTo>
                <a:lnTo>
                  <a:pt x="4173" y="21118"/>
                </a:lnTo>
                <a:lnTo>
                  <a:pt x="4367" y="19953"/>
                </a:lnTo>
                <a:lnTo>
                  <a:pt x="4431" y="19404"/>
                </a:lnTo>
                <a:lnTo>
                  <a:pt x="4399" y="18822"/>
                </a:lnTo>
                <a:lnTo>
                  <a:pt x="4367" y="18498"/>
                </a:lnTo>
                <a:lnTo>
                  <a:pt x="4270" y="18143"/>
                </a:lnTo>
                <a:lnTo>
                  <a:pt x="4173" y="17819"/>
                </a:lnTo>
                <a:lnTo>
                  <a:pt x="4043" y="17496"/>
                </a:lnTo>
                <a:lnTo>
                  <a:pt x="3720" y="16881"/>
                </a:lnTo>
                <a:lnTo>
                  <a:pt x="3364" y="16267"/>
                </a:lnTo>
                <a:lnTo>
                  <a:pt x="3170" y="15911"/>
                </a:lnTo>
                <a:lnTo>
                  <a:pt x="2976" y="15555"/>
                </a:lnTo>
                <a:lnTo>
                  <a:pt x="2814" y="15103"/>
                </a:lnTo>
                <a:lnTo>
                  <a:pt x="2717" y="14682"/>
                </a:lnTo>
                <a:lnTo>
                  <a:pt x="2685" y="14423"/>
                </a:lnTo>
                <a:lnTo>
                  <a:pt x="2685" y="14165"/>
                </a:lnTo>
                <a:lnTo>
                  <a:pt x="2717" y="13615"/>
                </a:lnTo>
                <a:lnTo>
                  <a:pt x="2782" y="13324"/>
                </a:lnTo>
                <a:lnTo>
                  <a:pt x="2879" y="12871"/>
                </a:lnTo>
                <a:lnTo>
                  <a:pt x="3008" y="12483"/>
                </a:lnTo>
                <a:lnTo>
                  <a:pt x="3138" y="12160"/>
                </a:lnTo>
                <a:lnTo>
                  <a:pt x="3300" y="11836"/>
                </a:lnTo>
                <a:lnTo>
                  <a:pt x="3526" y="11448"/>
                </a:lnTo>
                <a:lnTo>
                  <a:pt x="3914" y="10834"/>
                </a:lnTo>
                <a:lnTo>
                  <a:pt x="4334" y="10252"/>
                </a:lnTo>
                <a:lnTo>
                  <a:pt x="4852" y="9540"/>
                </a:lnTo>
                <a:lnTo>
                  <a:pt x="4884" y="9540"/>
                </a:lnTo>
                <a:lnTo>
                  <a:pt x="5272" y="9023"/>
                </a:lnTo>
                <a:lnTo>
                  <a:pt x="5951" y="8085"/>
                </a:lnTo>
                <a:lnTo>
                  <a:pt x="6566" y="7115"/>
                </a:lnTo>
                <a:lnTo>
                  <a:pt x="6922" y="6274"/>
                </a:lnTo>
                <a:lnTo>
                  <a:pt x="7083" y="5854"/>
                </a:lnTo>
                <a:lnTo>
                  <a:pt x="7116" y="5627"/>
                </a:lnTo>
                <a:lnTo>
                  <a:pt x="7148" y="5401"/>
                </a:lnTo>
                <a:lnTo>
                  <a:pt x="7116" y="4786"/>
                </a:lnTo>
                <a:lnTo>
                  <a:pt x="7051" y="4172"/>
                </a:lnTo>
                <a:lnTo>
                  <a:pt x="6986" y="3849"/>
                </a:lnTo>
                <a:lnTo>
                  <a:pt x="6889" y="3558"/>
                </a:lnTo>
                <a:lnTo>
                  <a:pt x="6792" y="3266"/>
                </a:lnTo>
                <a:lnTo>
                  <a:pt x="6663" y="2975"/>
                </a:lnTo>
                <a:lnTo>
                  <a:pt x="6436" y="2587"/>
                </a:lnTo>
                <a:lnTo>
                  <a:pt x="6145" y="2199"/>
                </a:lnTo>
                <a:lnTo>
                  <a:pt x="5854" y="1844"/>
                </a:lnTo>
                <a:lnTo>
                  <a:pt x="5499" y="1488"/>
                </a:lnTo>
                <a:lnTo>
                  <a:pt x="5305" y="1294"/>
                </a:lnTo>
                <a:lnTo>
                  <a:pt x="5046" y="1100"/>
                </a:lnTo>
                <a:lnTo>
                  <a:pt x="4819" y="938"/>
                </a:lnTo>
                <a:lnTo>
                  <a:pt x="4561" y="776"/>
                </a:lnTo>
                <a:lnTo>
                  <a:pt x="4011" y="518"/>
                </a:lnTo>
                <a:lnTo>
                  <a:pt x="3461" y="291"/>
                </a:lnTo>
                <a:lnTo>
                  <a:pt x="3267" y="259"/>
                </a:lnTo>
                <a:lnTo>
                  <a:pt x="2717" y="162"/>
                </a:lnTo>
                <a:lnTo>
                  <a:pt x="2168" y="97"/>
                </a:lnTo>
                <a:lnTo>
                  <a:pt x="1424" y="33"/>
                </a:lnTo>
                <a:lnTo>
                  <a:pt x="1294" y="0"/>
                </a:lnTo>
                <a:lnTo>
                  <a:pt x="1197" y="0"/>
                </a:lnTo>
                <a:lnTo>
                  <a:pt x="1133" y="33"/>
                </a:lnTo>
                <a:lnTo>
                  <a:pt x="1068" y="65"/>
                </a:lnTo>
                <a:lnTo>
                  <a:pt x="1036" y="97"/>
                </a:lnTo>
                <a:lnTo>
                  <a:pt x="971" y="33"/>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flipH="1">
            <a:off x="-140606" y="-81097"/>
            <a:ext cx="1073900" cy="885424"/>
          </a:xfrm>
          <a:custGeom>
            <a:rect b="b" l="l" r="r" t="t"/>
            <a:pathLst>
              <a:path extrusionOk="0" h="7147" w="8668">
                <a:moveTo>
                  <a:pt x="6242" y="776"/>
                </a:moveTo>
                <a:lnTo>
                  <a:pt x="6727" y="873"/>
                </a:lnTo>
                <a:lnTo>
                  <a:pt x="7180" y="1003"/>
                </a:lnTo>
                <a:lnTo>
                  <a:pt x="7309" y="1067"/>
                </a:lnTo>
                <a:lnTo>
                  <a:pt x="7406" y="1132"/>
                </a:lnTo>
                <a:lnTo>
                  <a:pt x="7115" y="1003"/>
                </a:lnTo>
                <a:lnTo>
                  <a:pt x="6824" y="905"/>
                </a:lnTo>
                <a:lnTo>
                  <a:pt x="6242" y="776"/>
                </a:lnTo>
                <a:close/>
                <a:moveTo>
                  <a:pt x="2006" y="1294"/>
                </a:moveTo>
                <a:lnTo>
                  <a:pt x="1973" y="1455"/>
                </a:lnTo>
                <a:lnTo>
                  <a:pt x="1876" y="1746"/>
                </a:lnTo>
                <a:lnTo>
                  <a:pt x="1747" y="2005"/>
                </a:lnTo>
                <a:lnTo>
                  <a:pt x="1682" y="2167"/>
                </a:lnTo>
                <a:lnTo>
                  <a:pt x="1779" y="1876"/>
                </a:lnTo>
                <a:lnTo>
                  <a:pt x="1876" y="1488"/>
                </a:lnTo>
                <a:lnTo>
                  <a:pt x="2006" y="1294"/>
                </a:lnTo>
                <a:close/>
                <a:moveTo>
                  <a:pt x="5143" y="1746"/>
                </a:moveTo>
                <a:lnTo>
                  <a:pt x="5078" y="1843"/>
                </a:lnTo>
                <a:lnTo>
                  <a:pt x="4852" y="2231"/>
                </a:lnTo>
                <a:lnTo>
                  <a:pt x="4819" y="2199"/>
                </a:lnTo>
                <a:lnTo>
                  <a:pt x="4981" y="1973"/>
                </a:lnTo>
                <a:lnTo>
                  <a:pt x="5143" y="1746"/>
                </a:lnTo>
                <a:close/>
                <a:moveTo>
                  <a:pt x="5595" y="4657"/>
                </a:moveTo>
                <a:lnTo>
                  <a:pt x="5628" y="4883"/>
                </a:lnTo>
                <a:lnTo>
                  <a:pt x="5595" y="4916"/>
                </a:lnTo>
                <a:lnTo>
                  <a:pt x="5466" y="5110"/>
                </a:lnTo>
                <a:lnTo>
                  <a:pt x="5498" y="4916"/>
                </a:lnTo>
                <a:lnTo>
                  <a:pt x="5595" y="4689"/>
                </a:lnTo>
                <a:lnTo>
                  <a:pt x="5595" y="4657"/>
                </a:lnTo>
                <a:close/>
                <a:moveTo>
                  <a:pt x="4690" y="5853"/>
                </a:moveTo>
                <a:lnTo>
                  <a:pt x="4722" y="5918"/>
                </a:lnTo>
                <a:lnTo>
                  <a:pt x="4787" y="5983"/>
                </a:lnTo>
                <a:lnTo>
                  <a:pt x="4819" y="6112"/>
                </a:lnTo>
                <a:lnTo>
                  <a:pt x="4787" y="6144"/>
                </a:lnTo>
                <a:lnTo>
                  <a:pt x="4722" y="6047"/>
                </a:lnTo>
                <a:lnTo>
                  <a:pt x="4690" y="5853"/>
                </a:lnTo>
                <a:close/>
                <a:moveTo>
                  <a:pt x="4949" y="0"/>
                </a:moveTo>
                <a:lnTo>
                  <a:pt x="4302" y="32"/>
                </a:lnTo>
                <a:lnTo>
                  <a:pt x="3687" y="97"/>
                </a:lnTo>
                <a:lnTo>
                  <a:pt x="3041" y="129"/>
                </a:lnTo>
                <a:lnTo>
                  <a:pt x="2329" y="129"/>
                </a:lnTo>
                <a:lnTo>
                  <a:pt x="1650" y="194"/>
                </a:lnTo>
                <a:lnTo>
                  <a:pt x="1230" y="226"/>
                </a:lnTo>
                <a:lnTo>
                  <a:pt x="1003" y="226"/>
                </a:lnTo>
                <a:lnTo>
                  <a:pt x="809" y="259"/>
                </a:lnTo>
                <a:lnTo>
                  <a:pt x="680" y="356"/>
                </a:lnTo>
                <a:lnTo>
                  <a:pt x="583" y="485"/>
                </a:lnTo>
                <a:lnTo>
                  <a:pt x="518" y="420"/>
                </a:lnTo>
                <a:lnTo>
                  <a:pt x="453" y="356"/>
                </a:lnTo>
                <a:lnTo>
                  <a:pt x="356" y="356"/>
                </a:lnTo>
                <a:lnTo>
                  <a:pt x="259" y="388"/>
                </a:lnTo>
                <a:lnTo>
                  <a:pt x="162" y="420"/>
                </a:lnTo>
                <a:lnTo>
                  <a:pt x="98" y="485"/>
                </a:lnTo>
                <a:lnTo>
                  <a:pt x="65" y="550"/>
                </a:lnTo>
                <a:lnTo>
                  <a:pt x="33" y="679"/>
                </a:lnTo>
                <a:lnTo>
                  <a:pt x="65" y="1423"/>
                </a:lnTo>
                <a:lnTo>
                  <a:pt x="1" y="1617"/>
                </a:lnTo>
                <a:lnTo>
                  <a:pt x="1" y="1811"/>
                </a:lnTo>
                <a:lnTo>
                  <a:pt x="33" y="2070"/>
                </a:lnTo>
                <a:lnTo>
                  <a:pt x="98" y="2361"/>
                </a:lnTo>
                <a:lnTo>
                  <a:pt x="195" y="2619"/>
                </a:lnTo>
                <a:lnTo>
                  <a:pt x="324" y="2846"/>
                </a:lnTo>
                <a:lnTo>
                  <a:pt x="453" y="3105"/>
                </a:lnTo>
                <a:lnTo>
                  <a:pt x="647" y="3331"/>
                </a:lnTo>
                <a:lnTo>
                  <a:pt x="971" y="3557"/>
                </a:lnTo>
                <a:lnTo>
                  <a:pt x="1327" y="3751"/>
                </a:lnTo>
                <a:lnTo>
                  <a:pt x="1715" y="3913"/>
                </a:lnTo>
                <a:lnTo>
                  <a:pt x="2103" y="3978"/>
                </a:lnTo>
                <a:lnTo>
                  <a:pt x="2491" y="4042"/>
                </a:lnTo>
                <a:lnTo>
                  <a:pt x="2879" y="4042"/>
                </a:lnTo>
                <a:lnTo>
                  <a:pt x="3138" y="4010"/>
                </a:lnTo>
                <a:lnTo>
                  <a:pt x="3364" y="4010"/>
                </a:lnTo>
                <a:lnTo>
                  <a:pt x="3493" y="4042"/>
                </a:lnTo>
                <a:lnTo>
                  <a:pt x="3590" y="4107"/>
                </a:lnTo>
                <a:lnTo>
                  <a:pt x="3752" y="4172"/>
                </a:lnTo>
                <a:lnTo>
                  <a:pt x="3784" y="4204"/>
                </a:lnTo>
                <a:lnTo>
                  <a:pt x="3784" y="4236"/>
                </a:lnTo>
                <a:lnTo>
                  <a:pt x="3849" y="4463"/>
                </a:lnTo>
                <a:lnTo>
                  <a:pt x="3881" y="4819"/>
                </a:lnTo>
                <a:lnTo>
                  <a:pt x="3914" y="5239"/>
                </a:lnTo>
                <a:lnTo>
                  <a:pt x="3978" y="5692"/>
                </a:lnTo>
                <a:lnTo>
                  <a:pt x="4075" y="6112"/>
                </a:lnTo>
                <a:lnTo>
                  <a:pt x="4237" y="6500"/>
                </a:lnTo>
                <a:lnTo>
                  <a:pt x="4334" y="6630"/>
                </a:lnTo>
                <a:lnTo>
                  <a:pt x="4431" y="6759"/>
                </a:lnTo>
                <a:lnTo>
                  <a:pt x="4528" y="6856"/>
                </a:lnTo>
                <a:lnTo>
                  <a:pt x="4657" y="6953"/>
                </a:lnTo>
                <a:lnTo>
                  <a:pt x="4787" y="7050"/>
                </a:lnTo>
                <a:lnTo>
                  <a:pt x="4949" y="7082"/>
                </a:lnTo>
                <a:lnTo>
                  <a:pt x="5110" y="7147"/>
                </a:lnTo>
                <a:lnTo>
                  <a:pt x="5595" y="7147"/>
                </a:lnTo>
                <a:lnTo>
                  <a:pt x="5822" y="7115"/>
                </a:lnTo>
                <a:lnTo>
                  <a:pt x="6080" y="7082"/>
                </a:lnTo>
                <a:lnTo>
                  <a:pt x="6307" y="6985"/>
                </a:lnTo>
                <a:lnTo>
                  <a:pt x="6566" y="6888"/>
                </a:lnTo>
                <a:lnTo>
                  <a:pt x="6760" y="6727"/>
                </a:lnTo>
                <a:lnTo>
                  <a:pt x="7245" y="6371"/>
                </a:lnTo>
                <a:lnTo>
                  <a:pt x="7471" y="6177"/>
                </a:lnTo>
                <a:lnTo>
                  <a:pt x="7665" y="5918"/>
                </a:lnTo>
                <a:lnTo>
                  <a:pt x="7891" y="5692"/>
                </a:lnTo>
                <a:lnTo>
                  <a:pt x="8053" y="5433"/>
                </a:lnTo>
                <a:lnTo>
                  <a:pt x="8215" y="5142"/>
                </a:lnTo>
                <a:lnTo>
                  <a:pt x="8344" y="4851"/>
                </a:lnTo>
                <a:lnTo>
                  <a:pt x="8441" y="4560"/>
                </a:lnTo>
                <a:lnTo>
                  <a:pt x="8538" y="4236"/>
                </a:lnTo>
                <a:lnTo>
                  <a:pt x="8603" y="3913"/>
                </a:lnTo>
                <a:lnTo>
                  <a:pt x="8635" y="3622"/>
                </a:lnTo>
                <a:lnTo>
                  <a:pt x="8668" y="3234"/>
                </a:lnTo>
                <a:lnTo>
                  <a:pt x="8668" y="2878"/>
                </a:lnTo>
                <a:lnTo>
                  <a:pt x="8635" y="2522"/>
                </a:lnTo>
                <a:lnTo>
                  <a:pt x="8571" y="2199"/>
                </a:lnTo>
                <a:lnTo>
                  <a:pt x="8441" y="1649"/>
                </a:lnTo>
                <a:lnTo>
                  <a:pt x="8344" y="1358"/>
                </a:lnTo>
                <a:lnTo>
                  <a:pt x="8247" y="1100"/>
                </a:lnTo>
                <a:lnTo>
                  <a:pt x="8150" y="938"/>
                </a:lnTo>
                <a:lnTo>
                  <a:pt x="8021" y="808"/>
                </a:lnTo>
                <a:lnTo>
                  <a:pt x="7891" y="679"/>
                </a:lnTo>
                <a:lnTo>
                  <a:pt x="7730" y="582"/>
                </a:lnTo>
                <a:lnTo>
                  <a:pt x="7406" y="388"/>
                </a:lnTo>
                <a:lnTo>
                  <a:pt x="7018" y="259"/>
                </a:lnTo>
                <a:lnTo>
                  <a:pt x="6630" y="194"/>
                </a:lnTo>
                <a:lnTo>
                  <a:pt x="6242" y="129"/>
                </a:lnTo>
                <a:lnTo>
                  <a:pt x="5563" y="32"/>
                </a:lnTo>
                <a:lnTo>
                  <a:pt x="52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rot="4437610">
            <a:off x="-604046" y="2027303"/>
            <a:ext cx="1325483" cy="947778"/>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4"/>
          <p:cNvGrpSpPr/>
          <p:nvPr/>
        </p:nvGrpSpPr>
        <p:grpSpPr>
          <a:xfrm rot="-5400000">
            <a:off x="8589763" y="3358457"/>
            <a:ext cx="755274" cy="484270"/>
            <a:chOff x="4924150" y="-4454105"/>
            <a:chExt cx="755274" cy="484270"/>
          </a:xfrm>
        </p:grpSpPr>
        <p:sp>
          <p:nvSpPr>
            <p:cNvPr id="184" name="Google Shape;184;p14"/>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4"/>
          <p:cNvGrpSpPr/>
          <p:nvPr/>
        </p:nvGrpSpPr>
        <p:grpSpPr>
          <a:xfrm flipH="1" rot="10800000">
            <a:off x="8095468" y="4295656"/>
            <a:ext cx="965609" cy="756284"/>
            <a:chOff x="-1449344" y="-682444"/>
            <a:chExt cx="965609" cy="756284"/>
          </a:xfrm>
        </p:grpSpPr>
        <p:sp>
          <p:nvSpPr>
            <p:cNvPr id="187" name="Google Shape;187;p14"/>
            <p:cNvSpPr/>
            <p:nvPr/>
          </p:nvSpPr>
          <p:spPr>
            <a:xfrm>
              <a:off x="-1449344" y="-682444"/>
              <a:ext cx="898767" cy="536454"/>
            </a:xfrm>
            <a:custGeom>
              <a:rect b="b" l="l" r="r" t="t"/>
              <a:pathLst>
                <a:path extrusionOk="0" h="9864" w="16526">
                  <a:moveTo>
                    <a:pt x="4819" y="938"/>
                  </a:moveTo>
                  <a:lnTo>
                    <a:pt x="4787" y="1035"/>
                  </a:lnTo>
                  <a:lnTo>
                    <a:pt x="4496" y="1035"/>
                  </a:lnTo>
                  <a:lnTo>
                    <a:pt x="4204" y="970"/>
                  </a:lnTo>
                  <a:lnTo>
                    <a:pt x="4496" y="938"/>
                  </a:lnTo>
                  <a:close/>
                  <a:moveTo>
                    <a:pt x="3558" y="1067"/>
                  </a:moveTo>
                  <a:lnTo>
                    <a:pt x="3558" y="1100"/>
                  </a:lnTo>
                  <a:lnTo>
                    <a:pt x="3590" y="1164"/>
                  </a:lnTo>
                  <a:lnTo>
                    <a:pt x="2976" y="1229"/>
                  </a:lnTo>
                  <a:lnTo>
                    <a:pt x="3105" y="1164"/>
                  </a:lnTo>
                  <a:lnTo>
                    <a:pt x="3558" y="1067"/>
                  </a:lnTo>
                  <a:close/>
                  <a:moveTo>
                    <a:pt x="7697" y="1261"/>
                  </a:moveTo>
                  <a:lnTo>
                    <a:pt x="8085" y="1294"/>
                  </a:lnTo>
                  <a:lnTo>
                    <a:pt x="8085" y="1326"/>
                  </a:lnTo>
                  <a:lnTo>
                    <a:pt x="7568" y="1294"/>
                  </a:lnTo>
                  <a:lnTo>
                    <a:pt x="7697" y="1261"/>
                  </a:lnTo>
                  <a:close/>
                  <a:moveTo>
                    <a:pt x="9993" y="1520"/>
                  </a:moveTo>
                  <a:lnTo>
                    <a:pt x="10090" y="1552"/>
                  </a:lnTo>
                  <a:lnTo>
                    <a:pt x="10123" y="1585"/>
                  </a:lnTo>
                  <a:lnTo>
                    <a:pt x="10123" y="1617"/>
                  </a:lnTo>
                  <a:lnTo>
                    <a:pt x="10090" y="1617"/>
                  </a:lnTo>
                  <a:lnTo>
                    <a:pt x="9993" y="1552"/>
                  </a:lnTo>
                  <a:lnTo>
                    <a:pt x="9993" y="1520"/>
                  </a:lnTo>
                  <a:close/>
                  <a:moveTo>
                    <a:pt x="2685" y="1682"/>
                  </a:moveTo>
                  <a:lnTo>
                    <a:pt x="2814" y="1714"/>
                  </a:lnTo>
                  <a:lnTo>
                    <a:pt x="2361" y="1811"/>
                  </a:lnTo>
                  <a:lnTo>
                    <a:pt x="2264" y="1811"/>
                  </a:lnTo>
                  <a:lnTo>
                    <a:pt x="2588" y="1714"/>
                  </a:lnTo>
                  <a:lnTo>
                    <a:pt x="2685" y="1682"/>
                  </a:lnTo>
                  <a:close/>
                  <a:moveTo>
                    <a:pt x="5239" y="2070"/>
                  </a:moveTo>
                  <a:lnTo>
                    <a:pt x="5272" y="2102"/>
                  </a:lnTo>
                  <a:lnTo>
                    <a:pt x="5336" y="2231"/>
                  </a:lnTo>
                  <a:lnTo>
                    <a:pt x="5304" y="2231"/>
                  </a:lnTo>
                  <a:lnTo>
                    <a:pt x="4981" y="2167"/>
                  </a:lnTo>
                  <a:lnTo>
                    <a:pt x="5239" y="2070"/>
                  </a:lnTo>
                  <a:close/>
                  <a:moveTo>
                    <a:pt x="7341" y="2167"/>
                  </a:moveTo>
                  <a:lnTo>
                    <a:pt x="8053" y="2264"/>
                  </a:lnTo>
                  <a:lnTo>
                    <a:pt x="8021" y="2361"/>
                  </a:lnTo>
                  <a:lnTo>
                    <a:pt x="7924" y="2328"/>
                  </a:lnTo>
                  <a:lnTo>
                    <a:pt x="7341" y="2167"/>
                  </a:lnTo>
                  <a:close/>
                  <a:moveTo>
                    <a:pt x="2199" y="2296"/>
                  </a:moveTo>
                  <a:lnTo>
                    <a:pt x="2329" y="2328"/>
                  </a:lnTo>
                  <a:lnTo>
                    <a:pt x="2232" y="2393"/>
                  </a:lnTo>
                  <a:lnTo>
                    <a:pt x="1973" y="2425"/>
                  </a:lnTo>
                  <a:lnTo>
                    <a:pt x="1908" y="2458"/>
                  </a:lnTo>
                  <a:lnTo>
                    <a:pt x="1779" y="2425"/>
                  </a:lnTo>
                  <a:lnTo>
                    <a:pt x="2199" y="2296"/>
                  </a:lnTo>
                  <a:close/>
                  <a:moveTo>
                    <a:pt x="10543" y="2005"/>
                  </a:moveTo>
                  <a:lnTo>
                    <a:pt x="10899" y="2328"/>
                  </a:lnTo>
                  <a:lnTo>
                    <a:pt x="11190" y="2555"/>
                  </a:lnTo>
                  <a:lnTo>
                    <a:pt x="11190" y="2555"/>
                  </a:lnTo>
                  <a:lnTo>
                    <a:pt x="10543" y="2199"/>
                  </a:lnTo>
                  <a:lnTo>
                    <a:pt x="10543" y="2102"/>
                  </a:lnTo>
                  <a:lnTo>
                    <a:pt x="10543" y="2005"/>
                  </a:lnTo>
                  <a:close/>
                  <a:moveTo>
                    <a:pt x="6371" y="2684"/>
                  </a:moveTo>
                  <a:lnTo>
                    <a:pt x="6598" y="2749"/>
                  </a:lnTo>
                  <a:lnTo>
                    <a:pt x="6274" y="2716"/>
                  </a:lnTo>
                  <a:lnTo>
                    <a:pt x="6242" y="2684"/>
                  </a:lnTo>
                  <a:close/>
                  <a:moveTo>
                    <a:pt x="2329" y="2975"/>
                  </a:moveTo>
                  <a:lnTo>
                    <a:pt x="2943" y="3008"/>
                  </a:lnTo>
                  <a:lnTo>
                    <a:pt x="3396" y="3008"/>
                  </a:lnTo>
                  <a:lnTo>
                    <a:pt x="3364" y="3040"/>
                  </a:lnTo>
                  <a:lnTo>
                    <a:pt x="2199" y="3040"/>
                  </a:lnTo>
                  <a:lnTo>
                    <a:pt x="2296" y="2975"/>
                  </a:lnTo>
                  <a:close/>
                  <a:moveTo>
                    <a:pt x="3493" y="3493"/>
                  </a:moveTo>
                  <a:lnTo>
                    <a:pt x="2943" y="3557"/>
                  </a:lnTo>
                  <a:lnTo>
                    <a:pt x="3073" y="3525"/>
                  </a:lnTo>
                  <a:lnTo>
                    <a:pt x="3493" y="3493"/>
                  </a:lnTo>
                  <a:close/>
                  <a:moveTo>
                    <a:pt x="874" y="3428"/>
                  </a:moveTo>
                  <a:lnTo>
                    <a:pt x="1100" y="3493"/>
                  </a:lnTo>
                  <a:lnTo>
                    <a:pt x="1132" y="3493"/>
                  </a:lnTo>
                  <a:lnTo>
                    <a:pt x="1068" y="3590"/>
                  </a:lnTo>
                  <a:lnTo>
                    <a:pt x="971" y="3557"/>
                  </a:lnTo>
                  <a:lnTo>
                    <a:pt x="938" y="3525"/>
                  </a:lnTo>
                  <a:lnTo>
                    <a:pt x="874" y="3493"/>
                  </a:lnTo>
                  <a:lnTo>
                    <a:pt x="841" y="3460"/>
                  </a:lnTo>
                  <a:lnTo>
                    <a:pt x="874" y="3428"/>
                  </a:lnTo>
                  <a:close/>
                  <a:moveTo>
                    <a:pt x="10963" y="3622"/>
                  </a:moveTo>
                  <a:lnTo>
                    <a:pt x="11493" y="3857"/>
                  </a:lnTo>
                  <a:lnTo>
                    <a:pt x="11287" y="3784"/>
                  </a:lnTo>
                  <a:lnTo>
                    <a:pt x="10963" y="3687"/>
                  </a:lnTo>
                  <a:lnTo>
                    <a:pt x="10963" y="3622"/>
                  </a:lnTo>
                  <a:close/>
                  <a:moveTo>
                    <a:pt x="2167" y="4042"/>
                  </a:moveTo>
                  <a:lnTo>
                    <a:pt x="1747" y="4107"/>
                  </a:lnTo>
                  <a:lnTo>
                    <a:pt x="1359" y="4139"/>
                  </a:lnTo>
                  <a:lnTo>
                    <a:pt x="1359" y="4139"/>
                  </a:lnTo>
                  <a:lnTo>
                    <a:pt x="1391" y="4075"/>
                  </a:lnTo>
                  <a:lnTo>
                    <a:pt x="1747" y="4075"/>
                  </a:lnTo>
                  <a:lnTo>
                    <a:pt x="2167" y="4042"/>
                  </a:lnTo>
                  <a:close/>
                  <a:moveTo>
                    <a:pt x="550" y="3784"/>
                  </a:moveTo>
                  <a:lnTo>
                    <a:pt x="679" y="3913"/>
                  </a:lnTo>
                  <a:lnTo>
                    <a:pt x="615" y="3978"/>
                  </a:lnTo>
                  <a:lnTo>
                    <a:pt x="550" y="4075"/>
                  </a:lnTo>
                  <a:lnTo>
                    <a:pt x="550" y="4172"/>
                  </a:lnTo>
                  <a:lnTo>
                    <a:pt x="550" y="4269"/>
                  </a:lnTo>
                  <a:lnTo>
                    <a:pt x="582" y="4366"/>
                  </a:lnTo>
                  <a:lnTo>
                    <a:pt x="615" y="4430"/>
                  </a:lnTo>
                  <a:lnTo>
                    <a:pt x="550" y="4463"/>
                  </a:lnTo>
                  <a:lnTo>
                    <a:pt x="453" y="4527"/>
                  </a:lnTo>
                  <a:lnTo>
                    <a:pt x="453" y="4139"/>
                  </a:lnTo>
                  <a:lnTo>
                    <a:pt x="550" y="3784"/>
                  </a:lnTo>
                  <a:close/>
                  <a:moveTo>
                    <a:pt x="13874" y="4851"/>
                  </a:moveTo>
                  <a:lnTo>
                    <a:pt x="14100" y="5077"/>
                  </a:lnTo>
                  <a:lnTo>
                    <a:pt x="14197" y="5207"/>
                  </a:lnTo>
                  <a:lnTo>
                    <a:pt x="14456" y="5530"/>
                  </a:lnTo>
                  <a:lnTo>
                    <a:pt x="14133" y="5174"/>
                  </a:lnTo>
                  <a:lnTo>
                    <a:pt x="13842" y="4851"/>
                  </a:lnTo>
                  <a:close/>
                  <a:moveTo>
                    <a:pt x="841" y="5368"/>
                  </a:moveTo>
                  <a:lnTo>
                    <a:pt x="971" y="5595"/>
                  </a:lnTo>
                  <a:lnTo>
                    <a:pt x="1197" y="5789"/>
                  </a:lnTo>
                  <a:lnTo>
                    <a:pt x="1003" y="5659"/>
                  </a:lnTo>
                  <a:lnTo>
                    <a:pt x="841" y="5498"/>
                  </a:lnTo>
                  <a:lnTo>
                    <a:pt x="744" y="5368"/>
                  </a:lnTo>
                  <a:close/>
                  <a:moveTo>
                    <a:pt x="14779" y="6371"/>
                  </a:moveTo>
                  <a:lnTo>
                    <a:pt x="14844" y="6436"/>
                  </a:lnTo>
                  <a:lnTo>
                    <a:pt x="14973" y="6565"/>
                  </a:lnTo>
                  <a:lnTo>
                    <a:pt x="15006" y="6597"/>
                  </a:lnTo>
                  <a:lnTo>
                    <a:pt x="15038" y="6630"/>
                  </a:lnTo>
                  <a:lnTo>
                    <a:pt x="15070" y="6694"/>
                  </a:lnTo>
                  <a:lnTo>
                    <a:pt x="15265" y="7018"/>
                  </a:lnTo>
                  <a:lnTo>
                    <a:pt x="14779" y="6371"/>
                  </a:lnTo>
                  <a:close/>
                  <a:moveTo>
                    <a:pt x="5627" y="0"/>
                  </a:moveTo>
                  <a:lnTo>
                    <a:pt x="5207" y="65"/>
                  </a:lnTo>
                  <a:lnTo>
                    <a:pt x="4787" y="129"/>
                  </a:lnTo>
                  <a:lnTo>
                    <a:pt x="4366" y="226"/>
                  </a:lnTo>
                  <a:lnTo>
                    <a:pt x="3946" y="356"/>
                  </a:lnTo>
                  <a:lnTo>
                    <a:pt x="3461" y="517"/>
                  </a:lnTo>
                  <a:lnTo>
                    <a:pt x="2976" y="711"/>
                  </a:lnTo>
                  <a:lnTo>
                    <a:pt x="2555" y="906"/>
                  </a:lnTo>
                  <a:lnTo>
                    <a:pt x="2458" y="970"/>
                  </a:lnTo>
                  <a:lnTo>
                    <a:pt x="2005" y="1229"/>
                  </a:lnTo>
                  <a:lnTo>
                    <a:pt x="1585" y="1520"/>
                  </a:lnTo>
                  <a:lnTo>
                    <a:pt x="1229" y="1843"/>
                  </a:lnTo>
                  <a:lnTo>
                    <a:pt x="1068" y="2005"/>
                  </a:lnTo>
                  <a:lnTo>
                    <a:pt x="906" y="2199"/>
                  </a:lnTo>
                  <a:lnTo>
                    <a:pt x="841" y="2264"/>
                  </a:lnTo>
                  <a:lnTo>
                    <a:pt x="485" y="2716"/>
                  </a:lnTo>
                  <a:lnTo>
                    <a:pt x="356" y="2975"/>
                  </a:lnTo>
                  <a:lnTo>
                    <a:pt x="259" y="3202"/>
                  </a:lnTo>
                  <a:lnTo>
                    <a:pt x="259" y="3169"/>
                  </a:lnTo>
                  <a:lnTo>
                    <a:pt x="97" y="3654"/>
                  </a:lnTo>
                  <a:lnTo>
                    <a:pt x="33" y="3978"/>
                  </a:lnTo>
                  <a:lnTo>
                    <a:pt x="0" y="4236"/>
                  </a:lnTo>
                  <a:lnTo>
                    <a:pt x="0" y="4495"/>
                  </a:lnTo>
                  <a:lnTo>
                    <a:pt x="65" y="4754"/>
                  </a:lnTo>
                  <a:lnTo>
                    <a:pt x="65" y="4786"/>
                  </a:lnTo>
                  <a:lnTo>
                    <a:pt x="65" y="4819"/>
                  </a:lnTo>
                  <a:lnTo>
                    <a:pt x="130" y="5142"/>
                  </a:lnTo>
                  <a:lnTo>
                    <a:pt x="162" y="5174"/>
                  </a:lnTo>
                  <a:lnTo>
                    <a:pt x="227" y="5336"/>
                  </a:lnTo>
                  <a:lnTo>
                    <a:pt x="291" y="5530"/>
                  </a:lnTo>
                  <a:lnTo>
                    <a:pt x="388" y="5692"/>
                  </a:lnTo>
                  <a:lnTo>
                    <a:pt x="582" y="5918"/>
                  </a:lnTo>
                  <a:lnTo>
                    <a:pt x="809" y="6112"/>
                  </a:lnTo>
                  <a:lnTo>
                    <a:pt x="1035" y="6274"/>
                  </a:lnTo>
                  <a:lnTo>
                    <a:pt x="1262" y="6403"/>
                  </a:lnTo>
                  <a:lnTo>
                    <a:pt x="1520" y="6500"/>
                  </a:lnTo>
                  <a:lnTo>
                    <a:pt x="1779" y="6565"/>
                  </a:lnTo>
                  <a:lnTo>
                    <a:pt x="2070" y="6597"/>
                  </a:lnTo>
                  <a:lnTo>
                    <a:pt x="2329" y="6630"/>
                  </a:lnTo>
                  <a:lnTo>
                    <a:pt x="2620" y="6630"/>
                  </a:lnTo>
                  <a:lnTo>
                    <a:pt x="2879" y="6597"/>
                  </a:lnTo>
                  <a:lnTo>
                    <a:pt x="3331" y="6500"/>
                  </a:lnTo>
                  <a:lnTo>
                    <a:pt x="3784" y="6371"/>
                  </a:lnTo>
                  <a:lnTo>
                    <a:pt x="4204" y="6177"/>
                  </a:lnTo>
                  <a:lnTo>
                    <a:pt x="4657" y="5886"/>
                  </a:lnTo>
                  <a:lnTo>
                    <a:pt x="5078" y="5595"/>
                  </a:lnTo>
                  <a:lnTo>
                    <a:pt x="5272" y="5465"/>
                  </a:lnTo>
                  <a:lnTo>
                    <a:pt x="5530" y="5304"/>
                  </a:lnTo>
                  <a:lnTo>
                    <a:pt x="5918" y="5077"/>
                  </a:lnTo>
                  <a:lnTo>
                    <a:pt x="6339" y="4883"/>
                  </a:lnTo>
                  <a:lnTo>
                    <a:pt x="7050" y="4560"/>
                  </a:lnTo>
                  <a:lnTo>
                    <a:pt x="7406" y="4430"/>
                  </a:lnTo>
                  <a:lnTo>
                    <a:pt x="7729" y="4333"/>
                  </a:lnTo>
                  <a:lnTo>
                    <a:pt x="8182" y="4204"/>
                  </a:lnTo>
                  <a:lnTo>
                    <a:pt x="8667" y="4139"/>
                  </a:lnTo>
                  <a:lnTo>
                    <a:pt x="9185" y="4139"/>
                  </a:lnTo>
                  <a:lnTo>
                    <a:pt x="9702" y="4172"/>
                  </a:lnTo>
                  <a:lnTo>
                    <a:pt x="10155" y="4236"/>
                  </a:lnTo>
                  <a:lnTo>
                    <a:pt x="10672" y="4333"/>
                  </a:lnTo>
                  <a:lnTo>
                    <a:pt x="11190" y="4495"/>
                  </a:lnTo>
                  <a:lnTo>
                    <a:pt x="11675" y="4689"/>
                  </a:lnTo>
                  <a:lnTo>
                    <a:pt x="12160" y="4883"/>
                  </a:lnTo>
                  <a:lnTo>
                    <a:pt x="12645" y="5110"/>
                  </a:lnTo>
                  <a:lnTo>
                    <a:pt x="13065" y="5401"/>
                  </a:lnTo>
                  <a:lnTo>
                    <a:pt x="13486" y="5692"/>
                  </a:lnTo>
                  <a:lnTo>
                    <a:pt x="13874" y="6015"/>
                  </a:lnTo>
                  <a:lnTo>
                    <a:pt x="14197" y="6306"/>
                  </a:lnTo>
                  <a:lnTo>
                    <a:pt x="14456" y="6597"/>
                  </a:lnTo>
                  <a:lnTo>
                    <a:pt x="14682" y="6888"/>
                  </a:lnTo>
                  <a:lnTo>
                    <a:pt x="14909" y="7212"/>
                  </a:lnTo>
                  <a:lnTo>
                    <a:pt x="15394" y="7955"/>
                  </a:lnTo>
                  <a:lnTo>
                    <a:pt x="15620" y="8376"/>
                  </a:lnTo>
                  <a:lnTo>
                    <a:pt x="15814" y="8764"/>
                  </a:lnTo>
                  <a:lnTo>
                    <a:pt x="16008" y="9184"/>
                  </a:lnTo>
                  <a:lnTo>
                    <a:pt x="16170" y="9605"/>
                  </a:lnTo>
                  <a:lnTo>
                    <a:pt x="16202" y="9734"/>
                  </a:lnTo>
                  <a:lnTo>
                    <a:pt x="16235" y="9766"/>
                  </a:lnTo>
                  <a:lnTo>
                    <a:pt x="16267" y="9831"/>
                  </a:lnTo>
                  <a:lnTo>
                    <a:pt x="16332" y="9863"/>
                  </a:lnTo>
                  <a:lnTo>
                    <a:pt x="16396" y="9863"/>
                  </a:lnTo>
                  <a:lnTo>
                    <a:pt x="16461" y="9831"/>
                  </a:lnTo>
                  <a:lnTo>
                    <a:pt x="16526" y="9766"/>
                  </a:lnTo>
                  <a:lnTo>
                    <a:pt x="16526" y="9702"/>
                  </a:lnTo>
                  <a:lnTo>
                    <a:pt x="16526" y="9637"/>
                  </a:lnTo>
                  <a:lnTo>
                    <a:pt x="16493" y="9443"/>
                  </a:lnTo>
                  <a:lnTo>
                    <a:pt x="16429" y="9249"/>
                  </a:lnTo>
                  <a:lnTo>
                    <a:pt x="16235" y="8441"/>
                  </a:lnTo>
                  <a:lnTo>
                    <a:pt x="16170" y="8085"/>
                  </a:lnTo>
                  <a:lnTo>
                    <a:pt x="16073" y="7761"/>
                  </a:lnTo>
                  <a:lnTo>
                    <a:pt x="15847" y="7082"/>
                  </a:lnTo>
                  <a:lnTo>
                    <a:pt x="15620" y="6565"/>
                  </a:lnTo>
                  <a:lnTo>
                    <a:pt x="15362" y="6047"/>
                  </a:lnTo>
                  <a:lnTo>
                    <a:pt x="15070" y="5465"/>
                  </a:lnTo>
                  <a:lnTo>
                    <a:pt x="14747" y="4948"/>
                  </a:lnTo>
                  <a:lnTo>
                    <a:pt x="14424" y="4430"/>
                  </a:lnTo>
                  <a:lnTo>
                    <a:pt x="14036" y="3913"/>
                  </a:lnTo>
                  <a:lnTo>
                    <a:pt x="13777" y="3622"/>
                  </a:lnTo>
                  <a:lnTo>
                    <a:pt x="13518" y="3331"/>
                  </a:lnTo>
                  <a:lnTo>
                    <a:pt x="12968" y="2814"/>
                  </a:lnTo>
                  <a:lnTo>
                    <a:pt x="12483" y="2393"/>
                  </a:lnTo>
                  <a:lnTo>
                    <a:pt x="11966" y="2005"/>
                  </a:lnTo>
                  <a:lnTo>
                    <a:pt x="11675" y="1779"/>
                  </a:lnTo>
                  <a:lnTo>
                    <a:pt x="11254" y="1488"/>
                  </a:lnTo>
                  <a:lnTo>
                    <a:pt x="10802" y="1229"/>
                  </a:lnTo>
                  <a:lnTo>
                    <a:pt x="10381" y="1003"/>
                  </a:lnTo>
                  <a:lnTo>
                    <a:pt x="9832" y="744"/>
                  </a:lnTo>
                  <a:lnTo>
                    <a:pt x="9249" y="550"/>
                  </a:lnTo>
                  <a:lnTo>
                    <a:pt x="8118" y="291"/>
                  </a:lnTo>
                  <a:lnTo>
                    <a:pt x="6889" y="32"/>
                  </a:lnTo>
                  <a:lnTo>
                    <a:pt x="66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620948" y="-677169"/>
              <a:ext cx="137213" cy="376399"/>
            </a:xfrm>
            <a:custGeom>
              <a:rect b="b" l="l" r="r" t="t"/>
              <a:pathLst>
                <a:path extrusionOk="0" h="6921" w="2523">
                  <a:moveTo>
                    <a:pt x="615" y="614"/>
                  </a:moveTo>
                  <a:lnTo>
                    <a:pt x="744" y="711"/>
                  </a:lnTo>
                  <a:lnTo>
                    <a:pt x="615" y="711"/>
                  </a:lnTo>
                  <a:lnTo>
                    <a:pt x="615" y="614"/>
                  </a:lnTo>
                  <a:close/>
                  <a:moveTo>
                    <a:pt x="647" y="1229"/>
                  </a:moveTo>
                  <a:lnTo>
                    <a:pt x="1035" y="2296"/>
                  </a:lnTo>
                  <a:lnTo>
                    <a:pt x="1067" y="2393"/>
                  </a:lnTo>
                  <a:lnTo>
                    <a:pt x="1003" y="2425"/>
                  </a:lnTo>
                  <a:lnTo>
                    <a:pt x="809" y="1876"/>
                  </a:lnTo>
                  <a:lnTo>
                    <a:pt x="647" y="1294"/>
                  </a:lnTo>
                  <a:lnTo>
                    <a:pt x="647" y="1229"/>
                  </a:lnTo>
                  <a:close/>
                  <a:moveTo>
                    <a:pt x="679" y="0"/>
                  </a:moveTo>
                  <a:lnTo>
                    <a:pt x="518" y="65"/>
                  </a:lnTo>
                  <a:lnTo>
                    <a:pt x="324" y="162"/>
                  </a:lnTo>
                  <a:lnTo>
                    <a:pt x="227" y="226"/>
                  </a:lnTo>
                  <a:lnTo>
                    <a:pt x="162" y="323"/>
                  </a:lnTo>
                  <a:lnTo>
                    <a:pt x="97" y="453"/>
                  </a:lnTo>
                  <a:lnTo>
                    <a:pt x="65" y="550"/>
                  </a:lnTo>
                  <a:lnTo>
                    <a:pt x="33" y="776"/>
                  </a:lnTo>
                  <a:lnTo>
                    <a:pt x="33" y="744"/>
                  </a:lnTo>
                  <a:lnTo>
                    <a:pt x="0" y="938"/>
                  </a:lnTo>
                  <a:lnTo>
                    <a:pt x="33" y="1100"/>
                  </a:lnTo>
                  <a:lnTo>
                    <a:pt x="65" y="1488"/>
                  </a:lnTo>
                  <a:lnTo>
                    <a:pt x="162" y="2037"/>
                  </a:lnTo>
                  <a:lnTo>
                    <a:pt x="324" y="2522"/>
                  </a:lnTo>
                  <a:lnTo>
                    <a:pt x="550" y="3040"/>
                  </a:lnTo>
                  <a:lnTo>
                    <a:pt x="615" y="3169"/>
                  </a:lnTo>
                  <a:lnTo>
                    <a:pt x="809" y="3428"/>
                  </a:lnTo>
                  <a:lnTo>
                    <a:pt x="1003" y="3719"/>
                  </a:lnTo>
                  <a:lnTo>
                    <a:pt x="1132" y="3945"/>
                  </a:lnTo>
                  <a:lnTo>
                    <a:pt x="1229" y="4204"/>
                  </a:lnTo>
                  <a:lnTo>
                    <a:pt x="1423" y="4722"/>
                  </a:lnTo>
                  <a:lnTo>
                    <a:pt x="1552" y="5174"/>
                  </a:lnTo>
                  <a:lnTo>
                    <a:pt x="1552" y="5239"/>
                  </a:lnTo>
                  <a:lnTo>
                    <a:pt x="1552" y="5271"/>
                  </a:lnTo>
                  <a:lnTo>
                    <a:pt x="1552" y="5401"/>
                  </a:lnTo>
                  <a:lnTo>
                    <a:pt x="1585" y="5433"/>
                  </a:lnTo>
                  <a:lnTo>
                    <a:pt x="1617" y="5498"/>
                  </a:lnTo>
                  <a:lnTo>
                    <a:pt x="1649" y="5562"/>
                  </a:lnTo>
                  <a:lnTo>
                    <a:pt x="1682" y="5724"/>
                  </a:lnTo>
                  <a:lnTo>
                    <a:pt x="1682" y="5789"/>
                  </a:lnTo>
                  <a:lnTo>
                    <a:pt x="1682" y="6015"/>
                  </a:lnTo>
                  <a:lnTo>
                    <a:pt x="1649" y="6500"/>
                  </a:lnTo>
                  <a:lnTo>
                    <a:pt x="1617" y="6694"/>
                  </a:lnTo>
                  <a:lnTo>
                    <a:pt x="1617" y="6759"/>
                  </a:lnTo>
                  <a:lnTo>
                    <a:pt x="1649" y="6856"/>
                  </a:lnTo>
                  <a:lnTo>
                    <a:pt x="1682" y="6888"/>
                  </a:lnTo>
                  <a:lnTo>
                    <a:pt x="1747" y="6921"/>
                  </a:lnTo>
                  <a:lnTo>
                    <a:pt x="1811" y="6921"/>
                  </a:lnTo>
                  <a:lnTo>
                    <a:pt x="1844" y="6888"/>
                  </a:lnTo>
                  <a:lnTo>
                    <a:pt x="1876" y="6856"/>
                  </a:lnTo>
                  <a:lnTo>
                    <a:pt x="1908" y="6824"/>
                  </a:lnTo>
                  <a:lnTo>
                    <a:pt x="1908" y="6791"/>
                  </a:lnTo>
                  <a:lnTo>
                    <a:pt x="1941" y="6727"/>
                  </a:lnTo>
                  <a:lnTo>
                    <a:pt x="1941" y="6694"/>
                  </a:lnTo>
                  <a:lnTo>
                    <a:pt x="2102" y="6144"/>
                  </a:lnTo>
                  <a:lnTo>
                    <a:pt x="2199" y="5821"/>
                  </a:lnTo>
                  <a:lnTo>
                    <a:pt x="2264" y="5498"/>
                  </a:lnTo>
                  <a:lnTo>
                    <a:pt x="2296" y="5433"/>
                  </a:lnTo>
                  <a:lnTo>
                    <a:pt x="2329" y="5368"/>
                  </a:lnTo>
                  <a:lnTo>
                    <a:pt x="2393" y="5207"/>
                  </a:lnTo>
                  <a:lnTo>
                    <a:pt x="2426" y="5013"/>
                  </a:lnTo>
                  <a:lnTo>
                    <a:pt x="2490" y="4495"/>
                  </a:lnTo>
                  <a:lnTo>
                    <a:pt x="2523" y="3945"/>
                  </a:lnTo>
                  <a:lnTo>
                    <a:pt x="2523" y="3913"/>
                  </a:lnTo>
                  <a:lnTo>
                    <a:pt x="2490" y="3525"/>
                  </a:lnTo>
                  <a:lnTo>
                    <a:pt x="2490" y="3428"/>
                  </a:lnTo>
                  <a:lnTo>
                    <a:pt x="2490" y="3202"/>
                  </a:lnTo>
                  <a:lnTo>
                    <a:pt x="2490" y="2684"/>
                  </a:lnTo>
                  <a:lnTo>
                    <a:pt x="2458" y="2167"/>
                  </a:lnTo>
                  <a:lnTo>
                    <a:pt x="2393" y="1649"/>
                  </a:lnTo>
                  <a:lnTo>
                    <a:pt x="2296" y="1164"/>
                  </a:lnTo>
                  <a:lnTo>
                    <a:pt x="2199" y="906"/>
                  </a:lnTo>
                  <a:lnTo>
                    <a:pt x="2102" y="679"/>
                  </a:lnTo>
                  <a:lnTo>
                    <a:pt x="1941" y="453"/>
                  </a:lnTo>
                  <a:lnTo>
                    <a:pt x="1779" y="259"/>
                  </a:lnTo>
                  <a:lnTo>
                    <a:pt x="1617" y="129"/>
                  </a:lnTo>
                  <a:lnTo>
                    <a:pt x="1455" y="65"/>
                  </a:lnTo>
                  <a:lnTo>
                    <a:pt x="12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582280" y="-1809"/>
              <a:ext cx="54" cy="5330"/>
            </a:xfrm>
            <a:custGeom>
              <a:rect b="b" l="l" r="r" t="t"/>
              <a:pathLst>
                <a:path extrusionOk="0" h="98" w="1">
                  <a:moveTo>
                    <a:pt x="1" y="97"/>
                  </a:moveTo>
                  <a:lnTo>
                    <a:pt x="1" y="97"/>
                  </a:lnTo>
                  <a:lnTo>
                    <a:pt x="1" y="65"/>
                  </a:lnTo>
                  <a:lnTo>
                    <a:pt x="1" y="65"/>
                  </a:lnTo>
                  <a:lnTo>
                    <a:pt x="1" y="0"/>
                  </a:lnTo>
                  <a:lnTo>
                    <a:pt x="1" y="0"/>
                  </a:lnTo>
                  <a:lnTo>
                    <a:pt x="1" y="97"/>
                  </a:lnTo>
                  <a:lnTo>
                    <a:pt x="1" y="9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584021" y="-56358"/>
              <a:ext cx="84460" cy="130198"/>
            </a:xfrm>
            <a:custGeom>
              <a:rect b="b" l="l" r="r" t="t"/>
              <a:pathLst>
                <a:path extrusionOk="0" h="2394" w="1553">
                  <a:moveTo>
                    <a:pt x="679" y="1"/>
                  </a:moveTo>
                  <a:lnTo>
                    <a:pt x="518" y="65"/>
                  </a:lnTo>
                  <a:lnTo>
                    <a:pt x="388" y="195"/>
                  </a:lnTo>
                  <a:lnTo>
                    <a:pt x="259" y="389"/>
                  </a:lnTo>
                  <a:lnTo>
                    <a:pt x="130" y="615"/>
                  </a:lnTo>
                  <a:lnTo>
                    <a:pt x="65" y="842"/>
                  </a:lnTo>
                  <a:lnTo>
                    <a:pt x="33" y="1068"/>
                  </a:lnTo>
                  <a:lnTo>
                    <a:pt x="0" y="1262"/>
                  </a:lnTo>
                  <a:lnTo>
                    <a:pt x="0" y="1391"/>
                  </a:lnTo>
                  <a:lnTo>
                    <a:pt x="33" y="1456"/>
                  </a:lnTo>
                  <a:lnTo>
                    <a:pt x="33" y="1650"/>
                  </a:lnTo>
                  <a:lnTo>
                    <a:pt x="65" y="1812"/>
                  </a:lnTo>
                  <a:lnTo>
                    <a:pt x="162" y="2038"/>
                  </a:lnTo>
                  <a:lnTo>
                    <a:pt x="227" y="2167"/>
                  </a:lnTo>
                  <a:lnTo>
                    <a:pt x="324" y="2264"/>
                  </a:lnTo>
                  <a:lnTo>
                    <a:pt x="453" y="2329"/>
                  </a:lnTo>
                  <a:lnTo>
                    <a:pt x="550" y="2394"/>
                  </a:lnTo>
                  <a:lnTo>
                    <a:pt x="809" y="2394"/>
                  </a:lnTo>
                  <a:lnTo>
                    <a:pt x="938" y="2362"/>
                  </a:lnTo>
                  <a:lnTo>
                    <a:pt x="1035" y="2297"/>
                  </a:lnTo>
                  <a:lnTo>
                    <a:pt x="1100" y="2264"/>
                  </a:lnTo>
                  <a:lnTo>
                    <a:pt x="1197" y="2135"/>
                  </a:lnTo>
                  <a:lnTo>
                    <a:pt x="1326" y="1876"/>
                  </a:lnTo>
                  <a:lnTo>
                    <a:pt x="1423" y="1618"/>
                  </a:lnTo>
                  <a:lnTo>
                    <a:pt x="1488" y="1391"/>
                  </a:lnTo>
                  <a:lnTo>
                    <a:pt x="1520" y="1230"/>
                  </a:lnTo>
                  <a:lnTo>
                    <a:pt x="1553" y="1036"/>
                  </a:lnTo>
                  <a:lnTo>
                    <a:pt x="1553" y="874"/>
                  </a:lnTo>
                  <a:lnTo>
                    <a:pt x="1553" y="648"/>
                  </a:lnTo>
                  <a:lnTo>
                    <a:pt x="1520" y="648"/>
                  </a:lnTo>
                  <a:lnTo>
                    <a:pt x="1520" y="486"/>
                  </a:lnTo>
                  <a:lnTo>
                    <a:pt x="1520" y="453"/>
                  </a:lnTo>
                  <a:lnTo>
                    <a:pt x="1488" y="356"/>
                  </a:lnTo>
                  <a:lnTo>
                    <a:pt x="1456" y="227"/>
                  </a:lnTo>
                  <a:lnTo>
                    <a:pt x="1359" y="130"/>
                  </a:lnTo>
                  <a:lnTo>
                    <a:pt x="1262" y="65"/>
                  </a:lnTo>
                  <a:lnTo>
                    <a:pt x="1165" y="33"/>
                  </a:lnTo>
                  <a:lnTo>
                    <a:pt x="1035" y="65"/>
                  </a:lnTo>
                  <a:lnTo>
                    <a:pt x="8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14"/>
          <p:cNvSpPr/>
          <p:nvPr/>
        </p:nvSpPr>
        <p:spPr>
          <a:xfrm>
            <a:off x="8430444" y="-173297"/>
            <a:ext cx="1073900" cy="885424"/>
          </a:xfrm>
          <a:custGeom>
            <a:rect b="b" l="l" r="r" t="t"/>
            <a:pathLst>
              <a:path extrusionOk="0" h="7147" w="8668">
                <a:moveTo>
                  <a:pt x="6242" y="776"/>
                </a:moveTo>
                <a:lnTo>
                  <a:pt x="6727" y="873"/>
                </a:lnTo>
                <a:lnTo>
                  <a:pt x="7180" y="1003"/>
                </a:lnTo>
                <a:lnTo>
                  <a:pt x="7309" y="1067"/>
                </a:lnTo>
                <a:lnTo>
                  <a:pt x="7406" y="1132"/>
                </a:lnTo>
                <a:lnTo>
                  <a:pt x="7115" y="1003"/>
                </a:lnTo>
                <a:lnTo>
                  <a:pt x="6824" y="905"/>
                </a:lnTo>
                <a:lnTo>
                  <a:pt x="6242" y="776"/>
                </a:lnTo>
                <a:close/>
                <a:moveTo>
                  <a:pt x="2006" y="1294"/>
                </a:moveTo>
                <a:lnTo>
                  <a:pt x="1973" y="1455"/>
                </a:lnTo>
                <a:lnTo>
                  <a:pt x="1876" y="1746"/>
                </a:lnTo>
                <a:lnTo>
                  <a:pt x="1747" y="2005"/>
                </a:lnTo>
                <a:lnTo>
                  <a:pt x="1682" y="2167"/>
                </a:lnTo>
                <a:lnTo>
                  <a:pt x="1779" y="1876"/>
                </a:lnTo>
                <a:lnTo>
                  <a:pt x="1876" y="1488"/>
                </a:lnTo>
                <a:lnTo>
                  <a:pt x="2006" y="1294"/>
                </a:lnTo>
                <a:close/>
                <a:moveTo>
                  <a:pt x="5143" y="1746"/>
                </a:moveTo>
                <a:lnTo>
                  <a:pt x="5078" y="1843"/>
                </a:lnTo>
                <a:lnTo>
                  <a:pt x="4852" y="2231"/>
                </a:lnTo>
                <a:lnTo>
                  <a:pt x="4819" y="2199"/>
                </a:lnTo>
                <a:lnTo>
                  <a:pt x="4981" y="1973"/>
                </a:lnTo>
                <a:lnTo>
                  <a:pt x="5143" y="1746"/>
                </a:lnTo>
                <a:close/>
                <a:moveTo>
                  <a:pt x="5595" y="4657"/>
                </a:moveTo>
                <a:lnTo>
                  <a:pt x="5628" y="4883"/>
                </a:lnTo>
                <a:lnTo>
                  <a:pt x="5595" y="4916"/>
                </a:lnTo>
                <a:lnTo>
                  <a:pt x="5466" y="5110"/>
                </a:lnTo>
                <a:lnTo>
                  <a:pt x="5498" y="4916"/>
                </a:lnTo>
                <a:lnTo>
                  <a:pt x="5595" y="4689"/>
                </a:lnTo>
                <a:lnTo>
                  <a:pt x="5595" y="4657"/>
                </a:lnTo>
                <a:close/>
                <a:moveTo>
                  <a:pt x="4690" y="5853"/>
                </a:moveTo>
                <a:lnTo>
                  <a:pt x="4722" y="5918"/>
                </a:lnTo>
                <a:lnTo>
                  <a:pt x="4787" y="5983"/>
                </a:lnTo>
                <a:lnTo>
                  <a:pt x="4819" y="6112"/>
                </a:lnTo>
                <a:lnTo>
                  <a:pt x="4787" y="6144"/>
                </a:lnTo>
                <a:lnTo>
                  <a:pt x="4722" y="6047"/>
                </a:lnTo>
                <a:lnTo>
                  <a:pt x="4690" y="5853"/>
                </a:lnTo>
                <a:close/>
                <a:moveTo>
                  <a:pt x="4949" y="0"/>
                </a:moveTo>
                <a:lnTo>
                  <a:pt x="4302" y="32"/>
                </a:lnTo>
                <a:lnTo>
                  <a:pt x="3687" y="97"/>
                </a:lnTo>
                <a:lnTo>
                  <a:pt x="3041" y="129"/>
                </a:lnTo>
                <a:lnTo>
                  <a:pt x="2329" y="129"/>
                </a:lnTo>
                <a:lnTo>
                  <a:pt x="1650" y="194"/>
                </a:lnTo>
                <a:lnTo>
                  <a:pt x="1230" y="226"/>
                </a:lnTo>
                <a:lnTo>
                  <a:pt x="1003" y="226"/>
                </a:lnTo>
                <a:lnTo>
                  <a:pt x="809" y="259"/>
                </a:lnTo>
                <a:lnTo>
                  <a:pt x="680" y="356"/>
                </a:lnTo>
                <a:lnTo>
                  <a:pt x="583" y="485"/>
                </a:lnTo>
                <a:lnTo>
                  <a:pt x="518" y="420"/>
                </a:lnTo>
                <a:lnTo>
                  <a:pt x="453" y="356"/>
                </a:lnTo>
                <a:lnTo>
                  <a:pt x="356" y="356"/>
                </a:lnTo>
                <a:lnTo>
                  <a:pt x="259" y="388"/>
                </a:lnTo>
                <a:lnTo>
                  <a:pt x="162" y="420"/>
                </a:lnTo>
                <a:lnTo>
                  <a:pt x="98" y="485"/>
                </a:lnTo>
                <a:lnTo>
                  <a:pt x="65" y="550"/>
                </a:lnTo>
                <a:lnTo>
                  <a:pt x="33" y="679"/>
                </a:lnTo>
                <a:lnTo>
                  <a:pt x="65" y="1423"/>
                </a:lnTo>
                <a:lnTo>
                  <a:pt x="1" y="1617"/>
                </a:lnTo>
                <a:lnTo>
                  <a:pt x="1" y="1811"/>
                </a:lnTo>
                <a:lnTo>
                  <a:pt x="33" y="2070"/>
                </a:lnTo>
                <a:lnTo>
                  <a:pt x="98" y="2361"/>
                </a:lnTo>
                <a:lnTo>
                  <a:pt x="195" y="2619"/>
                </a:lnTo>
                <a:lnTo>
                  <a:pt x="324" y="2846"/>
                </a:lnTo>
                <a:lnTo>
                  <a:pt x="453" y="3105"/>
                </a:lnTo>
                <a:lnTo>
                  <a:pt x="647" y="3331"/>
                </a:lnTo>
                <a:lnTo>
                  <a:pt x="971" y="3557"/>
                </a:lnTo>
                <a:lnTo>
                  <a:pt x="1327" y="3751"/>
                </a:lnTo>
                <a:lnTo>
                  <a:pt x="1715" y="3913"/>
                </a:lnTo>
                <a:lnTo>
                  <a:pt x="2103" y="3978"/>
                </a:lnTo>
                <a:lnTo>
                  <a:pt x="2491" y="4042"/>
                </a:lnTo>
                <a:lnTo>
                  <a:pt x="2879" y="4042"/>
                </a:lnTo>
                <a:lnTo>
                  <a:pt x="3138" y="4010"/>
                </a:lnTo>
                <a:lnTo>
                  <a:pt x="3364" y="4010"/>
                </a:lnTo>
                <a:lnTo>
                  <a:pt x="3493" y="4042"/>
                </a:lnTo>
                <a:lnTo>
                  <a:pt x="3590" y="4107"/>
                </a:lnTo>
                <a:lnTo>
                  <a:pt x="3752" y="4172"/>
                </a:lnTo>
                <a:lnTo>
                  <a:pt x="3784" y="4204"/>
                </a:lnTo>
                <a:lnTo>
                  <a:pt x="3784" y="4236"/>
                </a:lnTo>
                <a:lnTo>
                  <a:pt x="3849" y="4463"/>
                </a:lnTo>
                <a:lnTo>
                  <a:pt x="3881" y="4819"/>
                </a:lnTo>
                <a:lnTo>
                  <a:pt x="3914" y="5239"/>
                </a:lnTo>
                <a:lnTo>
                  <a:pt x="3978" y="5692"/>
                </a:lnTo>
                <a:lnTo>
                  <a:pt x="4075" y="6112"/>
                </a:lnTo>
                <a:lnTo>
                  <a:pt x="4237" y="6500"/>
                </a:lnTo>
                <a:lnTo>
                  <a:pt x="4334" y="6630"/>
                </a:lnTo>
                <a:lnTo>
                  <a:pt x="4431" y="6759"/>
                </a:lnTo>
                <a:lnTo>
                  <a:pt x="4528" y="6856"/>
                </a:lnTo>
                <a:lnTo>
                  <a:pt x="4657" y="6953"/>
                </a:lnTo>
                <a:lnTo>
                  <a:pt x="4787" y="7050"/>
                </a:lnTo>
                <a:lnTo>
                  <a:pt x="4949" y="7082"/>
                </a:lnTo>
                <a:lnTo>
                  <a:pt x="5110" y="7147"/>
                </a:lnTo>
                <a:lnTo>
                  <a:pt x="5595" y="7147"/>
                </a:lnTo>
                <a:lnTo>
                  <a:pt x="5822" y="7115"/>
                </a:lnTo>
                <a:lnTo>
                  <a:pt x="6080" y="7082"/>
                </a:lnTo>
                <a:lnTo>
                  <a:pt x="6307" y="6985"/>
                </a:lnTo>
                <a:lnTo>
                  <a:pt x="6566" y="6888"/>
                </a:lnTo>
                <a:lnTo>
                  <a:pt x="6760" y="6727"/>
                </a:lnTo>
                <a:lnTo>
                  <a:pt x="7245" y="6371"/>
                </a:lnTo>
                <a:lnTo>
                  <a:pt x="7471" y="6177"/>
                </a:lnTo>
                <a:lnTo>
                  <a:pt x="7665" y="5918"/>
                </a:lnTo>
                <a:lnTo>
                  <a:pt x="7891" y="5692"/>
                </a:lnTo>
                <a:lnTo>
                  <a:pt x="8053" y="5433"/>
                </a:lnTo>
                <a:lnTo>
                  <a:pt x="8215" y="5142"/>
                </a:lnTo>
                <a:lnTo>
                  <a:pt x="8344" y="4851"/>
                </a:lnTo>
                <a:lnTo>
                  <a:pt x="8441" y="4560"/>
                </a:lnTo>
                <a:lnTo>
                  <a:pt x="8538" y="4236"/>
                </a:lnTo>
                <a:lnTo>
                  <a:pt x="8603" y="3913"/>
                </a:lnTo>
                <a:lnTo>
                  <a:pt x="8635" y="3622"/>
                </a:lnTo>
                <a:lnTo>
                  <a:pt x="8668" y="3234"/>
                </a:lnTo>
                <a:lnTo>
                  <a:pt x="8668" y="2878"/>
                </a:lnTo>
                <a:lnTo>
                  <a:pt x="8635" y="2522"/>
                </a:lnTo>
                <a:lnTo>
                  <a:pt x="8571" y="2199"/>
                </a:lnTo>
                <a:lnTo>
                  <a:pt x="8441" y="1649"/>
                </a:lnTo>
                <a:lnTo>
                  <a:pt x="8344" y="1358"/>
                </a:lnTo>
                <a:lnTo>
                  <a:pt x="8247" y="1100"/>
                </a:lnTo>
                <a:lnTo>
                  <a:pt x="8150" y="938"/>
                </a:lnTo>
                <a:lnTo>
                  <a:pt x="8021" y="808"/>
                </a:lnTo>
                <a:lnTo>
                  <a:pt x="7891" y="679"/>
                </a:lnTo>
                <a:lnTo>
                  <a:pt x="7730" y="582"/>
                </a:lnTo>
                <a:lnTo>
                  <a:pt x="7406" y="388"/>
                </a:lnTo>
                <a:lnTo>
                  <a:pt x="7018" y="259"/>
                </a:lnTo>
                <a:lnTo>
                  <a:pt x="6630" y="194"/>
                </a:lnTo>
                <a:lnTo>
                  <a:pt x="6242" y="129"/>
                </a:lnTo>
                <a:lnTo>
                  <a:pt x="5563" y="32"/>
                </a:lnTo>
                <a:lnTo>
                  <a:pt x="52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3067688" y="4685923"/>
            <a:ext cx="2714459" cy="1371834"/>
          </a:xfrm>
          <a:custGeom>
            <a:rect b="b" l="l" r="r" t="t"/>
            <a:pathLst>
              <a:path extrusionOk="0" h="16720" w="33084">
                <a:moveTo>
                  <a:pt x="16526" y="550"/>
                </a:moveTo>
                <a:lnTo>
                  <a:pt x="17787" y="582"/>
                </a:lnTo>
                <a:lnTo>
                  <a:pt x="17076" y="615"/>
                </a:lnTo>
                <a:lnTo>
                  <a:pt x="16623" y="647"/>
                </a:lnTo>
                <a:lnTo>
                  <a:pt x="16591" y="615"/>
                </a:lnTo>
                <a:lnTo>
                  <a:pt x="16526" y="550"/>
                </a:lnTo>
                <a:close/>
                <a:moveTo>
                  <a:pt x="22541" y="744"/>
                </a:moveTo>
                <a:lnTo>
                  <a:pt x="23544" y="809"/>
                </a:lnTo>
                <a:lnTo>
                  <a:pt x="23479" y="873"/>
                </a:lnTo>
                <a:lnTo>
                  <a:pt x="23285" y="873"/>
                </a:lnTo>
                <a:lnTo>
                  <a:pt x="22735" y="809"/>
                </a:lnTo>
                <a:lnTo>
                  <a:pt x="22282" y="744"/>
                </a:lnTo>
                <a:close/>
                <a:moveTo>
                  <a:pt x="25743" y="1035"/>
                </a:moveTo>
                <a:lnTo>
                  <a:pt x="25937" y="1068"/>
                </a:lnTo>
                <a:lnTo>
                  <a:pt x="26486" y="1197"/>
                </a:lnTo>
                <a:lnTo>
                  <a:pt x="26486" y="1197"/>
                </a:lnTo>
                <a:lnTo>
                  <a:pt x="26195" y="1165"/>
                </a:lnTo>
                <a:lnTo>
                  <a:pt x="25743" y="1035"/>
                </a:lnTo>
                <a:close/>
                <a:moveTo>
                  <a:pt x="7988" y="1617"/>
                </a:moveTo>
                <a:lnTo>
                  <a:pt x="8021" y="1650"/>
                </a:lnTo>
                <a:lnTo>
                  <a:pt x="7891" y="1682"/>
                </a:lnTo>
                <a:lnTo>
                  <a:pt x="7859" y="1682"/>
                </a:lnTo>
                <a:lnTo>
                  <a:pt x="7762" y="1714"/>
                </a:lnTo>
                <a:lnTo>
                  <a:pt x="7665" y="1714"/>
                </a:lnTo>
                <a:lnTo>
                  <a:pt x="7568" y="1747"/>
                </a:lnTo>
                <a:lnTo>
                  <a:pt x="7471" y="1779"/>
                </a:lnTo>
                <a:lnTo>
                  <a:pt x="6857" y="1908"/>
                </a:lnTo>
                <a:lnTo>
                  <a:pt x="7245" y="1779"/>
                </a:lnTo>
                <a:lnTo>
                  <a:pt x="7633" y="1714"/>
                </a:lnTo>
                <a:lnTo>
                  <a:pt x="7988" y="1617"/>
                </a:lnTo>
                <a:close/>
                <a:moveTo>
                  <a:pt x="6889" y="2426"/>
                </a:moveTo>
                <a:lnTo>
                  <a:pt x="6145" y="2652"/>
                </a:lnTo>
                <a:lnTo>
                  <a:pt x="5951" y="2684"/>
                </a:lnTo>
                <a:lnTo>
                  <a:pt x="5434" y="2814"/>
                </a:lnTo>
                <a:lnTo>
                  <a:pt x="4852" y="2846"/>
                </a:lnTo>
                <a:lnTo>
                  <a:pt x="5951" y="2587"/>
                </a:lnTo>
                <a:lnTo>
                  <a:pt x="6889" y="2426"/>
                </a:lnTo>
                <a:close/>
                <a:moveTo>
                  <a:pt x="21409" y="2814"/>
                </a:moveTo>
                <a:lnTo>
                  <a:pt x="21086" y="2846"/>
                </a:lnTo>
                <a:lnTo>
                  <a:pt x="21086" y="2814"/>
                </a:lnTo>
                <a:close/>
                <a:moveTo>
                  <a:pt x="20536" y="2846"/>
                </a:moveTo>
                <a:lnTo>
                  <a:pt x="20601" y="2879"/>
                </a:lnTo>
                <a:lnTo>
                  <a:pt x="20277" y="2911"/>
                </a:lnTo>
                <a:lnTo>
                  <a:pt x="19566" y="2879"/>
                </a:lnTo>
                <a:lnTo>
                  <a:pt x="20536" y="2846"/>
                </a:lnTo>
                <a:close/>
                <a:moveTo>
                  <a:pt x="13066" y="3105"/>
                </a:moveTo>
                <a:lnTo>
                  <a:pt x="12904" y="3137"/>
                </a:lnTo>
                <a:lnTo>
                  <a:pt x="10899" y="3267"/>
                </a:lnTo>
                <a:lnTo>
                  <a:pt x="9411" y="3331"/>
                </a:lnTo>
                <a:lnTo>
                  <a:pt x="9605" y="3299"/>
                </a:lnTo>
                <a:lnTo>
                  <a:pt x="10576" y="3105"/>
                </a:lnTo>
                <a:close/>
                <a:moveTo>
                  <a:pt x="5207" y="3655"/>
                </a:moveTo>
                <a:lnTo>
                  <a:pt x="5046" y="3719"/>
                </a:lnTo>
                <a:lnTo>
                  <a:pt x="5110" y="3655"/>
                </a:lnTo>
                <a:close/>
                <a:moveTo>
                  <a:pt x="20956" y="3881"/>
                </a:moveTo>
                <a:lnTo>
                  <a:pt x="21053" y="3913"/>
                </a:lnTo>
                <a:lnTo>
                  <a:pt x="21118" y="3946"/>
                </a:lnTo>
                <a:lnTo>
                  <a:pt x="21345" y="3946"/>
                </a:lnTo>
                <a:lnTo>
                  <a:pt x="20342" y="4010"/>
                </a:lnTo>
                <a:lnTo>
                  <a:pt x="20342" y="4010"/>
                </a:lnTo>
                <a:lnTo>
                  <a:pt x="20956" y="3881"/>
                </a:lnTo>
                <a:close/>
                <a:moveTo>
                  <a:pt x="27101" y="3978"/>
                </a:moveTo>
                <a:lnTo>
                  <a:pt x="27198" y="4010"/>
                </a:lnTo>
                <a:lnTo>
                  <a:pt x="27392" y="4075"/>
                </a:lnTo>
                <a:lnTo>
                  <a:pt x="27392" y="4075"/>
                </a:lnTo>
                <a:lnTo>
                  <a:pt x="27069" y="4010"/>
                </a:lnTo>
                <a:lnTo>
                  <a:pt x="27101" y="3978"/>
                </a:lnTo>
                <a:close/>
                <a:moveTo>
                  <a:pt x="28492" y="4075"/>
                </a:moveTo>
                <a:lnTo>
                  <a:pt x="28427" y="4107"/>
                </a:lnTo>
                <a:lnTo>
                  <a:pt x="28395" y="4107"/>
                </a:lnTo>
                <a:lnTo>
                  <a:pt x="28395" y="4075"/>
                </a:lnTo>
                <a:close/>
                <a:moveTo>
                  <a:pt x="9120" y="3913"/>
                </a:moveTo>
                <a:lnTo>
                  <a:pt x="8506" y="4043"/>
                </a:lnTo>
                <a:lnTo>
                  <a:pt x="7406" y="4172"/>
                </a:lnTo>
                <a:lnTo>
                  <a:pt x="8085" y="3946"/>
                </a:lnTo>
                <a:lnTo>
                  <a:pt x="9120" y="3913"/>
                </a:lnTo>
                <a:close/>
                <a:moveTo>
                  <a:pt x="29656" y="4334"/>
                </a:moveTo>
                <a:lnTo>
                  <a:pt x="29688" y="4366"/>
                </a:lnTo>
                <a:lnTo>
                  <a:pt x="29850" y="4657"/>
                </a:lnTo>
                <a:lnTo>
                  <a:pt x="29656" y="4560"/>
                </a:lnTo>
                <a:lnTo>
                  <a:pt x="29429" y="4463"/>
                </a:lnTo>
                <a:lnTo>
                  <a:pt x="29656" y="4334"/>
                </a:lnTo>
                <a:close/>
                <a:moveTo>
                  <a:pt x="18725" y="3752"/>
                </a:moveTo>
                <a:lnTo>
                  <a:pt x="18628" y="3816"/>
                </a:lnTo>
                <a:lnTo>
                  <a:pt x="18563" y="3913"/>
                </a:lnTo>
                <a:lnTo>
                  <a:pt x="18531" y="4010"/>
                </a:lnTo>
                <a:lnTo>
                  <a:pt x="18531" y="4107"/>
                </a:lnTo>
                <a:lnTo>
                  <a:pt x="16817" y="4269"/>
                </a:lnTo>
                <a:lnTo>
                  <a:pt x="15135" y="4431"/>
                </a:lnTo>
                <a:lnTo>
                  <a:pt x="14844" y="4463"/>
                </a:lnTo>
                <a:lnTo>
                  <a:pt x="11384" y="4819"/>
                </a:lnTo>
                <a:lnTo>
                  <a:pt x="11481" y="4787"/>
                </a:lnTo>
                <a:lnTo>
                  <a:pt x="12742" y="4560"/>
                </a:lnTo>
                <a:lnTo>
                  <a:pt x="13971" y="4366"/>
                </a:lnTo>
                <a:lnTo>
                  <a:pt x="16461" y="3946"/>
                </a:lnTo>
                <a:lnTo>
                  <a:pt x="18725" y="3752"/>
                </a:lnTo>
                <a:close/>
                <a:moveTo>
                  <a:pt x="10931" y="4366"/>
                </a:moveTo>
                <a:lnTo>
                  <a:pt x="9120" y="4787"/>
                </a:lnTo>
                <a:lnTo>
                  <a:pt x="7309" y="5207"/>
                </a:lnTo>
                <a:lnTo>
                  <a:pt x="7083" y="5207"/>
                </a:lnTo>
                <a:lnTo>
                  <a:pt x="7083" y="5142"/>
                </a:lnTo>
                <a:lnTo>
                  <a:pt x="7051" y="5045"/>
                </a:lnTo>
                <a:lnTo>
                  <a:pt x="7018" y="4981"/>
                </a:lnTo>
                <a:lnTo>
                  <a:pt x="7439" y="4851"/>
                </a:lnTo>
                <a:lnTo>
                  <a:pt x="8150" y="4690"/>
                </a:lnTo>
                <a:lnTo>
                  <a:pt x="10931" y="4366"/>
                </a:lnTo>
                <a:close/>
                <a:moveTo>
                  <a:pt x="8085" y="5757"/>
                </a:moveTo>
                <a:lnTo>
                  <a:pt x="7730" y="5821"/>
                </a:lnTo>
                <a:lnTo>
                  <a:pt x="7600" y="5789"/>
                </a:lnTo>
                <a:lnTo>
                  <a:pt x="7600" y="5789"/>
                </a:lnTo>
                <a:lnTo>
                  <a:pt x="8021" y="5757"/>
                </a:lnTo>
                <a:close/>
                <a:moveTo>
                  <a:pt x="7379" y="5806"/>
                </a:moveTo>
                <a:lnTo>
                  <a:pt x="7212" y="5854"/>
                </a:lnTo>
                <a:lnTo>
                  <a:pt x="6986" y="5886"/>
                </a:lnTo>
                <a:lnTo>
                  <a:pt x="6630" y="5983"/>
                </a:lnTo>
                <a:lnTo>
                  <a:pt x="6630" y="5951"/>
                </a:lnTo>
                <a:lnTo>
                  <a:pt x="7180" y="5821"/>
                </a:lnTo>
                <a:lnTo>
                  <a:pt x="7379" y="5806"/>
                </a:lnTo>
                <a:close/>
                <a:moveTo>
                  <a:pt x="16461" y="5530"/>
                </a:moveTo>
                <a:lnTo>
                  <a:pt x="14618" y="5789"/>
                </a:lnTo>
                <a:lnTo>
                  <a:pt x="11352" y="6112"/>
                </a:lnTo>
                <a:lnTo>
                  <a:pt x="11804" y="5983"/>
                </a:lnTo>
                <a:lnTo>
                  <a:pt x="13195" y="5821"/>
                </a:lnTo>
                <a:lnTo>
                  <a:pt x="14812" y="5660"/>
                </a:lnTo>
                <a:lnTo>
                  <a:pt x="16461" y="5530"/>
                </a:lnTo>
                <a:close/>
                <a:moveTo>
                  <a:pt x="8668" y="6953"/>
                </a:moveTo>
                <a:lnTo>
                  <a:pt x="7988" y="7147"/>
                </a:lnTo>
                <a:lnTo>
                  <a:pt x="7956" y="7115"/>
                </a:lnTo>
                <a:lnTo>
                  <a:pt x="8085" y="7050"/>
                </a:lnTo>
                <a:lnTo>
                  <a:pt x="8182" y="6953"/>
                </a:lnTo>
                <a:close/>
                <a:moveTo>
                  <a:pt x="24255" y="6856"/>
                </a:moveTo>
                <a:lnTo>
                  <a:pt x="24546" y="7018"/>
                </a:lnTo>
                <a:lnTo>
                  <a:pt x="24643" y="7050"/>
                </a:lnTo>
                <a:lnTo>
                  <a:pt x="22962" y="7050"/>
                </a:lnTo>
                <a:lnTo>
                  <a:pt x="21442" y="7115"/>
                </a:lnTo>
                <a:lnTo>
                  <a:pt x="19954" y="7212"/>
                </a:lnTo>
                <a:lnTo>
                  <a:pt x="20019" y="7147"/>
                </a:lnTo>
                <a:lnTo>
                  <a:pt x="24255" y="6856"/>
                </a:lnTo>
                <a:close/>
                <a:moveTo>
                  <a:pt x="10187" y="7212"/>
                </a:moveTo>
                <a:lnTo>
                  <a:pt x="9993" y="7309"/>
                </a:lnTo>
                <a:lnTo>
                  <a:pt x="9832" y="7406"/>
                </a:lnTo>
                <a:lnTo>
                  <a:pt x="9250" y="7471"/>
                </a:lnTo>
                <a:lnTo>
                  <a:pt x="9088" y="7471"/>
                </a:lnTo>
                <a:lnTo>
                  <a:pt x="9993" y="7244"/>
                </a:lnTo>
                <a:lnTo>
                  <a:pt x="10187" y="7212"/>
                </a:lnTo>
                <a:close/>
                <a:moveTo>
                  <a:pt x="680" y="7341"/>
                </a:moveTo>
                <a:lnTo>
                  <a:pt x="744" y="7471"/>
                </a:lnTo>
                <a:lnTo>
                  <a:pt x="809" y="7535"/>
                </a:lnTo>
                <a:lnTo>
                  <a:pt x="777" y="7568"/>
                </a:lnTo>
                <a:lnTo>
                  <a:pt x="712" y="7438"/>
                </a:lnTo>
                <a:lnTo>
                  <a:pt x="680" y="7341"/>
                </a:lnTo>
                <a:close/>
                <a:moveTo>
                  <a:pt x="7665" y="7665"/>
                </a:moveTo>
                <a:lnTo>
                  <a:pt x="7730" y="7729"/>
                </a:lnTo>
                <a:lnTo>
                  <a:pt x="7827" y="7859"/>
                </a:lnTo>
                <a:lnTo>
                  <a:pt x="7988" y="7956"/>
                </a:lnTo>
                <a:lnTo>
                  <a:pt x="7503" y="8085"/>
                </a:lnTo>
                <a:lnTo>
                  <a:pt x="7439" y="8117"/>
                </a:lnTo>
                <a:lnTo>
                  <a:pt x="7406" y="7956"/>
                </a:lnTo>
                <a:lnTo>
                  <a:pt x="7342" y="7891"/>
                </a:lnTo>
                <a:lnTo>
                  <a:pt x="7309" y="7859"/>
                </a:lnTo>
                <a:lnTo>
                  <a:pt x="7212" y="7826"/>
                </a:lnTo>
                <a:lnTo>
                  <a:pt x="6921" y="7826"/>
                </a:lnTo>
                <a:lnTo>
                  <a:pt x="7212" y="7762"/>
                </a:lnTo>
                <a:lnTo>
                  <a:pt x="7503" y="7697"/>
                </a:lnTo>
                <a:lnTo>
                  <a:pt x="7471" y="7697"/>
                </a:lnTo>
                <a:lnTo>
                  <a:pt x="7665" y="7665"/>
                </a:lnTo>
                <a:close/>
                <a:moveTo>
                  <a:pt x="27263" y="8214"/>
                </a:moveTo>
                <a:lnTo>
                  <a:pt x="27166" y="8247"/>
                </a:lnTo>
                <a:lnTo>
                  <a:pt x="27069" y="8214"/>
                </a:lnTo>
                <a:close/>
                <a:moveTo>
                  <a:pt x="18305" y="8117"/>
                </a:moveTo>
                <a:lnTo>
                  <a:pt x="19307" y="8182"/>
                </a:lnTo>
                <a:lnTo>
                  <a:pt x="18208" y="8344"/>
                </a:lnTo>
                <a:lnTo>
                  <a:pt x="18208" y="8247"/>
                </a:lnTo>
                <a:lnTo>
                  <a:pt x="18143" y="8182"/>
                </a:lnTo>
                <a:lnTo>
                  <a:pt x="18046" y="8150"/>
                </a:lnTo>
                <a:lnTo>
                  <a:pt x="18305" y="8117"/>
                </a:lnTo>
                <a:close/>
                <a:moveTo>
                  <a:pt x="11222" y="8150"/>
                </a:moveTo>
                <a:lnTo>
                  <a:pt x="9605" y="8311"/>
                </a:lnTo>
                <a:lnTo>
                  <a:pt x="8829" y="8409"/>
                </a:lnTo>
                <a:lnTo>
                  <a:pt x="8829" y="8409"/>
                </a:lnTo>
                <a:lnTo>
                  <a:pt x="9993" y="8150"/>
                </a:lnTo>
                <a:lnTo>
                  <a:pt x="10026" y="8150"/>
                </a:lnTo>
                <a:lnTo>
                  <a:pt x="10349" y="8182"/>
                </a:lnTo>
                <a:lnTo>
                  <a:pt x="10414" y="8150"/>
                </a:lnTo>
                <a:close/>
                <a:moveTo>
                  <a:pt x="13842" y="8538"/>
                </a:moveTo>
                <a:lnTo>
                  <a:pt x="13907" y="8603"/>
                </a:lnTo>
                <a:lnTo>
                  <a:pt x="13130" y="8829"/>
                </a:lnTo>
                <a:lnTo>
                  <a:pt x="12969" y="8861"/>
                </a:lnTo>
                <a:lnTo>
                  <a:pt x="12193" y="9023"/>
                </a:lnTo>
                <a:lnTo>
                  <a:pt x="12160" y="8926"/>
                </a:lnTo>
                <a:lnTo>
                  <a:pt x="12128" y="8797"/>
                </a:lnTo>
                <a:lnTo>
                  <a:pt x="13842" y="8538"/>
                </a:lnTo>
                <a:close/>
                <a:moveTo>
                  <a:pt x="31305" y="8603"/>
                </a:moveTo>
                <a:lnTo>
                  <a:pt x="31305" y="8700"/>
                </a:lnTo>
                <a:lnTo>
                  <a:pt x="31305" y="8829"/>
                </a:lnTo>
                <a:lnTo>
                  <a:pt x="31337" y="8926"/>
                </a:lnTo>
                <a:lnTo>
                  <a:pt x="31240" y="8958"/>
                </a:lnTo>
                <a:lnTo>
                  <a:pt x="31143" y="9023"/>
                </a:lnTo>
                <a:lnTo>
                  <a:pt x="31079" y="9055"/>
                </a:lnTo>
                <a:lnTo>
                  <a:pt x="31046" y="9055"/>
                </a:lnTo>
                <a:lnTo>
                  <a:pt x="30982" y="8958"/>
                </a:lnTo>
                <a:lnTo>
                  <a:pt x="30917" y="8894"/>
                </a:lnTo>
                <a:lnTo>
                  <a:pt x="30982" y="8797"/>
                </a:lnTo>
                <a:lnTo>
                  <a:pt x="31046" y="8764"/>
                </a:lnTo>
                <a:lnTo>
                  <a:pt x="31111" y="8732"/>
                </a:lnTo>
                <a:lnTo>
                  <a:pt x="31240" y="8635"/>
                </a:lnTo>
                <a:lnTo>
                  <a:pt x="31273" y="8603"/>
                </a:lnTo>
                <a:close/>
                <a:moveTo>
                  <a:pt x="7083" y="8700"/>
                </a:moveTo>
                <a:lnTo>
                  <a:pt x="7212" y="8829"/>
                </a:lnTo>
                <a:lnTo>
                  <a:pt x="7374" y="8926"/>
                </a:lnTo>
                <a:lnTo>
                  <a:pt x="7568" y="8991"/>
                </a:lnTo>
                <a:lnTo>
                  <a:pt x="7730" y="9023"/>
                </a:lnTo>
                <a:lnTo>
                  <a:pt x="7924" y="9023"/>
                </a:lnTo>
                <a:lnTo>
                  <a:pt x="7471" y="9185"/>
                </a:lnTo>
                <a:lnTo>
                  <a:pt x="6986" y="9346"/>
                </a:lnTo>
                <a:lnTo>
                  <a:pt x="6954" y="9249"/>
                </a:lnTo>
                <a:lnTo>
                  <a:pt x="6889" y="9185"/>
                </a:lnTo>
                <a:lnTo>
                  <a:pt x="6727" y="9120"/>
                </a:lnTo>
                <a:lnTo>
                  <a:pt x="6889" y="9023"/>
                </a:lnTo>
                <a:lnTo>
                  <a:pt x="7018" y="8894"/>
                </a:lnTo>
                <a:lnTo>
                  <a:pt x="7051" y="8797"/>
                </a:lnTo>
                <a:lnTo>
                  <a:pt x="7083" y="8700"/>
                </a:lnTo>
                <a:close/>
                <a:moveTo>
                  <a:pt x="25258" y="9282"/>
                </a:moveTo>
                <a:lnTo>
                  <a:pt x="25355" y="9379"/>
                </a:lnTo>
                <a:lnTo>
                  <a:pt x="25452" y="9443"/>
                </a:lnTo>
                <a:lnTo>
                  <a:pt x="23738" y="9702"/>
                </a:lnTo>
                <a:lnTo>
                  <a:pt x="23738" y="9702"/>
                </a:lnTo>
                <a:lnTo>
                  <a:pt x="23802" y="9670"/>
                </a:lnTo>
                <a:lnTo>
                  <a:pt x="23867" y="9540"/>
                </a:lnTo>
                <a:lnTo>
                  <a:pt x="23899" y="9411"/>
                </a:lnTo>
                <a:lnTo>
                  <a:pt x="25258" y="9282"/>
                </a:lnTo>
                <a:close/>
                <a:moveTo>
                  <a:pt x="11093" y="8991"/>
                </a:moveTo>
                <a:lnTo>
                  <a:pt x="9896" y="9379"/>
                </a:lnTo>
                <a:lnTo>
                  <a:pt x="8635" y="9767"/>
                </a:lnTo>
                <a:lnTo>
                  <a:pt x="8668" y="9734"/>
                </a:lnTo>
                <a:lnTo>
                  <a:pt x="8862" y="9670"/>
                </a:lnTo>
                <a:lnTo>
                  <a:pt x="9799" y="9282"/>
                </a:lnTo>
                <a:lnTo>
                  <a:pt x="9896" y="9217"/>
                </a:lnTo>
                <a:lnTo>
                  <a:pt x="11093" y="8991"/>
                </a:lnTo>
                <a:close/>
                <a:moveTo>
                  <a:pt x="5692" y="9702"/>
                </a:moveTo>
                <a:lnTo>
                  <a:pt x="5531" y="9961"/>
                </a:lnTo>
                <a:lnTo>
                  <a:pt x="5531" y="9961"/>
                </a:lnTo>
                <a:lnTo>
                  <a:pt x="5660" y="9702"/>
                </a:lnTo>
                <a:close/>
                <a:moveTo>
                  <a:pt x="5854" y="10543"/>
                </a:moveTo>
                <a:lnTo>
                  <a:pt x="5854" y="10608"/>
                </a:lnTo>
                <a:lnTo>
                  <a:pt x="5757" y="10608"/>
                </a:lnTo>
                <a:lnTo>
                  <a:pt x="5822" y="10575"/>
                </a:lnTo>
                <a:lnTo>
                  <a:pt x="5854" y="10543"/>
                </a:lnTo>
                <a:close/>
                <a:moveTo>
                  <a:pt x="11643" y="10187"/>
                </a:moveTo>
                <a:lnTo>
                  <a:pt x="9250" y="10672"/>
                </a:lnTo>
                <a:lnTo>
                  <a:pt x="8829" y="10737"/>
                </a:lnTo>
                <a:lnTo>
                  <a:pt x="8409" y="10802"/>
                </a:lnTo>
                <a:lnTo>
                  <a:pt x="7956" y="10866"/>
                </a:lnTo>
                <a:lnTo>
                  <a:pt x="7762" y="10769"/>
                </a:lnTo>
                <a:lnTo>
                  <a:pt x="8700" y="10543"/>
                </a:lnTo>
                <a:lnTo>
                  <a:pt x="9120" y="10478"/>
                </a:lnTo>
                <a:lnTo>
                  <a:pt x="9250" y="10511"/>
                </a:lnTo>
                <a:lnTo>
                  <a:pt x="9379" y="10478"/>
                </a:lnTo>
                <a:lnTo>
                  <a:pt x="9702" y="10414"/>
                </a:lnTo>
                <a:lnTo>
                  <a:pt x="11643" y="10187"/>
                </a:lnTo>
                <a:close/>
                <a:moveTo>
                  <a:pt x="23253" y="11416"/>
                </a:moveTo>
                <a:lnTo>
                  <a:pt x="23285" y="11545"/>
                </a:lnTo>
                <a:lnTo>
                  <a:pt x="23285" y="11578"/>
                </a:lnTo>
                <a:lnTo>
                  <a:pt x="22703" y="11578"/>
                </a:lnTo>
                <a:lnTo>
                  <a:pt x="22379" y="11545"/>
                </a:lnTo>
                <a:lnTo>
                  <a:pt x="22347" y="11481"/>
                </a:lnTo>
                <a:lnTo>
                  <a:pt x="23253" y="11416"/>
                </a:lnTo>
                <a:close/>
                <a:moveTo>
                  <a:pt x="20892" y="11642"/>
                </a:moveTo>
                <a:lnTo>
                  <a:pt x="20471" y="11707"/>
                </a:lnTo>
                <a:lnTo>
                  <a:pt x="18596" y="12030"/>
                </a:lnTo>
                <a:lnTo>
                  <a:pt x="18563" y="12030"/>
                </a:lnTo>
                <a:lnTo>
                  <a:pt x="20601" y="11642"/>
                </a:lnTo>
                <a:close/>
                <a:moveTo>
                  <a:pt x="18240" y="12095"/>
                </a:moveTo>
                <a:lnTo>
                  <a:pt x="17658" y="12192"/>
                </a:lnTo>
                <a:lnTo>
                  <a:pt x="17561" y="12192"/>
                </a:lnTo>
                <a:lnTo>
                  <a:pt x="18240" y="12095"/>
                </a:lnTo>
                <a:close/>
                <a:moveTo>
                  <a:pt x="17981" y="11319"/>
                </a:moveTo>
                <a:lnTo>
                  <a:pt x="16461" y="11545"/>
                </a:lnTo>
                <a:lnTo>
                  <a:pt x="14974" y="11836"/>
                </a:lnTo>
                <a:lnTo>
                  <a:pt x="14004" y="12030"/>
                </a:lnTo>
                <a:lnTo>
                  <a:pt x="13648" y="12128"/>
                </a:lnTo>
                <a:lnTo>
                  <a:pt x="11125" y="12580"/>
                </a:lnTo>
                <a:lnTo>
                  <a:pt x="11093" y="12516"/>
                </a:lnTo>
                <a:lnTo>
                  <a:pt x="14844" y="11675"/>
                </a:lnTo>
                <a:lnTo>
                  <a:pt x="15588" y="11545"/>
                </a:lnTo>
                <a:lnTo>
                  <a:pt x="17981" y="11319"/>
                </a:lnTo>
                <a:close/>
                <a:moveTo>
                  <a:pt x="20342" y="12904"/>
                </a:moveTo>
                <a:lnTo>
                  <a:pt x="21183" y="12936"/>
                </a:lnTo>
                <a:lnTo>
                  <a:pt x="22218" y="12968"/>
                </a:lnTo>
                <a:lnTo>
                  <a:pt x="23253" y="13001"/>
                </a:lnTo>
                <a:lnTo>
                  <a:pt x="23608" y="13001"/>
                </a:lnTo>
                <a:lnTo>
                  <a:pt x="24158" y="13065"/>
                </a:lnTo>
                <a:lnTo>
                  <a:pt x="24675" y="13098"/>
                </a:lnTo>
                <a:lnTo>
                  <a:pt x="25937" y="13098"/>
                </a:lnTo>
                <a:lnTo>
                  <a:pt x="27198" y="13033"/>
                </a:lnTo>
                <a:lnTo>
                  <a:pt x="27327" y="13033"/>
                </a:lnTo>
                <a:lnTo>
                  <a:pt x="27166" y="13098"/>
                </a:lnTo>
                <a:lnTo>
                  <a:pt x="26357" y="13195"/>
                </a:lnTo>
                <a:lnTo>
                  <a:pt x="25484" y="13259"/>
                </a:lnTo>
                <a:lnTo>
                  <a:pt x="24934" y="13259"/>
                </a:lnTo>
                <a:lnTo>
                  <a:pt x="24384" y="13227"/>
                </a:lnTo>
                <a:lnTo>
                  <a:pt x="23253" y="13130"/>
                </a:lnTo>
                <a:lnTo>
                  <a:pt x="22056" y="13130"/>
                </a:lnTo>
                <a:lnTo>
                  <a:pt x="21086" y="13065"/>
                </a:lnTo>
                <a:lnTo>
                  <a:pt x="20665" y="13033"/>
                </a:lnTo>
                <a:lnTo>
                  <a:pt x="19437" y="13033"/>
                </a:lnTo>
                <a:lnTo>
                  <a:pt x="18628" y="13098"/>
                </a:lnTo>
                <a:lnTo>
                  <a:pt x="17820" y="13227"/>
                </a:lnTo>
                <a:lnTo>
                  <a:pt x="17011" y="13356"/>
                </a:lnTo>
                <a:lnTo>
                  <a:pt x="16688" y="13453"/>
                </a:lnTo>
                <a:lnTo>
                  <a:pt x="16720" y="13389"/>
                </a:lnTo>
                <a:lnTo>
                  <a:pt x="16785" y="13292"/>
                </a:lnTo>
                <a:lnTo>
                  <a:pt x="16785" y="13227"/>
                </a:lnTo>
                <a:lnTo>
                  <a:pt x="20342" y="12904"/>
                </a:lnTo>
                <a:close/>
                <a:moveTo>
                  <a:pt x="4302" y="13130"/>
                </a:moveTo>
                <a:lnTo>
                  <a:pt x="4334" y="13227"/>
                </a:lnTo>
                <a:lnTo>
                  <a:pt x="3881" y="13356"/>
                </a:lnTo>
                <a:lnTo>
                  <a:pt x="3526" y="13486"/>
                </a:lnTo>
                <a:lnTo>
                  <a:pt x="3202" y="13647"/>
                </a:lnTo>
                <a:lnTo>
                  <a:pt x="3170" y="13647"/>
                </a:lnTo>
                <a:lnTo>
                  <a:pt x="3138" y="13550"/>
                </a:lnTo>
                <a:lnTo>
                  <a:pt x="3138" y="13486"/>
                </a:lnTo>
                <a:lnTo>
                  <a:pt x="3235" y="13518"/>
                </a:lnTo>
                <a:lnTo>
                  <a:pt x="3332" y="13486"/>
                </a:lnTo>
                <a:lnTo>
                  <a:pt x="3590" y="13421"/>
                </a:lnTo>
                <a:lnTo>
                  <a:pt x="3849" y="13324"/>
                </a:lnTo>
                <a:lnTo>
                  <a:pt x="4302" y="13130"/>
                </a:lnTo>
                <a:close/>
                <a:moveTo>
                  <a:pt x="18402" y="13809"/>
                </a:moveTo>
                <a:lnTo>
                  <a:pt x="18208" y="13841"/>
                </a:lnTo>
                <a:lnTo>
                  <a:pt x="17917" y="13841"/>
                </a:lnTo>
                <a:lnTo>
                  <a:pt x="18143" y="13809"/>
                </a:lnTo>
                <a:close/>
                <a:moveTo>
                  <a:pt x="10834" y="13906"/>
                </a:moveTo>
                <a:lnTo>
                  <a:pt x="10737" y="13939"/>
                </a:lnTo>
                <a:lnTo>
                  <a:pt x="10640" y="13971"/>
                </a:lnTo>
                <a:lnTo>
                  <a:pt x="10543" y="13971"/>
                </a:lnTo>
                <a:lnTo>
                  <a:pt x="10834" y="13906"/>
                </a:lnTo>
                <a:close/>
                <a:moveTo>
                  <a:pt x="4528" y="13874"/>
                </a:moveTo>
                <a:lnTo>
                  <a:pt x="4593" y="14003"/>
                </a:lnTo>
                <a:lnTo>
                  <a:pt x="4172" y="14036"/>
                </a:lnTo>
                <a:lnTo>
                  <a:pt x="4528" y="13874"/>
                </a:lnTo>
                <a:close/>
                <a:moveTo>
                  <a:pt x="28847" y="13292"/>
                </a:moveTo>
                <a:lnTo>
                  <a:pt x="28653" y="13389"/>
                </a:lnTo>
                <a:lnTo>
                  <a:pt x="28330" y="13583"/>
                </a:lnTo>
                <a:lnTo>
                  <a:pt x="27974" y="13777"/>
                </a:lnTo>
                <a:lnTo>
                  <a:pt x="27748" y="13874"/>
                </a:lnTo>
                <a:lnTo>
                  <a:pt x="27489" y="13971"/>
                </a:lnTo>
                <a:lnTo>
                  <a:pt x="26842" y="14100"/>
                </a:lnTo>
                <a:lnTo>
                  <a:pt x="26163" y="14230"/>
                </a:lnTo>
                <a:lnTo>
                  <a:pt x="25516" y="14327"/>
                </a:lnTo>
                <a:lnTo>
                  <a:pt x="24773" y="14424"/>
                </a:lnTo>
                <a:lnTo>
                  <a:pt x="24061" y="14521"/>
                </a:lnTo>
                <a:lnTo>
                  <a:pt x="21539" y="14521"/>
                </a:lnTo>
                <a:lnTo>
                  <a:pt x="20892" y="14456"/>
                </a:lnTo>
                <a:lnTo>
                  <a:pt x="19372" y="14391"/>
                </a:lnTo>
                <a:lnTo>
                  <a:pt x="19501" y="14391"/>
                </a:lnTo>
                <a:lnTo>
                  <a:pt x="21312" y="14456"/>
                </a:lnTo>
                <a:lnTo>
                  <a:pt x="22185" y="14456"/>
                </a:lnTo>
                <a:lnTo>
                  <a:pt x="23091" y="14424"/>
                </a:lnTo>
                <a:lnTo>
                  <a:pt x="24255" y="14359"/>
                </a:lnTo>
                <a:lnTo>
                  <a:pt x="24773" y="14327"/>
                </a:lnTo>
                <a:lnTo>
                  <a:pt x="25258" y="14230"/>
                </a:lnTo>
                <a:lnTo>
                  <a:pt x="25904" y="14100"/>
                </a:lnTo>
                <a:lnTo>
                  <a:pt x="26551" y="13906"/>
                </a:lnTo>
                <a:lnTo>
                  <a:pt x="26939" y="13777"/>
                </a:lnTo>
                <a:lnTo>
                  <a:pt x="27392" y="13680"/>
                </a:lnTo>
                <a:lnTo>
                  <a:pt x="27942" y="13583"/>
                </a:lnTo>
                <a:lnTo>
                  <a:pt x="28459" y="13421"/>
                </a:lnTo>
                <a:lnTo>
                  <a:pt x="28847" y="13292"/>
                </a:lnTo>
                <a:close/>
                <a:moveTo>
                  <a:pt x="3784" y="14618"/>
                </a:moveTo>
                <a:lnTo>
                  <a:pt x="4140" y="14650"/>
                </a:lnTo>
                <a:lnTo>
                  <a:pt x="4108" y="14715"/>
                </a:lnTo>
                <a:lnTo>
                  <a:pt x="3784" y="14618"/>
                </a:lnTo>
                <a:close/>
                <a:moveTo>
                  <a:pt x="15523" y="0"/>
                </a:moveTo>
                <a:lnTo>
                  <a:pt x="15168" y="33"/>
                </a:lnTo>
                <a:lnTo>
                  <a:pt x="14392" y="65"/>
                </a:lnTo>
                <a:lnTo>
                  <a:pt x="13583" y="97"/>
                </a:lnTo>
                <a:lnTo>
                  <a:pt x="12775" y="162"/>
                </a:lnTo>
                <a:lnTo>
                  <a:pt x="12387" y="227"/>
                </a:lnTo>
                <a:lnTo>
                  <a:pt x="11998" y="291"/>
                </a:lnTo>
                <a:lnTo>
                  <a:pt x="11255" y="388"/>
                </a:lnTo>
                <a:lnTo>
                  <a:pt x="10543" y="485"/>
                </a:lnTo>
                <a:lnTo>
                  <a:pt x="9314" y="712"/>
                </a:lnTo>
                <a:lnTo>
                  <a:pt x="8118" y="970"/>
                </a:lnTo>
                <a:lnTo>
                  <a:pt x="7471" y="1100"/>
                </a:lnTo>
                <a:lnTo>
                  <a:pt x="6857" y="1229"/>
                </a:lnTo>
                <a:lnTo>
                  <a:pt x="6113" y="1456"/>
                </a:lnTo>
                <a:lnTo>
                  <a:pt x="5401" y="1714"/>
                </a:lnTo>
                <a:lnTo>
                  <a:pt x="4754" y="1973"/>
                </a:lnTo>
                <a:lnTo>
                  <a:pt x="4108" y="2232"/>
                </a:lnTo>
                <a:lnTo>
                  <a:pt x="3623" y="2490"/>
                </a:lnTo>
                <a:lnTo>
                  <a:pt x="3170" y="2717"/>
                </a:lnTo>
                <a:lnTo>
                  <a:pt x="2717" y="3008"/>
                </a:lnTo>
                <a:lnTo>
                  <a:pt x="2297" y="3299"/>
                </a:lnTo>
                <a:lnTo>
                  <a:pt x="2038" y="3525"/>
                </a:lnTo>
                <a:lnTo>
                  <a:pt x="1779" y="3752"/>
                </a:lnTo>
                <a:lnTo>
                  <a:pt x="1262" y="4269"/>
                </a:lnTo>
                <a:lnTo>
                  <a:pt x="809" y="4787"/>
                </a:lnTo>
                <a:lnTo>
                  <a:pt x="615" y="5045"/>
                </a:lnTo>
                <a:lnTo>
                  <a:pt x="453" y="5369"/>
                </a:lnTo>
                <a:lnTo>
                  <a:pt x="259" y="5789"/>
                </a:lnTo>
                <a:lnTo>
                  <a:pt x="98" y="6209"/>
                </a:lnTo>
                <a:lnTo>
                  <a:pt x="1" y="6662"/>
                </a:lnTo>
                <a:lnTo>
                  <a:pt x="1" y="7083"/>
                </a:lnTo>
                <a:lnTo>
                  <a:pt x="33" y="7309"/>
                </a:lnTo>
                <a:lnTo>
                  <a:pt x="65" y="7503"/>
                </a:lnTo>
                <a:lnTo>
                  <a:pt x="130" y="7729"/>
                </a:lnTo>
                <a:lnTo>
                  <a:pt x="227" y="7923"/>
                </a:lnTo>
                <a:lnTo>
                  <a:pt x="324" y="8053"/>
                </a:lnTo>
                <a:lnTo>
                  <a:pt x="453" y="8182"/>
                </a:lnTo>
                <a:lnTo>
                  <a:pt x="680" y="8376"/>
                </a:lnTo>
                <a:lnTo>
                  <a:pt x="906" y="8570"/>
                </a:lnTo>
                <a:lnTo>
                  <a:pt x="1132" y="8700"/>
                </a:lnTo>
                <a:lnTo>
                  <a:pt x="1521" y="8861"/>
                </a:lnTo>
                <a:lnTo>
                  <a:pt x="1941" y="8958"/>
                </a:lnTo>
                <a:lnTo>
                  <a:pt x="2749" y="9088"/>
                </a:lnTo>
                <a:lnTo>
                  <a:pt x="3138" y="9120"/>
                </a:lnTo>
                <a:lnTo>
                  <a:pt x="3429" y="9152"/>
                </a:lnTo>
                <a:lnTo>
                  <a:pt x="4011" y="9282"/>
                </a:lnTo>
                <a:lnTo>
                  <a:pt x="4269" y="9379"/>
                </a:lnTo>
                <a:lnTo>
                  <a:pt x="4496" y="9508"/>
                </a:lnTo>
                <a:lnTo>
                  <a:pt x="4528" y="9637"/>
                </a:lnTo>
                <a:lnTo>
                  <a:pt x="4560" y="9864"/>
                </a:lnTo>
                <a:lnTo>
                  <a:pt x="4560" y="9961"/>
                </a:lnTo>
                <a:lnTo>
                  <a:pt x="4528" y="10025"/>
                </a:lnTo>
                <a:lnTo>
                  <a:pt x="4431" y="10155"/>
                </a:lnTo>
                <a:lnTo>
                  <a:pt x="4334" y="10284"/>
                </a:lnTo>
                <a:lnTo>
                  <a:pt x="4075" y="10511"/>
                </a:lnTo>
                <a:lnTo>
                  <a:pt x="3720" y="10769"/>
                </a:lnTo>
                <a:lnTo>
                  <a:pt x="2976" y="11319"/>
                </a:lnTo>
                <a:lnTo>
                  <a:pt x="2685" y="11578"/>
                </a:lnTo>
                <a:lnTo>
                  <a:pt x="2394" y="11836"/>
                </a:lnTo>
                <a:lnTo>
                  <a:pt x="2135" y="12160"/>
                </a:lnTo>
                <a:lnTo>
                  <a:pt x="2038" y="12322"/>
                </a:lnTo>
                <a:lnTo>
                  <a:pt x="1941" y="12516"/>
                </a:lnTo>
                <a:lnTo>
                  <a:pt x="1876" y="12742"/>
                </a:lnTo>
                <a:lnTo>
                  <a:pt x="1812" y="12968"/>
                </a:lnTo>
                <a:lnTo>
                  <a:pt x="1812" y="13227"/>
                </a:lnTo>
                <a:lnTo>
                  <a:pt x="1812" y="13453"/>
                </a:lnTo>
                <a:lnTo>
                  <a:pt x="1876" y="13680"/>
                </a:lnTo>
                <a:lnTo>
                  <a:pt x="1941" y="13906"/>
                </a:lnTo>
                <a:lnTo>
                  <a:pt x="2038" y="14133"/>
                </a:lnTo>
                <a:lnTo>
                  <a:pt x="2167" y="14359"/>
                </a:lnTo>
                <a:lnTo>
                  <a:pt x="2329" y="14585"/>
                </a:lnTo>
                <a:lnTo>
                  <a:pt x="2555" y="14812"/>
                </a:lnTo>
                <a:lnTo>
                  <a:pt x="3138" y="15297"/>
                </a:lnTo>
                <a:lnTo>
                  <a:pt x="3526" y="15588"/>
                </a:lnTo>
                <a:lnTo>
                  <a:pt x="3914" y="15814"/>
                </a:lnTo>
                <a:lnTo>
                  <a:pt x="4302" y="16041"/>
                </a:lnTo>
                <a:lnTo>
                  <a:pt x="4722" y="16202"/>
                </a:lnTo>
                <a:lnTo>
                  <a:pt x="5337" y="16364"/>
                </a:lnTo>
                <a:lnTo>
                  <a:pt x="5919" y="16461"/>
                </a:lnTo>
                <a:lnTo>
                  <a:pt x="6565" y="16558"/>
                </a:lnTo>
                <a:lnTo>
                  <a:pt x="7245" y="16655"/>
                </a:lnTo>
                <a:lnTo>
                  <a:pt x="7730" y="16720"/>
                </a:lnTo>
                <a:lnTo>
                  <a:pt x="8247" y="16720"/>
                </a:lnTo>
                <a:lnTo>
                  <a:pt x="8926" y="16655"/>
                </a:lnTo>
                <a:lnTo>
                  <a:pt x="9605" y="16526"/>
                </a:lnTo>
                <a:lnTo>
                  <a:pt x="10770" y="16170"/>
                </a:lnTo>
                <a:lnTo>
                  <a:pt x="11416" y="15976"/>
                </a:lnTo>
                <a:lnTo>
                  <a:pt x="12063" y="15750"/>
                </a:lnTo>
                <a:lnTo>
                  <a:pt x="12678" y="15523"/>
                </a:lnTo>
                <a:lnTo>
                  <a:pt x="13292" y="15232"/>
                </a:lnTo>
                <a:lnTo>
                  <a:pt x="14198" y="14876"/>
                </a:lnTo>
                <a:lnTo>
                  <a:pt x="14974" y="14844"/>
                </a:lnTo>
                <a:lnTo>
                  <a:pt x="15847" y="14812"/>
                </a:lnTo>
                <a:lnTo>
                  <a:pt x="16720" y="14844"/>
                </a:lnTo>
                <a:lnTo>
                  <a:pt x="17464" y="14876"/>
                </a:lnTo>
                <a:lnTo>
                  <a:pt x="18175" y="14941"/>
                </a:lnTo>
                <a:lnTo>
                  <a:pt x="19307" y="15038"/>
                </a:lnTo>
                <a:lnTo>
                  <a:pt x="20827" y="15103"/>
                </a:lnTo>
                <a:lnTo>
                  <a:pt x="21539" y="15135"/>
                </a:lnTo>
                <a:lnTo>
                  <a:pt x="22250" y="15167"/>
                </a:lnTo>
                <a:lnTo>
                  <a:pt x="24061" y="15167"/>
                </a:lnTo>
                <a:lnTo>
                  <a:pt x="24902" y="15070"/>
                </a:lnTo>
                <a:lnTo>
                  <a:pt x="25743" y="14941"/>
                </a:lnTo>
                <a:lnTo>
                  <a:pt x="26681" y="14779"/>
                </a:lnTo>
                <a:lnTo>
                  <a:pt x="27166" y="14715"/>
                </a:lnTo>
                <a:lnTo>
                  <a:pt x="27651" y="14585"/>
                </a:lnTo>
                <a:lnTo>
                  <a:pt x="27877" y="14488"/>
                </a:lnTo>
                <a:lnTo>
                  <a:pt x="28103" y="14391"/>
                </a:lnTo>
                <a:lnTo>
                  <a:pt x="28556" y="14197"/>
                </a:lnTo>
                <a:lnTo>
                  <a:pt x="28718" y="14100"/>
                </a:lnTo>
                <a:lnTo>
                  <a:pt x="28880" y="14003"/>
                </a:lnTo>
                <a:lnTo>
                  <a:pt x="29203" y="13809"/>
                </a:lnTo>
                <a:lnTo>
                  <a:pt x="29914" y="13324"/>
                </a:lnTo>
                <a:lnTo>
                  <a:pt x="30270" y="13033"/>
                </a:lnTo>
                <a:lnTo>
                  <a:pt x="30594" y="12742"/>
                </a:lnTo>
                <a:lnTo>
                  <a:pt x="30755" y="12580"/>
                </a:lnTo>
                <a:lnTo>
                  <a:pt x="30885" y="12386"/>
                </a:lnTo>
                <a:lnTo>
                  <a:pt x="31014" y="12192"/>
                </a:lnTo>
                <a:lnTo>
                  <a:pt x="31111" y="11998"/>
                </a:lnTo>
                <a:lnTo>
                  <a:pt x="31208" y="11901"/>
                </a:lnTo>
                <a:lnTo>
                  <a:pt x="31596" y="11448"/>
                </a:lnTo>
                <a:lnTo>
                  <a:pt x="31984" y="10931"/>
                </a:lnTo>
                <a:lnTo>
                  <a:pt x="32372" y="10349"/>
                </a:lnTo>
                <a:lnTo>
                  <a:pt x="32663" y="9831"/>
                </a:lnTo>
                <a:lnTo>
                  <a:pt x="32890" y="9379"/>
                </a:lnTo>
                <a:lnTo>
                  <a:pt x="33019" y="8958"/>
                </a:lnTo>
                <a:lnTo>
                  <a:pt x="33084" y="8506"/>
                </a:lnTo>
                <a:lnTo>
                  <a:pt x="33084" y="7988"/>
                </a:lnTo>
                <a:lnTo>
                  <a:pt x="33019" y="7406"/>
                </a:lnTo>
                <a:lnTo>
                  <a:pt x="32922" y="6695"/>
                </a:lnTo>
                <a:lnTo>
                  <a:pt x="32857" y="6403"/>
                </a:lnTo>
                <a:lnTo>
                  <a:pt x="32793" y="6145"/>
                </a:lnTo>
                <a:lnTo>
                  <a:pt x="32599" y="5595"/>
                </a:lnTo>
                <a:lnTo>
                  <a:pt x="32437" y="5142"/>
                </a:lnTo>
                <a:lnTo>
                  <a:pt x="32275" y="4754"/>
                </a:lnTo>
                <a:lnTo>
                  <a:pt x="32081" y="4431"/>
                </a:lnTo>
                <a:lnTo>
                  <a:pt x="31887" y="4140"/>
                </a:lnTo>
                <a:lnTo>
                  <a:pt x="31661" y="3881"/>
                </a:lnTo>
                <a:lnTo>
                  <a:pt x="31402" y="3622"/>
                </a:lnTo>
                <a:lnTo>
                  <a:pt x="30917" y="3137"/>
                </a:lnTo>
                <a:lnTo>
                  <a:pt x="30367" y="2717"/>
                </a:lnTo>
                <a:lnTo>
                  <a:pt x="30011" y="2458"/>
                </a:lnTo>
                <a:lnTo>
                  <a:pt x="29623" y="2232"/>
                </a:lnTo>
                <a:lnTo>
                  <a:pt x="29656" y="2199"/>
                </a:lnTo>
                <a:lnTo>
                  <a:pt x="29656" y="2135"/>
                </a:lnTo>
                <a:lnTo>
                  <a:pt x="29623" y="2070"/>
                </a:lnTo>
                <a:lnTo>
                  <a:pt x="29591" y="2005"/>
                </a:lnTo>
                <a:lnTo>
                  <a:pt x="29559" y="1973"/>
                </a:lnTo>
                <a:lnTo>
                  <a:pt x="28718" y="1520"/>
                </a:lnTo>
                <a:lnTo>
                  <a:pt x="28006" y="1229"/>
                </a:lnTo>
                <a:lnTo>
                  <a:pt x="27263" y="1003"/>
                </a:lnTo>
                <a:lnTo>
                  <a:pt x="26551" y="809"/>
                </a:lnTo>
                <a:lnTo>
                  <a:pt x="25840" y="647"/>
                </a:lnTo>
                <a:lnTo>
                  <a:pt x="25128" y="550"/>
                </a:lnTo>
                <a:lnTo>
                  <a:pt x="24384" y="485"/>
                </a:lnTo>
                <a:lnTo>
                  <a:pt x="22670" y="324"/>
                </a:lnTo>
                <a:lnTo>
                  <a:pt x="20892" y="227"/>
                </a:lnTo>
                <a:lnTo>
                  <a:pt x="18466" y="97"/>
                </a:lnTo>
                <a:lnTo>
                  <a:pt x="17237" y="33"/>
                </a:lnTo>
                <a:lnTo>
                  <a:pt x="16009" y="0"/>
                </a:lnTo>
                <a:lnTo>
                  <a:pt x="15588" y="33"/>
                </a:lnTo>
                <a:lnTo>
                  <a:pt x="155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93" name="Shape 193"/>
        <p:cNvGrpSpPr/>
        <p:nvPr/>
      </p:nvGrpSpPr>
      <p:grpSpPr>
        <a:xfrm>
          <a:off x="0" y="0"/>
          <a:ext cx="0" cy="0"/>
          <a:chOff x="0" y="0"/>
          <a:chExt cx="0" cy="0"/>
        </a:xfrm>
      </p:grpSpPr>
      <p:sp>
        <p:nvSpPr>
          <p:cNvPr id="194" name="Google Shape;194;p15"/>
          <p:cNvSpPr txBox="1"/>
          <p:nvPr>
            <p:ph idx="1" type="subTitle"/>
          </p:nvPr>
        </p:nvSpPr>
        <p:spPr>
          <a:xfrm>
            <a:off x="719992" y="2591655"/>
            <a:ext cx="2487000" cy="14373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5" name="Google Shape;195;p15"/>
          <p:cNvSpPr txBox="1"/>
          <p:nvPr>
            <p:ph idx="2" type="subTitle"/>
          </p:nvPr>
        </p:nvSpPr>
        <p:spPr>
          <a:xfrm>
            <a:off x="3324768" y="2590605"/>
            <a:ext cx="2487000" cy="14373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6" name="Google Shape;196;p15"/>
          <p:cNvSpPr txBox="1"/>
          <p:nvPr>
            <p:ph idx="3" type="subTitle"/>
          </p:nvPr>
        </p:nvSpPr>
        <p:spPr>
          <a:xfrm>
            <a:off x="5937008" y="2591655"/>
            <a:ext cx="2487000" cy="14373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7" name="Google Shape;197;p1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8" name="Google Shape;198;p15"/>
          <p:cNvSpPr txBox="1"/>
          <p:nvPr>
            <p:ph idx="4" type="subTitle"/>
          </p:nvPr>
        </p:nvSpPr>
        <p:spPr>
          <a:xfrm>
            <a:off x="719992" y="2234351"/>
            <a:ext cx="24870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15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15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15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15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15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15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15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9" name="Google Shape;199;p15"/>
          <p:cNvSpPr txBox="1"/>
          <p:nvPr>
            <p:ph idx="5" type="subTitle"/>
          </p:nvPr>
        </p:nvSpPr>
        <p:spPr>
          <a:xfrm>
            <a:off x="5937008" y="2234351"/>
            <a:ext cx="24870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15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15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15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15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15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15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15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0" name="Google Shape;200;p15"/>
          <p:cNvSpPr txBox="1"/>
          <p:nvPr>
            <p:ph idx="6" type="subTitle"/>
          </p:nvPr>
        </p:nvSpPr>
        <p:spPr>
          <a:xfrm>
            <a:off x="3324768" y="2234350"/>
            <a:ext cx="24870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15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15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15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15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15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15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15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1" name="Google Shape;201;p15"/>
          <p:cNvSpPr/>
          <p:nvPr/>
        </p:nvSpPr>
        <p:spPr>
          <a:xfrm flipH="1">
            <a:off x="-140606" y="-81097"/>
            <a:ext cx="1073900" cy="885424"/>
          </a:xfrm>
          <a:custGeom>
            <a:rect b="b" l="l" r="r" t="t"/>
            <a:pathLst>
              <a:path extrusionOk="0" h="7147" w="8668">
                <a:moveTo>
                  <a:pt x="6242" y="776"/>
                </a:moveTo>
                <a:lnTo>
                  <a:pt x="6727" y="873"/>
                </a:lnTo>
                <a:lnTo>
                  <a:pt x="7180" y="1003"/>
                </a:lnTo>
                <a:lnTo>
                  <a:pt x="7309" y="1067"/>
                </a:lnTo>
                <a:lnTo>
                  <a:pt x="7406" y="1132"/>
                </a:lnTo>
                <a:lnTo>
                  <a:pt x="7115" y="1003"/>
                </a:lnTo>
                <a:lnTo>
                  <a:pt x="6824" y="905"/>
                </a:lnTo>
                <a:lnTo>
                  <a:pt x="6242" y="776"/>
                </a:lnTo>
                <a:close/>
                <a:moveTo>
                  <a:pt x="2006" y="1294"/>
                </a:moveTo>
                <a:lnTo>
                  <a:pt x="1973" y="1455"/>
                </a:lnTo>
                <a:lnTo>
                  <a:pt x="1876" y="1746"/>
                </a:lnTo>
                <a:lnTo>
                  <a:pt x="1747" y="2005"/>
                </a:lnTo>
                <a:lnTo>
                  <a:pt x="1682" y="2167"/>
                </a:lnTo>
                <a:lnTo>
                  <a:pt x="1779" y="1876"/>
                </a:lnTo>
                <a:lnTo>
                  <a:pt x="1876" y="1488"/>
                </a:lnTo>
                <a:lnTo>
                  <a:pt x="2006" y="1294"/>
                </a:lnTo>
                <a:close/>
                <a:moveTo>
                  <a:pt x="5143" y="1746"/>
                </a:moveTo>
                <a:lnTo>
                  <a:pt x="5078" y="1843"/>
                </a:lnTo>
                <a:lnTo>
                  <a:pt x="4852" y="2231"/>
                </a:lnTo>
                <a:lnTo>
                  <a:pt x="4819" y="2199"/>
                </a:lnTo>
                <a:lnTo>
                  <a:pt x="4981" y="1973"/>
                </a:lnTo>
                <a:lnTo>
                  <a:pt x="5143" y="1746"/>
                </a:lnTo>
                <a:close/>
                <a:moveTo>
                  <a:pt x="5595" y="4657"/>
                </a:moveTo>
                <a:lnTo>
                  <a:pt x="5628" y="4883"/>
                </a:lnTo>
                <a:lnTo>
                  <a:pt x="5595" y="4916"/>
                </a:lnTo>
                <a:lnTo>
                  <a:pt x="5466" y="5110"/>
                </a:lnTo>
                <a:lnTo>
                  <a:pt x="5498" y="4916"/>
                </a:lnTo>
                <a:lnTo>
                  <a:pt x="5595" y="4689"/>
                </a:lnTo>
                <a:lnTo>
                  <a:pt x="5595" y="4657"/>
                </a:lnTo>
                <a:close/>
                <a:moveTo>
                  <a:pt x="4690" y="5853"/>
                </a:moveTo>
                <a:lnTo>
                  <a:pt x="4722" y="5918"/>
                </a:lnTo>
                <a:lnTo>
                  <a:pt x="4787" y="5983"/>
                </a:lnTo>
                <a:lnTo>
                  <a:pt x="4819" y="6112"/>
                </a:lnTo>
                <a:lnTo>
                  <a:pt x="4787" y="6144"/>
                </a:lnTo>
                <a:lnTo>
                  <a:pt x="4722" y="6047"/>
                </a:lnTo>
                <a:lnTo>
                  <a:pt x="4690" y="5853"/>
                </a:lnTo>
                <a:close/>
                <a:moveTo>
                  <a:pt x="4949" y="0"/>
                </a:moveTo>
                <a:lnTo>
                  <a:pt x="4302" y="32"/>
                </a:lnTo>
                <a:lnTo>
                  <a:pt x="3687" y="97"/>
                </a:lnTo>
                <a:lnTo>
                  <a:pt x="3041" y="129"/>
                </a:lnTo>
                <a:lnTo>
                  <a:pt x="2329" y="129"/>
                </a:lnTo>
                <a:lnTo>
                  <a:pt x="1650" y="194"/>
                </a:lnTo>
                <a:lnTo>
                  <a:pt x="1230" y="226"/>
                </a:lnTo>
                <a:lnTo>
                  <a:pt x="1003" y="226"/>
                </a:lnTo>
                <a:lnTo>
                  <a:pt x="809" y="259"/>
                </a:lnTo>
                <a:lnTo>
                  <a:pt x="680" y="356"/>
                </a:lnTo>
                <a:lnTo>
                  <a:pt x="583" y="485"/>
                </a:lnTo>
                <a:lnTo>
                  <a:pt x="518" y="420"/>
                </a:lnTo>
                <a:lnTo>
                  <a:pt x="453" y="356"/>
                </a:lnTo>
                <a:lnTo>
                  <a:pt x="356" y="356"/>
                </a:lnTo>
                <a:lnTo>
                  <a:pt x="259" y="388"/>
                </a:lnTo>
                <a:lnTo>
                  <a:pt x="162" y="420"/>
                </a:lnTo>
                <a:lnTo>
                  <a:pt x="98" y="485"/>
                </a:lnTo>
                <a:lnTo>
                  <a:pt x="65" y="550"/>
                </a:lnTo>
                <a:lnTo>
                  <a:pt x="33" y="679"/>
                </a:lnTo>
                <a:lnTo>
                  <a:pt x="65" y="1423"/>
                </a:lnTo>
                <a:lnTo>
                  <a:pt x="1" y="1617"/>
                </a:lnTo>
                <a:lnTo>
                  <a:pt x="1" y="1811"/>
                </a:lnTo>
                <a:lnTo>
                  <a:pt x="33" y="2070"/>
                </a:lnTo>
                <a:lnTo>
                  <a:pt x="98" y="2361"/>
                </a:lnTo>
                <a:lnTo>
                  <a:pt x="195" y="2619"/>
                </a:lnTo>
                <a:lnTo>
                  <a:pt x="324" y="2846"/>
                </a:lnTo>
                <a:lnTo>
                  <a:pt x="453" y="3105"/>
                </a:lnTo>
                <a:lnTo>
                  <a:pt x="647" y="3331"/>
                </a:lnTo>
                <a:lnTo>
                  <a:pt x="971" y="3557"/>
                </a:lnTo>
                <a:lnTo>
                  <a:pt x="1327" y="3751"/>
                </a:lnTo>
                <a:lnTo>
                  <a:pt x="1715" y="3913"/>
                </a:lnTo>
                <a:lnTo>
                  <a:pt x="2103" y="3978"/>
                </a:lnTo>
                <a:lnTo>
                  <a:pt x="2491" y="4042"/>
                </a:lnTo>
                <a:lnTo>
                  <a:pt x="2879" y="4042"/>
                </a:lnTo>
                <a:lnTo>
                  <a:pt x="3138" y="4010"/>
                </a:lnTo>
                <a:lnTo>
                  <a:pt x="3364" y="4010"/>
                </a:lnTo>
                <a:lnTo>
                  <a:pt x="3493" y="4042"/>
                </a:lnTo>
                <a:lnTo>
                  <a:pt x="3590" y="4107"/>
                </a:lnTo>
                <a:lnTo>
                  <a:pt x="3752" y="4172"/>
                </a:lnTo>
                <a:lnTo>
                  <a:pt x="3784" y="4204"/>
                </a:lnTo>
                <a:lnTo>
                  <a:pt x="3784" y="4236"/>
                </a:lnTo>
                <a:lnTo>
                  <a:pt x="3849" y="4463"/>
                </a:lnTo>
                <a:lnTo>
                  <a:pt x="3881" y="4819"/>
                </a:lnTo>
                <a:lnTo>
                  <a:pt x="3914" y="5239"/>
                </a:lnTo>
                <a:lnTo>
                  <a:pt x="3978" y="5692"/>
                </a:lnTo>
                <a:lnTo>
                  <a:pt x="4075" y="6112"/>
                </a:lnTo>
                <a:lnTo>
                  <a:pt x="4237" y="6500"/>
                </a:lnTo>
                <a:lnTo>
                  <a:pt x="4334" y="6630"/>
                </a:lnTo>
                <a:lnTo>
                  <a:pt x="4431" y="6759"/>
                </a:lnTo>
                <a:lnTo>
                  <a:pt x="4528" y="6856"/>
                </a:lnTo>
                <a:lnTo>
                  <a:pt x="4657" y="6953"/>
                </a:lnTo>
                <a:lnTo>
                  <a:pt x="4787" y="7050"/>
                </a:lnTo>
                <a:lnTo>
                  <a:pt x="4949" y="7082"/>
                </a:lnTo>
                <a:lnTo>
                  <a:pt x="5110" y="7147"/>
                </a:lnTo>
                <a:lnTo>
                  <a:pt x="5595" y="7147"/>
                </a:lnTo>
                <a:lnTo>
                  <a:pt x="5822" y="7115"/>
                </a:lnTo>
                <a:lnTo>
                  <a:pt x="6080" y="7082"/>
                </a:lnTo>
                <a:lnTo>
                  <a:pt x="6307" y="6985"/>
                </a:lnTo>
                <a:lnTo>
                  <a:pt x="6566" y="6888"/>
                </a:lnTo>
                <a:lnTo>
                  <a:pt x="6760" y="6727"/>
                </a:lnTo>
                <a:lnTo>
                  <a:pt x="7245" y="6371"/>
                </a:lnTo>
                <a:lnTo>
                  <a:pt x="7471" y="6177"/>
                </a:lnTo>
                <a:lnTo>
                  <a:pt x="7665" y="5918"/>
                </a:lnTo>
                <a:lnTo>
                  <a:pt x="7891" y="5692"/>
                </a:lnTo>
                <a:lnTo>
                  <a:pt x="8053" y="5433"/>
                </a:lnTo>
                <a:lnTo>
                  <a:pt x="8215" y="5142"/>
                </a:lnTo>
                <a:lnTo>
                  <a:pt x="8344" y="4851"/>
                </a:lnTo>
                <a:lnTo>
                  <a:pt x="8441" y="4560"/>
                </a:lnTo>
                <a:lnTo>
                  <a:pt x="8538" y="4236"/>
                </a:lnTo>
                <a:lnTo>
                  <a:pt x="8603" y="3913"/>
                </a:lnTo>
                <a:lnTo>
                  <a:pt x="8635" y="3622"/>
                </a:lnTo>
                <a:lnTo>
                  <a:pt x="8668" y="3234"/>
                </a:lnTo>
                <a:lnTo>
                  <a:pt x="8668" y="2878"/>
                </a:lnTo>
                <a:lnTo>
                  <a:pt x="8635" y="2522"/>
                </a:lnTo>
                <a:lnTo>
                  <a:pt x="8571" y="2199"/>
                </a:lnTo>
                <a:lnTo>
                  <a:pt x="8441" y="1649"/>
                </a:lnTo>
                <a:lnTo>
                  <a:pt x="8344" y="1358"/>
                </a:lnTo>
                <a:lnTo>
                  <a:pt x="8247" y="1100"/>
                </a:lnTo>
                <a:lnTo>
                  <a:pt x="8150" y="938"/>
                </a:lnTo>
                <a:lnTo>
                  <a:pt x="8021" y="808"/>
                </a:lnTo>
                <a:lnTo>
                  <a:pt x="7891" y="679"/>
                </a:lnTo>
                <a:lnTo>
                  <a:pt x="7730" y="582"/>
                </a:lnTo>
                <a:lnTo>
                  <a:pt x="7406" y="388"/>
                </a:lnTo>
                <a:lnTo>
                  <a:pt x="7018" y="259"/>
                </a:lnTo>
                <a:lnTo>
                  <a:pt x="6630" y="194"/>
                </a:lnTo>
                <a:lnTo>
                  <a:pt x="6242" y="129"/>
                </a:lnTo>
                <a:lnTo>
                  <a:pt x="5563" y="32"/>
                </a:lnTo>
                <a:lnTo>
                  <a:pt x="52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flipH="1" rot="-4437610">
            <a:off x="8496529" y="1894153"/>
            <a:ext cx="1325483" cy="947778"/>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flipH="1">
            <a:off x="8716750" y="3542380"/>
            <a:ext cx="477629" cy="1646584"/>
          </a:xfrm>
          <a:custGeom>
            <a:rect b="b" l="l" r="r" t="t"/>
            <a:pathLst>
              <a:path extrusionOk="0" h="24643" w="7148">
                <a:moveTo>
                  <a:pt x="712" y="0"/>
                </a:moveTo>
                <a:lnTo>
                  <a:pt x="648" y="33"/>
                </a:lnTo>
                <a:lnTo>
                  <a:pt x="583" y="97"/>
                </a:lnTo>
                <a:lnTo>
                  <a:pt x="551" y="194"/>
                </a:lnTo>
                <a:lnTo>
                  <a:pt x="583" y="291"/>
                </a:lnTo>
                <a:lnTo>
                  <a:pt x="680" y="841"/>
                </a:lnTo>
                <a:lnTo>
                  <a:pt x="712" y="938"/>
                </a:lnTo>
                <a:lnTo>
                  <a:pt x="745" y="1067"/>
                </a:lnTo>
                <a:lnTo>
                  <a:pt x="777" y="1423"/>
                </a:lnTo>
                <a:lnTo>
                  <a:pt x="777" y="1747"/>
                </a:lnTo>
                <a:lnTo>
                  <a:pt x="745" y="2426"/>
                </a:lnTo>
                <a:lnTo>
                  <a:pt x="745" y="3040"/>
                </a:lnTo>
                <a:lnTo>
                  <a:pt x="712" y="3558"/>
                </a:lnTo>
                <a:lnTo>
                  <a:pt x="648" y="4043"/>
                </a:lnTo>
                <a:lnTo>
                  <a:pt x="551" y="4592"/>
                </a:lnTo>
                <a:lnTo>
                  <a:pt x="389" y="5854"/>
                </a:lnTo>
                <a:lnTo>
                  <a:pt x="260" y="7180"/>
                </a:lnTo>
                <a:lnTo>
                  <a:pt x="98" y="9152"/>
                </a:lnTo>
                <a:lnTo>
                  <a:pt x="33" y="9734"/>
                </a:lnTo>
                <a:lnTo>
                  <a:pt x="1" y="10316"/>
                </a:lnTo>
                <a:lnTo>
                  <a:pt x="1" y="10931"/>
                </a:lnTo>
                <a:lnTo>
                  <a:pt x="33" y="11513"/>
                </a:lnTo>
                <a:lnTo>
                  <a:pt x="163" y="13195"/>
                </a:lnTo>
                <a:lnTo>
                  <a:pt x="227" y="14035"/>
                </a:lnTo>
                <a:lnTo>
                  <a:pt x="260" y="14876"/>
                </a:lnTo>
                <a:lnTo>
                  <a:pt x="260" y="15620"/>
                </a:lnTo>
                <a:lnTo>
                  <a:pt x="292" y="16364"/>
                </a:lnTo>
                <a:lnTo>
                  <a:pt x="292" y="17463"/>
                </a:lnTo>
                <a:lnTo>
                  <a:pt x="324" y="18563"/>
                </a:lnTo>
                <a:lnTo>
                  <a:pt x="357" y="19210"/>
                </a:lnTo>
                <a:lnTo>
                  <a:pt x="421" y="19824"/>
                </a:lnTo>
                <a:lnTo>
                  <a:pt x="486" y="20471"/>
                </a:lnTo>
                <a:lnTo>
                  <a:pt x="518" y="21118"/>
                </a:lnTo>
                <a:lnTo>
                  <a:pt x="551" y="21797"/>
                </a:lnTo>
                <a:lnTo>
                  <a:pt x="551" y="22508"/>
                </a:lnTo>
                <a:lnTo>
                  <a:pt x="551" y="23187"/>
                </a:lnTo>
                <a:lnTo>
                  <a:pt x="583" y="23705"/>
                </a:lnTo>
                <a:lnTo>
                  <a:pt x="583" y="23673"/>
                </a:lnTo>
                <a:lnTo>
                  <a:pt x="615" y="23931"/>
                </a:lnTo>
                <a:lnTo>
                  <a:pt x="648" y="24222"/>
                </a:lnTo>
                <a:lnTo>
                  <a:pt x="648" y="24255"/>
                </a:lnTo>
                <a:lnTo>
                  <a:pt x="648" y="24319"/>
                </a:lnTo>
                <a:lnTo>
                  <a:pt x="712" y="24416"/>
                </a:lnTo>
                <a:lnTo>
                  <a:pt x="745" y="24481"/>
                </a:lnTo>
                <a:lnTo>
                  <a:pt x="842" y="24546"/>
                </a:lnTo>
                <a:lnTo>
                  <a:pt x="906" y="24578"/>
                </a:lnTo>
                <a:lnTo>
                  <a:pt x="971" y="24610"/>
                </a:lnTo>
                <a:lnTo>
                  <a:pt x="1068" y="24643"/>
                </a:lnTo>
                <a:lnTo>
                  <a:pt x="1230" y="24643"/>
                </a:lnTo>
                <a:lnTo>
                  <a:pt x="1391" y="24610"/>
                </a:lnTo>
                <a:lnTo>
                  <a:pt x="1553" y="24546"/>
                </a:lnTo>
                <a:lnTo>
                  <a:pt x="1715" y="24449"/>
                </a:lnTo>
                <a:lnTo>
                  <a:pt x="1844" y="24352"/>
                </a:lnTo>
                <a:lnTo>
                  <a:pt x="2232" y="23996"/>
                </a:lnTo>
                <a:lnTo>
                  <a:pt x="2588" y="23608"/>
                </a:lnTo>
                <a:lnTo>
                  <a:pt x="3041" y="23058"/>
                </a:lnTo>
                <a:lnTo>
                  <a:pt x="3267" y="22832"/>
                </a:lnTo>
                <a:lnTo>
                  <a:pt x="3461" y="22605"/>
                </a:lnTo>
                <a:lnTo>
                  <a:pt x="3655" y="22314"/>
                </a:lnTo>
                <a:lnTo>
                  <a:pt x="3849" y="22023"/>
                </a:lnTo>
                <a:lnTo>
                  <a:pt x="4043" y="21570"/>
                </a:lnTo>
                <a:lnTo>
                  <a:pt x="4173" y="21118"/>
                </a:lnTo>
                <a:lnTo>
                  <a:pt x="4367" y="19953"/>
                </a:lnTo>
                <a:lnTo>
                  <a:pt x="4431" y="19404"/>
                </a:lnTo>
                <a:lnTo>
                  <a:pt x="4399" y="18822"/>
                </a:lnTo>
                <a:lnTo>
                  <a:pt x="4367" y="18498"/>
                </a:lnTo>
                <a:lnTo>
                  <a:pt x="4270" y="18143"/>
                </a:lnTo>
                <a:lnTo>
                  <a:pt x="4173" y="17819"/>
                </a:lnTo>
                <a:lnTo>
                  <a:pt x="4043" y="17496"/>
                </a:lnTo>
                <a:lnTo>
                  <a:pt x="3720" y="16881"/>
                </a:lnTo>
                <a:lnTo>
                  <a:pt x="3364" y="16267"/>
                </a:lnTo>
                <a:lnTo>
                  <a:pt x="3170" y="15911"/>
                </a:lnTo>
                <a:lnTo>
                  <a:pt x="2976" y="15555"/>
                </a:lnTo>
                <a:lnTo>
                  <a:pt x="2814" y="15103"/>
                </a:lnTo>
                <a:lnTo>
                  <a:pt x="2717" y="14682"/>
                </a:lnTo>
                <a:lnTo>
                  <a:pt x="2685" y="14423"/>
                </a:lnTo>
                <a:lnTo>
                  <a:pt x="2685" y="14165"/>
                </a:lnTo>
                <a:lnTo>
                  <a:pt x="2717" y="13615"/>
                </a:lnTo>
                <a:lnTo>
                  <a:pt x="2782" y="13324"/>
                </a:lnTo>
                <a:lnTo>
                  <a:pt x="2879" y="12871"/>
                </a:lnTo>
                <a:lnTo>
                  <a:pt x="3008" y="12483"/>
                </a:lnTo>
                <a:lnTo>
                  <a:pt x="3138" y="12160"/>
                </a:lnTo>
                <a:lnTo>
                  <a:pt x="3300" y="11836"/>
                </a:lnTo>
                <a:lnTo>
                  <a:pt x="3526" y="11448"/>
                </a:lnTo>
                <a:lnTo>
                  <a:pt x="3914" y="10834"/>
                </a:lnTo>
                <a:lnTo>
                  <a:pt x="4334" y="10252"/>
                </a:lnTo>
                <a:lnTo>
                  <a:pt x="4852" y="9540"/>
                </a:lnTo>
                <a:lnTo>
                  <a:pt x="4884" y="9540"/>
                </a:lnTo>
                <a:lnTo>
                  <a:pt x="5272" y="9023"/>
                </a:lnTo>
                <a:lnTo>
                  <a:pt x="5951" y="8085"/>
                </a:lnTo>
                <a:lnTo>
                  <a:pt x="6566" y="7115"/>
                </a:lnTo>
                <a:lnTo>
                  <a:pt x="6922" y="6274"/>
                </a:lnTo>
                <a:lnTo>
                  <a:pt x="7083" y="5854"/>
                </a:lnTo>
                <a:lnTo>
                  <a:pt x="7116" y="5627"/>
                </a:lnTo>
                <a:lnTo>
                  <a:pt x="7148" y="5401"/>
                </a:lnTo>
                <a:lnTo>
                  <a:pt x="7116" y="4786"/>
                </a:lnTo>
                <a:lnTo>
                  <a:pt x="7051" y="4172"/>
                </a:lnTo>
                <a:lnTo>
                  <a:pt x="6986" y="3849"/>
                </a:lnTo>
                <a:lnTo>
                  <a:pt x="6889" y="3558"/>
                </a:lnTo>
                <a:lnTo>
                  <a:pt x="6792" y="3266"/>
                </a:lnTo>
                <a:lnTo>
                  <a:pt x="6663" y="2975"/>
                </a:lnTo>
                <a:lnTo>
                  <a:pt x="6436" y="2587"/>
                </a:lnTo>
                <a:lnTo>
                  <a:pt x="6145" y="2199"/>
                </a:lnTo>
                <a:lnTo>
                  <a:pt x="5854" y="1844"/>
                </a:lnTo>
                <a:lnTo>
                  <a:pt x="5499" y="1488"/>
                </a:lnTo>
                <a:lnTo>
                  <a:pt x="5305" y="1294"/>
                </a:lnTo>
                <a:lnTo>
                  <a:pt x="5046" y="1100"/>
                </a:lnTo>
                <a:lnTo>
                  <a:pt x="4819" y="938"/>
                </a:lnTo>
                <a:lnTo>
                  <a:pt x="4561" y="776"/>
                </a:lnTo>
                <a:lnTo>
                  <a:pt x="4011" y="518"/>
                </a:lnTo>
                <a:lnTo>
                  <a:pt x="3461" y="291"/>
                </a:lnTo>
                <a:lnTo>
                  <a:pt x="3267" y="259"/>
                </a:lnTo>
                <a:lnTo>
                  <a:pt x="2717" y="162"/>
                </a:lnTo>
                <a:lnTo>
                  <a:pt x="2168" y="97"/>
                </a:lnTo>
                <a:lnTo>
                  <a:pt x="1424" y="33"/>
                </a:lnTo>
                <a:lnTo>
                  <a:pt x="1294" y="0"/>
                </a:lnTo>
                <a:lnTo>
                  <a:pt x="1197" y="0"/>
                </a:lnTo>
                <a:lnTo>
                  <a:pt x="1133" y="33"/>
                </a:lnTo>
                <a:lnTo>
                  <a:pt x="1068" y="65"/>
                </a:lnTo>
                <a:lnTo>
                  <a:pt x="1036" y="97"/>
                </a:lnTo>
                <a:lnTo>
                  <a:pt x="971" y="33"/>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15"/>
          <p:cNvGrpSpPr/>
          <p:nvPr/>
        </p:nvGrpSpPr>
        <p:grpSpPr>
          <a:xfrm flipH="1">
            <a:off x="-19582" y="3345280"/>
            <a:ext cx="1160816" cy="1772010"/>
            <a:chOff x="7947968" y="3210130"/>
            <a:chExt cx="1160816" cy="1772010"/>
          </a:xfrm>
        </p:grpSpPr>
        <p:grpSp>
          <p:nvGrpSpPr>
            <p:cNvPr id="205" name="Google Shape;205;p15"/>
            <p:cNvGrpSpPr/>
            <p:nvPr/>
          </p:nvGrpSpPr>
          <p:grpSpPr>
            <a:xfrm rot="-5400000">
              <a:off x="8489013" y="3345632"/>
              <a:ext cx="755274" cy="484270"/>
              <a:chOff x="4924150" y="-4454105"/>
              <a:chExt cx="755274" cy="484270"/>
            </a:xfrm>
          </p:grpSpPr>
          <p:sp>
            <p:nvSpPr>
              <p:cNvPr id="206" name="Google Shape;206;p15"/>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5"/>
            <p:cNvGrpSpPr/>
            <p:nvPr/>
          </p:nvGrpSpPr>
          <p:grpSpPr>
            <a:xfrm flipH="1" rot="10800000">
              <a:off x="7947968" y="4225856"/>
              <a:ext cx="965609" cy="756284"/>
              <a:chOff x="-1449344" y="-682444"/>
              <a:chExt cx="965609" cy="756284"/>
            </a:xfrm>
          </p:grpSpPr>
          <p:sp>
            <p:nvSpPr>
              <p:cNvPr id="209" name="Google Shape;209;p15"/>
              <p:cNvSpPr/>
              <p:nvPr/>
            </p:nvSpPr>
            <p:spPr>
              <a:xfrm>
                <a:off x="-582280" y="-1809"/>
                <a:ext cx="54" cy="5330"/>
              </a:xfrm>
              <a:custGeom>
                <a:rect b="b" l="l" r="r" t="t"/>
                <a:pathLst>
                  <a:path extrusionOk="0" h="98" w="1">
                    <a:moveTo>
                      <a:pt x="1" y="97"/>
                    </a:moveTo>
                    <a:lnTo>
                      <a:pt x="1" y="97"/>
                    </a:lnTo>
                    <a:lnTo>
                      <a:pt x="1" y="65"/>
                    </a:lnTo>
                    <a:lnTo>
                      <a:pt x="1" y="65"/>
                    </a:lnTo>
                    <a:lnTo>
                      <a:pt x="1" y="0"/>
                    </a:lnTo>
                    <a:lnTo>
                      <a:pt x="1" y="0"/>
                    </a:lnTo>
                    <a:lnTo>
                      <a:pt x="1" y="97"/>
                    </a:lnTo>
                    <a:lnTo>
                      <a:pt x="1" y="9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584021" y="-56358"/>
                <a:ext cx="84460" cy="130198"/>
              </a:xfrm>
              <a:custGeom>
                <a:rect b="b" l="l" r="r" t="t"/>
                <a:pathLst>
                  <a:path extrusionOk="0" h="2394" w="1553">
                    <a:moveTo>
                      <a:pt x="679" y="1"/>
                    </a:moveTo>
                    <a:lnTo>
                      <a:pt x="518" y="65"/>
                    </a:lnTo>
                    <a:lnTo>
                      <a:pt x="388" y="195"/>
                    </a:lnTo>
                    <a:lnTo>
                      <a:pt x="259" y="389"/>
                    </a:lnTo>
                    <a:lnTo>
                      <a:pt x="130" y="615"/>
                    </a:lnTo>
                    <a:lnTo>
                      <a:pt x="65" y="842"/>
                    </a:lnTo>
                    <a:lnTo>
                      <a:pt x="33" y="1068"/>
                    </a:lnTo>
                    <a:lnTo>
                      <a:pt x="0" y="1262"/>
                    </a:lnTo>
                    <a:lnTo>
                      <a:pt x="0" y="1391"/>
                    </a:lnTo>
                    <a:lnTo>
                      <a:pt x="33" y="1456"/>
                    </a:lnTo>
                    <a:lnTo>
                      <a:pt x="33" y="1650"/>
                    </a:lnTo>
                    <a:lnTo>
                      <a:pt x="65" y="1812"/>
                    </a:lnTo>
                    <a:lnTo>
                      <a:pt x="162" y="2038"/>
                    </a:lnTo>
                    <a:lnTo>
                      <a:pt x="227" y="2167"/>
                    </a:lnTo>
                    <a:lnTo>
                      <a:pt x="324" y="2264"/>
                    </a:lnTo>
                    <a:lnTo>
                      <a:pt x="453" y="2329"/>
                    </a:lnTo>
                    <a:lnTo>
                      <a:pt x="550" y="2394"/>
                    </a:lnTo>
                    <a:lnTo>
                      <a:pt x="809" y="2394"/>
                    </a:lnTo>
                    <a:lnTo>
                      <a:pt x="938" y="2362"/>
                    </a:lnTo>
                    <a:lnTo>
                      <a:pt x="1035" y="2297"/>
                    </a:lnTo>
                    <a:lnTo>
                      <a:pt x="1100" y="2264"/>
                    </a:lnTo>
                    <a:lnTo>
                      <a:pt x="1197" y="2135"/>
                    </a:lnTo>
                    <a:lnTo>
                      <a:pt x="1326" y="1876"/>
                    </a:lnTo>
                    <a:lnTo>
                      <a:pt x="1423" y="1618"/>
                    </a:lnTo>
                    <a:lnTo>
                      <a:pt x="1488" y="1391"/>
                    </a:lnTo>
                    <a:lnTo>
                      <a:pt x="1520" y="1230"/>
                    </a:lnTo>
                    <a:lnTo>
                      <a:pt x="1553" y="1036"/>
                    </a:lnTo>
                    <a:lnTo>
                      <a:pt x="1553" y="874"/>
                    </a:lnTo>
                    <a:lnTo>
                      <a:pt x="1553" y="648"/>
                    </a:lnTo>
                    <a:lnTo>
                      <a:pt x="1520" y="648"/>
                    </a:lnTo>
                    <a:lnTo>
                      <a:pt x="1520" y="486"/>
                    </a:lnTo>
                    <a:lnTo>
                      <a:pt x="1520" y="453"/>
                    </a:lnTo>
                    <a:lnTo>
                      <a:pt x="1488" y="356"/>
                    </a:lnTo>
                    <a:lnTo>
                      <a:pt x="1456" y="227"/>
                    </a:lnTo>
                    <a:lnTo>
                      <a:pt x="1359" y="130"/>
                    </a:lnTo>
                    <a:lnTo>
                      <a:pt x="1262" y="65"/>
                    </a:lnTo>
                    <a:lnTo>
                      <a:pt x="1165" y="33"/>
                    </a:lnTo>
                    <a:lnTo>
                      <a:pt x="1035" y="65"/>
                    </a:lnTo>
                    <a:lnTo>
                      <a:pt x="8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620948" y="-677169"/>
                <a:ext cx="137213" cy="376399"/>
              </a:xfrm>
              <a:custGeom>
                <a:rect b="b" l="l" r="r" t="t"/>
                <a:pathLst>
                  <a:path extrusionOk="0" h="6921" w="2523">
                    <a:moveTo>
                      <a:pt x="615" y="614"/>
                    </a:moveTo>
                    <a:lnTo>
                      <a:pt x="744" y="711"/>
                    </a:lnTo>
                    <a:lnTo>
                      <a:pt x="615" y="711"/>
                    </a:lnTo>
                    <a:lnTo>
                      <a:pt x="615" y="614"/>
                    </a:lnTo>
                    <a:close/>
                    <a:moveTo>
                      <a:pt x="647" y="1229"/>
                    </a:moveTo>
                    <a:lnTo>
                      <a:pt x="1035" y="2296"/>
                    </a:lnTo>
                    <a:lnTo>
                      <a:pt x="1067" y="2393"/>
                    </a:lnTo>
                    <a:lnTo>
                      <a:pt x="1003" y="2425"/>
                    </a:lnTo>
                    <a:lnTo>
                      <a:pt x="809" y="1876"/>
                    </a:lnTo>
                    <a:lnTo>
                      <a:pt x="647" y="1294"/>
                    </a:lnTo>
                    <a:lnTo>
                      <a:pt x="647" y="1229"/>
                    </a:lnTo>
                    <a:close/>
                    <a:moveTo>
                      <a:pt x="679" y="0"/>
                    </a:moveTo>
                    <a:lnTo>
                      <a:pt x="518" y="65"/>
                    </a:lnTo>
                    <a:lnTo>
                      <a:pt x="324" y="162"/>
                    </a:lnTo>
                    <a:lnTo>
                      <a:pt x="227" y="226"/>
                    </a:lnTo>
                    <a:lnTo>
                      <a:pt x="162" y="323"/>
                    </a:lnTo>
                    <a:lnTo>
                      <a:pt x="97" y="453"/>
                    </a:lnTo>
                    <a:lnTo>
                      <a:pt x="65" y="550"/>
                    </a:lnTo>
                    <a:lnTo>
                      <a:pt x="33" y="776"/>
                    </a:lnTo>
                    <a:lnTo>
                      <a:pt x="33" y="744"/>
                    </a:lnTo>
                    <a:lnTo>
                      <a:pt x="0" y="938"/>
                    </a:lnTo>
                    <a:lnTo>
                      <a:pt x="33" y="1100"/>
                    </a:lnTo>
                    <a:lnTo>
                      <a:pt x="65" y="1488"/>
                    </a:lnTo>
                    <a:lnTo>
                      <a:pt x="162" y="2037"/>
                    </a:lnTo>
                    <a:lnTo>
                      <a:pt x="324" y="2522"/>
                    </a:lnTo>
                    <a:lnTo>
                      <a:pt x="550" y="3040"/>
                    </a:lnTo>
                    <a:lnTo>
                      <a:pt x="615" y="3169"/>
                    </a:lnTo>
                    <a:lnTo>
                      <a:pt x="809" y="3428"/>
                    </a:lnTo>
                    <a:lnTo>
                      <a:pt x="1003" y="3719"/>
                    </a:lnTo>
                    <a:lnTo>
                      <a:pt x="1132" y="3945"/>
                    </a:lnTo>
                    <a:lnTo>
                      <a:pt x="1229" y="4204"/>
                    </a:lnTo>
                    <a:lnTo>
                      <a:pt x="1423" y="4722"/>
                    </a:lnTo>
                    <a:lnTo>
                      <a:pt x="1552" y="5174"/>
                    </a:lnTo>
                    <a:lnTo>
                      <a:pt x="1552" y="5239"/>
                    </a:lnTo>
                    <a:lnTo>
                      <a:pt x="1552" y="5271"/>
                    </a:lnTo>
                    <a:lnTo>
                      <a:pt x="1552" y="5401"/>
                    </a:lnTo>
                    <a:lnTo>
                      <a:pt x="1585" y="5433"/>
                    </a:lnTo>
                    <a:lnTo>
                      <a:pt x="1617" y="5498"/>
                    </a:lnTo>
                    <a:lnTo>
                      <a:pt x="1649" y="5562"/>
                    </a:lnTo>
                    <a:lnTo>
                      <a:pt x="1682" y="5724"/>
                    </a:lnTo>
                    <a:lnTo>
                      <a:pt x="1682" y="5789"/>
                    </a:lnTo>
                    <a:lnTo>
                      <a:pt x="1682" y="6015"/>
                    </a:lnTo>
                    <a:lnTo>
                      <a:pt x="1649" y="6500"/>
                    </a:lnTo>
                    <a:lnTo>
                      <a:pt x="1617" y="6694"/>
                    </a:lnTo>
                    <a:lnTo>
                      <a:pt x="1617" y="6759"/>
                    </a:lnTo>
                    <a:lnTo>
                      <a:pt x="1649" y="6856"/>
                    </a:lnTo>
                    <a:lnTo>
                      <a:pt x="1682" y="6888"/>
                    </a:lnTo>
                    <a:lnTo>
                      <a:pt x="1747" y="6921"/>
                    </a:lnTo>
                    <a:lnTo>
                      <a:pt x="1811" y="6921"/>
                    </a:lnTo>
                    <a:lnTo>
                      <a:pt x="1844" y="6888"/>
                    </a:lnTo>
                    <a:lnTo>
                      <a:pt x="1876" y="6856"/>
                    </a:lnTo>
                    <a:lnTo>
                      <a:pt x="1908" y="6824"/>
                    </a:lnTo>
                    <a:lnTo>
                      <a:pt x="1908" y="6791"/>
                    </a:lnTo>
                    <a:lnTo>
                      <a:pt x="1941" y="6727"/>
                    </a:lnTo>
                    <a:lnTo>
                      <a:pt x="1941" y="6694"/>
                    </a:lnTo>
                    <a:lnTo>
                      <a:pt x="2102" y="6144"/>
                    </a:lnTo>
                    <a:lnTo>
                      <a:pt x="2199" y="5821"/>
                    </a:lnTo>
                    <a:lnTo>
                      <a:pt x="2264" y="5498"/>
                    </a:lnTo>
                    <a:lnTo>
                      <a:pt x="2296" y="5433"/>
                    </a:lnTo>
                    <a:lnTo>
                      <a:pt x="2329" y="5368"/>
                    </a:lnTo>
                    <a:lnTo>
                      <a:pt x="2393" y="5207"/>
                    </a:lnTo>
                    <a:lnTo>
                      <a:pt x="2426" y="5013"/>
                    </a:lnTo>
                    <a:lnTo>
                      <a:pt x="2490" y="4495"/>
                    </a:lnTo>
                    <a:lnTo>
                      <a:pt x="2523" y="3945"/>
                    </a:lnTo>
                    <a:lnTo>
                      <a:pt x="2523" y="3913"/>
                    </a:lnTo>
                    <a:lnTo>
                      <a:pt x="2490" y="3525"/>
                    </a:lnTo>
                    <a:lnTo>
                      <a:pt x="2490" y="3428"/>
                    </a:lnTo>
                    <a:lnTo>
                      <a:pt x="2490" y="3202"/>
                    </a:lnTo>
                    <a:lnTo>
                      <a:pt x="2490" y="2684"/>
                    </a:lnTo>
                    <a:lnTo>
                      <a:pt x="2458" y="2167"/>
                    </a:lnTo>
                    <a:lnTo>
                      <a:pt x="2393" y="1649"/>
                    </a:lnTo>
                    <a:lnTo>
                      <a:pt x="2296" y="1164"/>
                    </a:lnTo>
                    <a:lnTo>
                      <a:pt x="2199" y="906"/>
                    </a:lnTo>
                    <a:lnTo>
                      <a:pt x="2102" y="679"/>
                    </a:lnTo>
                    <a:lnTo>
                      <a:pt x="1941" y="453"/>
                    </a:lnTo>
                    <a:lnTo>
                      <a:pt x="1779" y="259"/>
                    </a:lnTo>
                    <a:lnTo>
                      <a:pt x="1617" y="129"/>
                    </a:lnTo>
                    <a:lnTo>
                      <a:pt x="1455" y="65"/>
                    </a:lnTo>
                    <a:lnTo>
                      <a:pt x="12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1449344" y="-682444"/>
                <a:ext cx="898767" cy="536454"/>
              </a:xfrm>
              <a:custGeom>
                <a:rect b="b" l="l" r="r" t="t"/>
                <a:pathLst>
                  <a:path extrusionOk="0" h="9864" w="16526">
                    <a:moveTo>
                      <a:pt x="4819" y="938"/>
                    </a:moveTo>
                    <a:lnTo>
                      <a:pt x="4787" y="1035"/>
                    </a:lnTo>
                    <a:lnTo>
                      <a:pt x="4496" y="1035"/>
                    </a:lnTo>
                    <a:lnTo>
                      <a:pt x="4204" y="970"/>
                    </a:lnTo>
                    <a:lnTo>
                      <a:pt x="4496" y="938"/>
                    </a:lnTo>
                    <a:close/>
                    <a:moveTo>
                      <a:pt x="3558" y="1067"/>
                    </a:moveTo>
                    <a:lnTo>
                      <a:pt x="3558" y="1100"/>
                    </a:lnTo>
                    <a:lnTo>
                      <a:pt x="3590" y="1164"/>
                    </a:lnTo>
                    <a:lnTo>
                      <a:pt x="2976" y="1229"/>
                    </a:lnTo>
                    <a:lnTo>
                      <a:pt x="3105" y="1164"/>
                    </a:lnTo>
                    <a:lnTo>
                      <a:pt x="3558" y="1067"/>
                    </a:lnTo>
                    <a:close/>
                    <a:moveTo>
                      <a:pt x="7697" y="1261"/>
                    </a:moveTo>
                    <a:lnTo>
                      <a:pt x="8085" y="1294"/>
                    </a:lnTo>
                    <a:lnTo>
                      <a:pt x="8085" y="1326"/>
                    </a:lnTo>
                    <a:lnTo>
                      <a:pt x="7568" y="1294"/>
                    </a:lnTo>
                    <a:lnTo>
                      <a:pt x="7697" y="1261"/>
                    </a:lnTo>
                    <a:close/>
                    <a:moveTo>
                      <a:pt x="9993" y="1520"/>
                    </a:moveTo>
                    <a:lnTo>
                      <a:pt x="10090" y="1552"/>
                    </a:lnTo>
                    <a:lnTo>
                      <a:pt x="10123" y="1585"/>
                    </a:lnTo>
                    <a:lnTo>
                      <a:pt x="10123" y="1617"/>
                    </a:lnTo>
                    <a:lnTo>
                      <a:pt x="10090" y="1617"/>
                    </a:lnTo>
                    <a:lnTo>
                      <a:pt x="9993" y="1552"/>
                    </a:lnTo>
                    <a:lnTo>
                      <a:pt x="9993" y="1520"/>
                    </a:lnTo>
                    <a:close/>
                    <a:moveTo>
                      <a:pt x="2685" y="1682"/>
                    </a:moveTo>
                    <a:lnTo>
                      <a:pt x="2814" y="1714"/>
                    </a:lnTo>
                    <a:lnTo>
                      <a:pt x="2361" y="1811"/>
                    </a:lnTo>
                    <a:lnTo>
                      <a:pt x="2264" y="1811"/>
                    </a:lnTo>
                    <a:lnTo>
                      <a:pt x="2588" y="1714"/>
                    </a:lnTo>
                    <a:lnTo>
                      <a:pt x="2685" y="1682"/>
                    </a:lnTo>
                    <a:close/>
                    <a:moveTo>
                      <a:pt x="5239" y="2070"/>
                    </a:moveTo>
                    <a:lnTo>
                      <a:pt x="5272" y="2102"/>
                    </a:lnTo>
                    <a:lnTo>
                      <a:pt x="5336" y="2231"/>
                    </a:lnTo>
                    <a:lnTo>
                      <a:pt x="5304" y="2231"/>
                    </a:lnTo>
                    <a:lnTo>
                      <a:pt x="4981" y="2167"/>
                    </a:lnTo>
                    <a:lnTo>
                      <a:pt x="5239" y="2070"/>
                    </a:lnTo>
                    <a:close/>
                    <a:moveTo>
                      <a:pt x="7341" y="2167"/>
                    </a:moveTo>
                    <a:lnTo>
                      <a:pt x="8053" y="2264"/>
                    </a:lnTo>
                    <a:lnTo>
                      <a:pt x="8021" y="2361"/>
                    </a:lnTo>
                    <a:lnTo>
                      <a:pt x="7924" y="2328"/>
                    </a:lnTo>
                    <a:lnTo>
                      <a:pt x="7341" y="2167"/>
                    </a:lnTo>
                    <a:close/>
                    <a:moveTo>
                      <a:pt x="2199" y="2296"/>
                    </a:moveTo>
                    <a:lnTo>
                      <a:pt x="2329" y="2328"/>
                    </a:lnTo>
                    <a:lnTo>
                      <a:pt x="2232" y="2393"/>
                    </a:lnTo>
                    <a:lnTo>
                      <a:pt x="1973" y="2425"/>
                    </a:lnTo>
                    <a:lnTo>
                      <a:pt x="1908" y="2458"/>
                    </a:lnTo>
                    <a:lnTo>
                      <a:pt x="1779" y="2425"/>
                    </a:lnTo>
                    <a:lnTo>
                      <a:pt x="2199" y="2296"/>
                    </a:lnTo>
                    <a:close/>
                    <a:moveTo>
                      <a:pt x="10543" y="2005"/>
                    </a:moveTo>
                    <a:lnTo>
                      <a:pt x="10899" y="2328"/>
                    </a:lnTo>
                    <a:lnTo>
                      <a:pt x="11190" y="2555"/>
                    </a:lnTo>
                    <a:lnTo>
                      <a:pt x="11190" y="2555"/>
                    </a:lnTo>
                    <a:lnTo>
                      <a:pt x="10543" y="2199"/>
                    </a:lnTo>
                    <a:lnTo>
                      <a:pt x="10543" y="2102"/>
                    </a:lnTo>
                    <a:lnTo>
                      <a:pt x="10543" y="2005"/>
                    </a:lnTo>
                    <a:close/>
                    <a:moveTo>
                      <a:pt x="6371" y="2684"/>
                    </a:moveTo>
                    <a:lnTo>
                      <a:pt x="6598" y="2749"/>
                    </a:lnTo>
                    <a:lnTo>
                      <a:pt x="6274" y="2716"/>
                    </a:lnTo>
                    <a:lnTo>
                      <a:pt x="6242" y="2684"/>
                    </a:lnTo>
                    <a:close/>
                    <a:moveTo>
                      <a:pt x="2329" y="2975"/>
                    </a:moveTo>
                    <a:lnTo>
                      <a:pt x="2943" y="3008"/>
                    </a:lnTo>
                    <a:lnTo>
                      <a:pt x="3396" y="3008"/>
                    </a:lnTo>
                    <a:lnTo>
                      <a:pt x="3364" y="3040"/>
                    </a:lnTo>
                    <a:lnTo>
                      <a:pt x="2199" y="3040"/>
                    </a:lnTo>
                    <a:lnTo>
                      <a:pt x="2296" y="2975"/>
                    </a:lnTo>
                    <a:close/>
                    <a:moveTo>
                      <a:pt x="3493" y="3493"/>
                    </a:moveTo>
                    <a:lnTo>
                      <a:pt x="2943" y="3557"/>
                    </a:lnTo>
                    <a:lnTo>
                      <a:pt x="3073" y="3525"/>
                    </a:lnTo>
                    <a:lnTo>
                      <a:pt x="3493" y="3493"/>
                    </a:lnTo>
                    <a:close/>
                    <a:moveTo>
                      <a:pt x="874" y="3428"/>
                    </a:moveTo>
                    <a:lnTo>
                      <a:pt x="1100" y="3493"/>
                    </a:lnTo>
                    <a:lnTo>
                      <a:pt x="1132" y="3493"/>
                    </a:lnTo>
                    <a:lnTo>
                      <a:pt x="1068" y="3590"/>
                    </a:lnTo>
                    <a:lnTo>
                      <a:pt x="971" y="3557"/>
                    </a:lnTo>
                    <a:lnTo>
                      <a:pt x="938" y="3525"/>
                    </a:lnTo>
                    <a:lnTo>
                      <a:pt x="874" y="3493"/>
                    </a:lnTo>
                    <a:lnTo>
                      <a:pt x="841" y="3460"/>
                    </a:lnTo>
                    <a:lnTo>
                      <a:pt x="874" y="3428"/>
                    </a:lnTo>
                    <a:close/>
                    <a:moveTo>
                      <a:pt x="10963" y="3622"/>
                    </a:moveTo>
                    <a:lnTo>
                      <a:pt x="11493" y="3857"/>
                    </a:lnTo>
                    <a:lnTo>
                      <a:pt x="11287" y="3784"/>
                    </a:lnTo>
                    <a:lnTo>
                      <a:pt x="10963" y="3687"/>
                    </a:lnTo>
                    <a:lnTo>
                      <a:pt x="10963" y="3622"/>
                    </a:lnTo>
                    <a:close/>
                    <a:moveTo>
                      <a:pt x="2167" y="4042"/>
                    </a:moveTo>
                    <a:lnTo>
                      <a:pt x="1747" y="4107"/>
                    </a:lnTo>
                    <a:lnTo>
                      <a:pt x="1359" y="4139"/>
                    </a:lnTo>
                    <a:lnTo>
                      <a:pt x="1359" y="4139"/>
                    </a:lnTo>
                    <a:lnTo>
                      <a:pt x="1391" y="4075"/>
                    </a:lnTo>
                    <a:lnTo>
                      <a:pt x="1747" y="4075"/>
                    </a:lnTo>
                    <a:lnTo>
                      <a:pt x="2167" y="4042"/>
                    </a:lnTo>
                    <a:close/>
                    <a:moveTo>
                      <a:pt x="550" y="3784"/>
                    </a:moveTo>
                    <a:lnTo>
                      <a:pt x="679" y="3913"/>
                    </a:lnTo>
                    <a:lnTo>
                      <a:pt x="615" y="3978"/>
                    </a:lnTo>
                    <a:lnTo>
                      <a:pt x="550" y="4075"/>
                    </a:lnTo>
                    <a:lnTo>
                      <a:pt x="550" y="4172"/>
                    </a:lnTo>
                    <a:lnTo>
                      <a:pt x="550" y="4269"/>
                    </a:lnTo>
                    <a:lnTo>
                      <a:pt x="582" y="4366"/>
                    </a:lnTo>
                    <a:lnTo>
                      <a:pt x="615" y="4430"/>
                    </a:lnTo>
                    <a:lnTo>
                      <a:pt x="550" y="4463"/>
                    </a:lnTo>
                    <a:lnTo>
                      <a:pt x="453" y="4527"/>
                    </a:lnTo>
                    <a:lnTo>
                      <a:pt x="453" y="4139"/>
                    </a:lnTo>
                    <a:lnTo>
                      <a:pt x="550" y="3784"/>
                    </a:lnTo>
                    <a:close/>
                    <a:moveTo>
                      <a:pt x="13874" y="4851"/>
                    </a:moveTo>
                    <a:lnTo>
                      <a:pt x="14100" y="5077"/>
                    </a:lnTo>
                    <a:lnTo>
                      <a:pt x="14197" y="5207"/>
                    </a:lnTo>
                    <a:lnTo>
                      <a:pt x="14456" y="5530"/>
                    </a:lnTo>
                    <a:lnTo>
                      <a:pt x="14133" y="5174"/>
                    </a:lnTo>
                    <a:lnTo>
                      <a:pt x="13842" y="4851"/>
                    </a:lnTo>
                    <a:close/>
                    <a:moveTo>
                      <a:pt x="841" y="5368"/>
                    </a:moveTo>
                    <a:lnTo>
                      <a:pt x="971" y="5595"/>
                    </a:lnTo>
                    <a:lnTo>
                      <a:pt x="1197" y="5789"/>
                    </a:lnTo>
                    <a:lnTo>
                      <a:pt x="1003" y="5659"/>
                    </a:lnTo>
                    <a:lnTo>
                      <a:pt x="841" y="5498"/>
                    </a:lnTo>
                    <a:lnTo>
                      <a:pt x="744" y="5368"/>
                    </a:lnTo>
                    <a:close/>
                    <a:moveTo>
                      <a:pt x="14779" y="6371"/>
                    </a:moveTo>
                    <a:lnTo>
                      <a:pt x="14844" y="6436"/>
                    </a:lnTo>
                    <a:lnTo>
                      <a:pt x="14973" y="6565"/>
                    </a:lnTo>
                    <a:lnTo>
                      <a:pt x="15006" y="6597"/>
                    </a:lnTo>
                    <a:lnTo>
                      <a:pt x="15038" y="6630"/>
                    </a:lnTo>
                    <a:lnTo>
                      <a:pt x="15070" y="6694"/>
                    </a:lnTo>
                    <a:lnTo>
                      <a:pt x="15265" y="7018"/>
                    </a:lnTo>
                    <a:lnTo>
                      <a:pt x="14779" y="6371"/>
                    </a:lnTo>
                    <a:close/>
                    <a:moveTo>
                      <a:pt x="5627" y="0"/>
                    </a:moveTo>
                    <a:lnTo>
                      <a:pt x="5207" y="65"/>
                    </a:lnTo>
                    <a:lnTo>
                      <a:pt x="4787" y="129"/>
                    </a:lnTo>
                    <a:lnTo>
                      <a:pt x="4366" y="226"/>
                    </a:lnTo>
                    <a:lnTo>
                      <a:pt x="3946" y="356"/>
                    </a:lnTo>
                    <a:lnTo>
                      <a:pt x="3461" y="517"/>
                    </a:lnTo>
                    <a:lnTo>
                      <a:pt x="2976" y="711"/>
                    </a:lnTo>
                    <a:lnTo>
                      <a:pt x="2555" y="906"/>
                    </a:lnTo>
                    <a:lnTo>
                      <a:pt x="2458" y="970"/>
                    </a:lnTo>
                    <a:lnTo>
                      <a:pt x="2005" y="1229"/>
                    </a:lnTo>
                    <a:lnTo>
                      <a:pt x="1585" y="1520"/>
                    </a:lnTo>
                    <a:lnTo>
                      <a:pt x="1229" y="1843"/>
                    </a:lnTo>
                    <a:lnTo>
                      <a:pt x="1068" y="2005"/>
                    </a:lnTo>
                    <a:lnTo>
                      <a:pt x="906" y="2199"/>
                    </a:lnTo>
                    <a:lnTo>
                      <a:pt x="841" y="2264"/>
                    </a:lnTo>
                    <a:lnTo>
                      <a:pt x="485" y="2716"/>
                    </a:lnTo>
                    <a:lnTo>
                      <a:pt x="356" y="2975"/>
                    </a:lnTo>
                    <a:lnTo>
                      <a:pt x="259" y="3202"/>
                    </a:lnTo>
                    <a:lnTo>
                      <a:pt x="259" y="3169"/>
                    </a:lnTo>
                    <a:lnTo>
                      <a:pt x="97" y="3654"/>
                    </a:lnTo>
                    <a:lnTo>
                      <a:pt x="33" y="3978"/>
                    </a:lnTo>
                    <a:lnTo>
                      <a:pt x="0" y="4236"/>
                    </a:lnTo>
                    <a:lnTo>
                      <a:pt x="0" y="4495"/>
                    </a:lnTo>
                    <a:lnTo>
                      <a:pt x="65" y="4754"/>
                    </a:lnTo>
                    <a:lnTo>
                      <a:pt x="65" y="4786"/>
                    </a:lnTo>
                    <a:lnTo>
                      <a:pt x="65" y="4819"/>
                    </a:lnTo>
                    <a:lnTo>
                      <a:pt x="130" y="5142"/>
                    </a:lnTo>
                    <a:lnTo>
                      <a:pt x="162" y="5174"/>
                    </a:lnTo>
                    <a:lnTo>
                      <a:pt x="227" y="5336"/>
                    </a:lnTo>
                    <a:lnTo>
                      <a:pt x="291" y="5530"/>
                    </a:lnTo>
                    <a:lnTo>
                      <a:pt x="388" y="5692"/>
                    </a:lnTo>
                    <a:lnTo>
                      <a:pt x="582" y="5918"/>
                    </a:lnTo>
                    <a:lnTo>
                      <a:pt x="809" y="6112"/>
                    </a:lnTo>
                    <a:lnTo>
                      <a:pt x="1035" y="6274"/>
                    </a:lnTo>
                    <a:lnTo>
                      <a:pt x="1262" y="6403"/>
                    </a:lnTo>
                    <a:lnTo>
                      <a:pt x="1520" y="6500"/>
                    </a:lnTo>
                    <a:lnTo>
                      <a:pt x="1779" y="6565"/>
                    </a:lnTo>
                    <a:lnTo>
                      <a:pt x="2070" y="6597"/>
                    </a:lnTo>
                    <a:lnTo>
                      <a:pt x="2329" y="6630"/>
                    </a:lnTo>
                    <a:lnTo>
                      <a:pt x="2620" y="6630"/>
                    </a:lnTo>
                    <a:lnTo>
                      <a:pt x="2879" y="6597"/>
                    </a:lnTo>
                    <a:lnTo>
                      <a:pt x="3331" y="6500"/>
                    </a:lnTo>
                    <a:lnTo>
                      <a:pt x="3784" y="6371"/>
                    </a:lnTo>
                    <a:lnTo>
                      <a:pt x="4204" y="6177"/>
                    </a:lnTo>
                    <a:lnTo>
                      <a:pt x="4657" y="5886"/>
                    </a:lnTo>
                    <a:lnTo>
                      <a:pt x="5078" y="5595"/>
                    </a:lnTo>
                    <a:lnTo>
                      <a:pt x="5272" y="5465"/>
                    </a:lnTo>
                    <a:lnTo>
                      <a:pt x="5530" y="5304"/>
                    </a:lnTo>
                    <a:lnTo>
                      <a:pt x="5918" y="5077"/>
                    </a:lnTo>
                    <a:lnTo>
                      <a:pt x="6339" y="4883"/>
                    </a:lnTo>
                    <a:lnTo>
                      <a:pt x="7050" y="4560"/>
                    </a:lnTo>
                    <a:lnTo>
                      <a:pt x="7406" y="4430"/>
                    </a:lnTo>
                    <a:lnTo>
                      <a:pt x="7729" y="4333"/>
                    </a:lnTo>
                    <a:lnTo>
                      <a:pt x="8182" y="4204"/>
                    </a:lnTo>
                    <a:lnTo>
                      <a:pt x="8667" y="4139"/>
                    </a:lnTo>
                    <a:lnTo>
                      <a:pt x="9185" y="4139"/>
                    </a:lnTo>
                    <a:lnTo>
                      <a:pt x="9702" y="4172"/>
                    </a:lnTo>
                    <a:lnTo>
                      <a:pt x="10155" y="4236"/>
                    </a:lnTo>
                    <a:lnTo>
                      <a:pt x="10672" y="4333"/>
                    </a:lnTo>
                    <a:lnTo>
                      <a:pt x="11190" y="4495"/>
                    </a:lnTo>
                    <a:lnTo>
                      <a:pt x="11675" y="4689"/>
                    </a:lnTo>
                    <a:lnTo>
                      <a:pt x="12160" y="4883"/>
                    </a:lnTo>
                    <a:lnTo>
                      <a:pt x="12645" y="5110"/>
                    </a:lnTo>
                    <a:lnTo>
                      <a:pt x="13065" y="5401"/>
                    </a:lnTo>
                    <a:lnTo>
                      <a:pt x="13486" y="5692"/>
                    </a:lnTo>
                    <a:lnTo>
                      <a:pt x="13874" y="6015"/>
                    </a:lnTo>
                    <a:lnTo>
                      <a:pt x="14197" y="6306"/>
                    </a:lnTo>
                    <a:lnTo>
                      <a:pt x="14456" y="6597"/>
                    </a:lnTo>
                    <a:lnTo>
                      <a:pt x="14682" y="6888"/>
                    </a:lnTo>
                    <a:lnTo>
                      <a:pt x="14909" y="7212"/>
                    </a:lnTo>
                    <a:lnTo>
                      <a:pt x="15394" y="7955"/>
                    </a:lnTo>
                    <a:lnTo>
                      <a:pt x="15620" y="8376"/>
                    </a:lnTo>
                    <a:lnTo>
                      <a:pt x="15814" y="8764"/>
                    </a:lnTo>
                    <a:lnTo>
                      <a:pt x="16008" y="9184"/>
                    </a:lnTo>
                    <a:lnTo>
                      <a:pt x="16170" y="9605"/>
                    </a:lnTo>
                    <a:lnTo>
                      <a:pt x="16202" y="9734"/>
                    </a:lnTo>
                    <a:lnTo>
                      <a:pt x="16235" y="9766"/>
                    </a:lnTo>
                    <a:lnTo>
                      <a:pt x="16267" y="9831"/>
                    </a:lnTo>
                    <a:lnTo>
                      <a:pt x="16332" y="9863"/>
                    </a:lnTo>
                    <a:lnTo>
                      <a:pt x="16396" y="9863"/>
                    </a:lnTo>
                    <a:lnTo>
                      <a:pt x="16461" y="9831"/>
                    </a:lnTo>
                    <a:lnTo>
                      <a:pt x="16526" y="9766"/>
                    </a:lnTo>
                    <a:lnTo>
                      <a:pt x="16526" y="9702"/>
                    </a:lnTo>
                    <a:lnTo>
                      <a:pt x="16526" y="9637"/>
                    </a:lnTo>
                    <a:lnTo>
                      <a:pt x="16493" y="9443"/>
                    </a:lnTo>
                    <a:lnTo>
                      <a:pt x="16429" y="9249"/>
                    </a:lnTo>
                    <a:lnTo>
                      <a:pt x="16235" y="8441"/>
                    </a:lnTo>
                    <a:lnTo>
                      <a:pt x="16170" y="8085"/>
                    </a:lnTo>
                    <a:lnTo>
                      <a:pt x="16073" y="7761"/>
                    </a:lnTo>
                    <a:lnTo>
                      <a:pt x="15847" y="7082"/>
                    </a:lnTo>
                    <a:lnTo>
                      <a:pt x="15620" y="6565"/>
                    </a:lnTo>
                    <a:lnTo>
                      <a:pt x="15362" y="6047"/>
                    </a:lnTo>
                    <a:lnTo>
                      <a:pt x="15070" y="5465"/>
                    </a:lnTo>
                    <a:lnTo>
                      <a:pt x="14747" y="4948"/>
                    </a:lnTo>
                    <a:lnTo>
                      <a:pt x="14424" y="4430"/>
                    </a:lnTo>
                    <a:lnTo>
                      <a:pt x="14036" y="3913"/>
                    </a:lnTo>
                    <a:lnTo>
                      <a:pt x="13777" y="3622"/>
                    </a:lnTo>
                    <a:lnTo>
                      <a:pt x="13518" y="3331"/>
                    </a:lnTo>
                    <a:lnTo>
                      <a:pt x="12968" y="2814"/>
                    </a:lnTo>
                    <a:lnTo>
                      <a:pt x="12483" y="2393"/>
                    </a:lnTo>
                    <a:lnTo>
                      <a:pt x="11966" y="2005"/>
                    </a:lnTo>
                    <a:lnTo>
                      <a:pt x="11675" y="1779"/>
                    </a:lnTo>
                    <a:lnTo>
                      <a:pt x="11254" y="1488"/>
                    </a:lnTo>
                    <a:lnTo>
                      <a:pt x="10802" y="1229"/>
                    </a:lnTo>
                    <a:lnTo>
                      <a:pt x="10381" y="1003"/>
                    </a:lnTo>
                    <a:lnTo>
                      <a:pt x="9832" y="744"/>
                    </a:lnTo>
                    <a:lnTo>
                      <a:pt x="9249" y="550"/>
                    </a:lnTo>
                    <a:lnTo>
                      <a:pt x="8118" y="291"/>
                    </a:lnTo>
                    <a:lnTo>
                      <a:pt x="6889" y="32"/>
                    </a:lnTo>
                    <a:lnTo>
                      <a:pt x="66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 name="Google Shape;213;p15"/>
          <p:cNvSpPr/>
          <p:nvPr/>
        </p:nvSpPr>
        <p:spPr>
          <a:xfrm>
            <a:off x="3159863" y="-1049552"/>
            <a:ext cx="2714459" cy="1371834"/>
          </a:xfrm>
          <a:custGeom>
            <a:rect b="b" l="l" r="r" t="t"/>
            <a:pathLst>
              <a:path extrusionOk="0" h="16720" w="33084">
                <a:moveTo>
                  <a:pt x="16526" y="550"/>
                </a:moveTo>
                <a:lnTo>
                  <a:pt x="17787" y="582"/>
                </a:lnTo>
                <a:lnTo>
                  <a:pt x="17076" y="615"/>
                </a:lnTo>
                <a:lnTo>
                  <a:pt x="16623" y="647"/>
                </a:lnTo>
                <a:lnTo>
                  <a:pt x="16591" y="615"/>
                </a:lnTo>
                <a:lnTo>
                  <a:pt x="16526" y="550"/>
                </a:lnTo>
                <a:close/>
                <a:moveTo>
                  <a:pt x="22541" y="744"/>
                </a:moveTo>
                <a:lnTo>
                  <a:pt x="23544" y="809"/>
                </a:lnTo>
                <a:lnTo>
                  <a:pt x="23479" y="873"/>
                </a:lnTo>
                <a:lnTo>
                  <a:pt x="23285" y="873"/>
                </a:lnTo>
                <a:lnTo>
                  <a:pt x="22735" y="809"/>
                </a:lnTo>
                <a:lnTo>
                  <a:pt x="22282" y="744"/>
                </a:lnTo>
                <a:close/>
                <a:moveTo>
                  <a:pt x="25743" y="1035"/>
                </a:moveTo>
                <a:lnTo>
                  <a:pt x="25937" y="1068"/>
                </a:lnTo>
                <a:lnTo>
                  <a:pt x="26486" y="1197"/>
                </a:lnTo>
                <a:lnTo>
                  <a:pt x="26486" y="1197"/>
                </a:lnTo>
                <a:lnTo>
                  <a:pt x="26195" y="1165"/>
                </a:lnTo>
                <a:lnTo>
                  <a:pt x="25743" y="1035"/>
                </a:lnTo>
                <a:close/>
                <a:moveTo>
                  <a:pt x="7988" y="1617"/>
                </a:moveTo>
                <a:lnTo>
                  <a:pt x="8021" y="1650"/>
                </a:lnTo>
                <a:lnTo>
                  <a:pt x="7891" y="1682"/>
                </a:lnTo>
                <a:lnTo>
                  <a:pt x="7859" y="1682"/>
                </a:lnTo>
                <a:lnTo>
                  <a:pt x="7762" y="1714"/>
                </a:lnTo>
                <a:lnTo>
                  <a:pt x="7665" y="1714"/>
                </a:lnTo>
                <a:lnTo>
                  <a:pt x="7568" y="1747"/>
                </a:lnTo>
                <a:lnTo>
                  <a:pt x="7471" y="1779"/>
                </a:lnTo>
                <a:lnTo>
                  <a:pt x="6857" y="1908"/>
                </a:lnTo>
                <a:lnTo>
                  <a:pt x="7245" y="1779"/>
                </a:lnTo>
                <a:lnTo>
                  <a:pt x="7633" y="1714"/>
                </a:lnTo>
                <a:lnTo>
                  <a:pt x="7988" y="1617"/>
                </a:lnTo>
                <a:close/>
                <a:moveTo>
                  <a:pt x="6889" y="2426"/>
                </a:moveTo>
                <a:lnTo>
                  <a:pt x="6145" y="2652"/>
                </a:lnTo>
                <a:lnTo>
                  <a:pt x="5951" y="2684"/>
                </a:lnTo>
                <a:lnTo>
                  <a:pt x="5434" y="2814"/>
                </a:lnTo>
                <a:lnTo>
                  <a:pt x="4852" y="2846"/>
                </a:lnTo>
                <a:lnTo>
                  <a:pt x="5951" y="2587"/>
                </a:lnTo>
                <a:lnTo>
                  <a:pt x="6889" y="2426"/>
                </a:lnTo>
                <a:close/>
                <a:moveTo>
                  <a:pt x="21409" y="2814"/>
                </a:moveTo>
                <a:lnTo>
                  <a:pt x="21086" y="2846"/>
                </a:lnTo>
                <a:lnTo>
                  <a:pt x="21086" y="2814"/>
                </a:lnTo>
                <a:close/>
                <a:moveTo>
                  <a:pt x="20536" y="2846"/>
                </a:moveTo>
                <a:lnTo>
                  <a:pt x="20601" y="2879"/>
                </a:lnTo>
                <a:lnTo>
                  <a:pt x="20277" y="2911"/>
                </a:lnTo>
                <a:lnTo>
                  <a:pt x="19566" y="2879"/>
                </a:lnTo>
                <a:lnTo>
                  <a:pt x="20536" y="2846"/>
                </a:lnTo>
                <a:close/>
                <a:moveTo>
                  <a:pt x="13066" y="3105"/>
                </a:moveTo>
                <a:lnTo>
                  <a:pt x="12904" y="3137"/>
                </a:lnTo>
                <a:lnTo>
                  <a:pt x="10899" y="3267"/>
                </a:lnTo>
                <a:lnTo>
                  <a:pt x="9411" y="3331"/>
                </a:lnTo>
                <a:lnTo>
                  <a:pt x="9605" y="3299"/>
                </a:lnTo>
                <a:lnTo>
                  <a:pt x="10576" y="3105"/>
                </a:lnTo>
                <a:close/>
                <a:moveTo>
                  <a:pt x="5207" y="3655"/>
                </a:moveTo>
                <a:lnTo>
                  <a:pt x="5046" y="3719"/>
                </a:lnTo>
                <a:lnTo>
                  <a:pt x="5110" y="3655"/>
                </a:lnTo>
                <a:close/>
                <a:moveTo>
                  <a:pt x="20956" y="3881"/>
                </a:moveTo>
                <a:lnTo>
                  <a:pt x="21053" y="3913"/>
                </a:lnTo>
                <a:lnTo>
                  <a:pt x="21118" y="3946"/>
                </a:lnTo>
                <a:lnTo>
                  <a:pt x="21345" y="3946"/>
                </a:lnTo>
                <a:lnTo>
                  <a:pt x="20342" y="4010"/>
                </a:lnTo>
                <a:lnTo>
                  <a:pt x="20342" y="4010"/>
                </a:lnTo>
                <a:lnTo>
                  <a:pt x="20956" y="3881"/>
                </a:lnTo>
                <a:close/>
                <a:moveTo>
                  <a:pt x="27101" y="3978"/>
                </a:moveTo>
                <a:lnTo>
                  <a:pt x="27198" y="4010"/>
                </a:lnTo>
                <a:lnTo>
                  <a:pt x="27392" y="4075"/>
                </a:lnTo>
                <a:lnTo>
                  <a:pt x="27392" y="4075"/>
                </a:lnTo>
                <a:lnTo>
                  <a:pt x="27069" y="4010"/>
                </a:lnTo>
                <a:lnTo>
                  <a:pt x="27101" y="3978"/>
                </a:lnTo>
                <a:close/>
                <a:moveTo>
                  <a:pt x="28492" y="4075"/>
                </a:moveTo>
                <a:lnTo>
                  <a:pt x="28427" y="4107"/>
                </a:lnTo>
                <a:lnTo>
                  <a:pt x="28395" y="4107"/>
                </a:lnTo>
                <a:lnTo>
                  <a:pt x="28395" y="4075"/>
                </a:lnTo>
                <a:close/>
                <a:moveTo>
                  <a:pt x="9120" y="3913"/>
                </a:moveTo>
                <a:lnTo>
                  <a:pt x="8506" y="4043"/>
                </a:lnTo>
                <a:lnTo>
                  <a:pt x="7406" y="4172"/>
                </a:lnTo>
                <a:lnTo>
                  <a:pt x="8085" y="3946"/>
                </a:lnTo>
                <a:lnTo>
                  <a:pt x="9120" y="3913"/>
                </a:lnTo>
                <a:close/>
                <a:moveTo>
                  <a:pt x="29656" y="4334"/>
                </a:moveTo>
                <a:lnTo>
                  <a:pt x="29688" y="4366"/>
                </a:lnTo>
                <a:lnTo>
                  <a:pt x="29850" y="4657"/>
                </a:lnTo>
                <a:lnTo>
                  <a:pt x="29656" y="4560"/>
                </a:lnTo>
                <a:lnTo>
                  <a:pt x="29429" y="4463"/>
                </a:lnTo>
                <a:lnTo>
                  <a:pt x="29656" y="4334"/>
                </a:lnTo>
                <a:close/>
                <a:moveTo>
                  <a:pt x="18725" y="3752"/>
                </a:moveTo>
                <a:lnTo>
                  <a:pt x="18628" y="3816"/>
                </a:lnTo>
                <a:lnTo>
                  <a:pt x="18563" y="3913"/>
                </a:lnTo>
                <a:lnTo>
                  <a:pt x="18531" y="4010"/>
                </a:lnTo>
                <a:lnTo>
                  <a:pt x="18531" y="4107"/>
                </a:lnTo>
                <a:lnTo>
                  <a:pt x="16817" y="4269"/>
                </a:lnTo>
                <a:lnTo>
                  <a:pt x="15135" y="4431"/>
                </a:lnTo>
                <a:lnTo>
                  <a:pt x="14844" y="4463"/>
                </a:lnTo>
                <a:lnTo>
                  <a:pt x="11384" y="4819"/>
                </a:lnTo>
                <a:lnTo>
                  <a:pt x="11481" y="4787"/>
                </a:lnTo>
                <a:lnTo>
                  <a:pt x="12742" y="4560"/>
                </a:lnTo>
                <a:lnTo>
                  <a:pt x="13971" y="4366"/>
                </a:lnTo>
                <a:lnTo>
                  <a:pt x="16461" y="3946"/>
                </a:lnTo>
                <a:lnTo>
                  <a:pt x="18725" y="3752"/>
                </a:lnTo>
                <a:close/>
                <a:moveTo>
                  <a:pt x="10931" y="4366"/>
                </a:moveTo>
                <a:lnTo>
                  <a:pt x="9120" y="4787"/>
                </a:lnTo>
                <a:lnTo>
                  <a:pt x="7309" y="5207"/>
                </a:lnTo>
                <a:lnTo>
                  <a:pt x="7083" y="5207"/>
                </a:lnTo>
                <a:lnTo>
                  <a:pt x="7083" y="5142"/>
                </a:lnTo>
                <a:lnTo>
                  <a:pt x="7051" y="5045"/>
                </a:lnTo>
                <a:lnTo>
                  <a:pt x="7018" y="4981"/>
                </a:lnTo>
                <a:lnTo>
                  <a:pt x="7439" y="4851"/>
                </a:lnTo>
                <a:lnTo>
                  <a:pt x="8150" y="4690"/>
                </a:lnTo>
                <a:lnTo>
                  <a:pt x="10931" y="4366"/>
                </a:lnTo>
                <a:close/>
                <a:moveTo>
                  <a:pt x="8085" y="5757"/>
                </a:moveTo>
                <a:lnTo>
                  <a:pt x="7730" y="5821"/>
                </a:lnTo>
                <a:lnTo>
                  <a:pt x="7600" y="5789"/>
                </a:lnTo>
                <a:lnTo>
                  <a:pt x="7600" y="5789"/>
                </a:lnTo>
                <a:lnTo>
                  <a:pt x="8021" y="5757"/>
                </a:lnTo>
                <a:close/>
                <a:moveTo>
                  <a:pt x="7379" y="5806"/>
                </a:moveTo>
                <a:lnTo>
                  <a:pt x="7212" y="5854"/>
                </a:lnTo>
                <a:lnTo>
                  <a:pt x="6986" y="5886"/>
                </a:lnTo>
                <a:lnTo>
                  <a:pt x="6630" y="5983"/>
                </a:lnTo>
                <a:lnTo>
                  <a:pt x="6630" y="5951"/>
                </a:lnTo>
                <a:lnTo>
                  <a:pt x="7180" y="5821"/>
                </a:lnTo>
                <a:lnTo>
                  <a:pt x="7379" y="5806"/>
                </a:lnTo>
                <a:close/>
                <a:moveTo>
                  <a:pt x="16461" y="5530"/>
                </a:moveTo>
                <a:lnTo>
                  <a:pt x="14618" y="5789"/>
                </a:lnTo>
                <a:lnTo>
                  <a:pt x="11352" y="6112"/>
                </a:lnTo>
                <a:lnTo>
                  <a:pt x="11804" y="5983"/>
                </a:lnTo>
                <a:lnTo>
                  <a:pt x="13195" y="5821"/>
                </a:lnTo>
                <a:lnTo>
                  <a:pt x="14812" y="5660"/>
                </a:lnTo>
                <a:lnTo>
                  <a:pt x="16461" y="5530"/>
                </a:lnTo>
                <a:close/>
                <a:moveTo>
                  <a:pt x="8668" y="6953"/>
                </a:moveTo>
                <a:lnTo>
                  <a:pt x="7988" y="7147"/>
                </a:lnTo>
                <a:lnTo>
                  <a:pt x="7956" y="7115"/>
                </a:lnTo>
                <a:lnTo>
                  <a:pt x="8085" y="7050"/>
                </a:lnTo>
                <a:lnTo>
                  <a:pt x="8182" y="6953"/>
                </a:lnTo>
                <a:close/>
                <a:moveTo>
                  <a:pt x="24255" y="6856"/>
                </a:moveTo>
                <a:lnTo>
                  <a:pt x="24546" y="7018"/>
                </a:lnTo>
                <a:lnTo>
                  <a:pt x="24643" y="7050"/>
                </a:lnTo>
                <a:lnTo>
                  <a:pt x="22962" y="7050"/>
                </a:lnTo>
                <a:lnTo>
                  <a:pt x="21442" y="7115"/>
                </a:lnTo>
                <a:lnTo>
                  <a:pt x="19954" y="7212"/>
                </a:lnTo>
                <a:lnTo>
                  <a:pt x="20019" y="7147"/>
                </a:lnTo>
                <a:lnTo>
                  <a:pt x="24255" y="6856"/>
                </a:lnTo>
                <a:close/>
                <a:moveTo>
                  <a:pt x="10187" y="7212"/>
                </a:moveTo>
                <a:lnTo>
                  <a:pt x="9993" y="7309"/>
                </a:lnTo>
                <a:lnTo>
                  <a:pt x="9832" y="7406"/>
                </a:lnTo>
                <a:lnTo>
                  <a:pt x="9250" y="7471"/>
                </a:lnTo>
                <a:lnTo>
                  <a:pt x="9088" y="7471"/>
                </a:lnTo>
                <a:lnTo>
                  <a:pt x="9993" y="7244"/>
                </a:lnTo>
                <a:lnTo>
                  <a:pt x="10187" y="7212"/>
                </a:lnTo>
                <a:close/>
                <a:moveTo>
                  <a:pt x="680" y="7341"/>
                </a:moveTo>
                <a:lnTo>
                  <a:pt x="744" y="7471"/>
                </a:lnTo>
                <a:lnTo>
                  <a:pt x="809" y="7535"/>
                </a:lnTo>
                <a:lnTo>
                  <a:pt x="777" y="7568"/>
                </a:lnTo>
                <a:lnTo>
                  <a:pt x="712" y="7438"/>
                </a:lnTo>
                <a:lnTo>
                  <a:pt x="680" y="7341"/>
                </a:lnTo>
                <a:close/>
                <a:moveTo>
                  <a:pt x="7665" y="7665"/>
                </a:moveTo>
                <a:lnTo>
                  <a:pt x="7730" y="7729"/>
                </a:lnTo>
                <a:lnTo>
                  <a:pt x="7827" y="7859"/>
                </a:lnTo>
                <a:lnTo>
                  <a:pt x="7988" y="7956"/>
                </a:lnTo>
                <a:lnTo>
                  <a:pt x="7503" y="8085"/>
                </a:lnTo>
                <a:lnTo>
                  <a:pt x="7439" y="8117"/>
                </a:lnTo>
                <a:lnTo>
                  <a:pt x="7406" y="7956"/>
                </a:lnTo>
                <a:lnTo>
                  <a:pt x="7342" y="7891"/>
                </a:lnTo>
                <a:lnTo>
                  <a:pt x="7309" y="7859"/>
                </a:lnTo>
                <a:lnTo>
                  <a:pt x="7212" y="7826"/>
                </a:lnTo>
                <a:lnTo>
                  <a:pt x="6921" y="7826"/>
                </a:lnTo>
                <a:lnTo>
                  <a:pt x="7212" y="7762"/>
                </a:lnTo>
                <a:lnTo>
                  <a:pt x="7503" y="7697"/>
                </a:lnTo>
                <a:lnTo>
                  <a:pt x="7471" y="7697"/>
                </a:lnTo>
                <a:lnTo>
                  <a:pt x="7665" y="7665"/>
                </a:lnTo>
                <a:close/>
                <a:moveTo>
                  <a:pt x="27263" y="8214"/>
                </a:moveTo>
                <a:lnTo>
                  <a:pt x="27166" y="8247"/>
                </a:lnTo>
                <a:lnTo>
                  <a:pt x="27069" y="8214"/>
                </a:lnTo>
                <a:close/>
                <a:moveTo>
                  <a:pt x="18305" y="8117"/>
                </a:moveTo>
                <a:lnTo>
                  <a:pt x="19307" y="8182"/>
                </a:lnTo>
                <a:lnTo>
                  <a:pt x="18208" y="8344"/>
                </a:lnTo>
                <a:lnTo>
                  <a:pt x="18208" y="8247"/>
                </a:lnTo>
                <a:lnTo>
                  <a:pt x="18143" y="8182"/>
                </a:lnTo>
                <a:lnTo>
                  <a:pt x="18046" y="8150"/>
                </a:lnTo>
                <a:lnTo>
                  <a:pt x="18305" y="8117"/>
                </a:lnTo>
                <a:close/>
                <a:moveTo>
                  <a:pt x="11222" y="8150"/>
                </a:moveTo>
                <a:lnTo>
                  <a:pt x="9605" y="8311"/>
                </a:lnTo>
                <a:lnTo>
                  <a:pt x="8829" y="8409"/>
                </a:lnTo>
                <a:lnTo>
                  <a:pt x="8829" y="8409"/>
                </a:lnTo>
                <a:lnTo>
                  <a:pt x="9993" y="8150"/>
                </a:lnTo>
                <a:lnTo>
                  <a:pt x="10026" y="8150"/>
                </a:lnTo>
                <a:lnTo>
                  <a:pt x="10349" y="8182"/>
                </a:lnTo>
                <a:lnTo>
                  <a:pt x="10414" y="8150"/>
                </a:lnTo>
                <a:close/>
                <a:moveTo>
                  <a:pt x="13842" y="8538"/>
                </a:moveTo>
                <a:lnTo>
                  <a:pt x="13907" y="8603"/>
                </a:lnTo>
                <a:lnTo>
                  <a:pt x="13130" y="8829"/>
                </a:lnTo>
                <a:lnTo>
                  <a:pt x="12969" y="8861"/>
                </a:lnTo>
                <a:lnTo>
                  <a:pt x="12193" y="9023"/>
                </a:lnTo>
                <a:lnTo>
                  <a:pt x="12160" y="8926"/>
                </a:lnTo>
                <a:lnTo>
                  <a:pt x="12128" y="8797"/>
                </a:lnTo>
                <a:lnTo>
                  <a:pt x="13842" y="8538"/>
                </a:lnTo>
                <a:close/>
                <a:moveTo>
                  <a:pt x="31305" y="8603"/>
                </a:moveTo>
                <a:lnTo>
                  <a:pt x="31305" y="8700"/>
                </a:lnTo>
                <a:lnTo>
                  <a:pt x="31305" y="8829"/>
                </a:lnTo>
                <a:lnTo>
                  <a:pt x="31337" y="8926"/>
                </a:lnTo>
                <a:lnTo>
                  <a:pt x="31240" y="8958"/>
                </a:lnTo>
                <a:lnTo>
                  <a:pt x="31143" y="9023"/>
                </a:lnTo>
                <a:lnTo>
                  <a:pt x="31079" y="9055"/>
                </a:lnTo>
                <a:lnTo>
                  <a:pt x="31046" y="9055"/>
                </a:lnTo>
                <a:lnTo>
                  <a:pt x="30982" y="8958"/>
                </a:lnTo>
                <a:lnTo>
                  <a:pt x="30917" y="8894"/>
                </a:lnTo>
                <a:lnTo>
                  <a:pt x="30982" y="8797"/>
                </a:lnTo>
                <a:lnTo>
                  <a:pt x="31046" y="8764"/>
                </a:lnTo>
                <a:lnTo>
                  <a:pt x="31111" y="8732"/>
                </a:lnTo>
                <a:lnTo>
                  <a:pt x="31240" y="8635"/>
                </a:lnTo>
                <a:lnTo>
                  <a:pt x="31273" y="8603"/>
                </a:lnTo>
                <a:close/>
                <a:moveTo>
                  <a:pt x="7083" y="8700"/>
                </a:moveTo>
                <a:lnTo>
                  <a:pt x="7212" y="8829"/>
                </a:lnTo>
                <a:lnTo>
                  <a:pt x="7374" y="8926"/>
                </a:lnTo>
                <a:lnTo>
                  <a:pt x="7568" y="8991"/>
                </a:lnTo>
                <a:lnTo>
                  <a:pt x="7730" y="9023"/>
                </a:lnTo>
                <a:lnTo>
                  <a:pt x="7924" y="9023"/>
                </a:lnTo>
                <a:lnTo>
                  <a:pt x="7471" y="9185"/>
                </a:lnTo>
                <a:lnTo>
                  <a:pt x="6986" y="9346"/>
                </a:lnTo>
                <a:lnTo>
                  <a:pt x="6954" y="9249"/>
                </a:lnTo>
                <a:lnTo>
                  <a:pt x="6889" y="9185"/>
                </a:lnTo>
                <a:lnTo>
                  <a:pt x="6727" y="9120"/>
                </a:lnTo>
                <a:lnTo>
                  <a:pt x="6889" y="9023"/>
                </a:lnTo>
                <a:lnTo>
                  <a:pt x="7018" y="8894"/>
                </a:lnTo>
                <a:lnTo>
                  <a:pt x="7051" y="8797"/>
                </a:lnTo>
                <a:lnTo>
                  <a:pt x="7083" y="8700"/>
                </a:lnTo>
                <a:close/>
                <a:moveTo>
                  <a:pt x="25258" y="9282"/>
                </a:moveTo>
                <a:lnTo>
                  <a:pt x="25355" y="9379"/>
                </a:lnTo>
                <a:lnTo>
                  <a:pt x="25452" y="9443"/>
                </a:lnTo>
                <a:lnTo>
                  <a:pt x="23738" y="9702"/>
                </a:lnTo>
                <a:lnTo>
                  <a:pt x="23738" y="9702"/>
                </a:lnTo>
                <a:lnTo>
                  <a:pt x="23802" y="9670"/>
                </a:lnTo>
                <a:lnTo>
                  <a:pt x="23867" y="9540"/>
                </a:lnTo>
                <a:lnTo>
                  <a:pt x="23899" y="9411"/>
                </a:lnTo>
                <a:lnTo>
                  <a:pt x="25258" y="9282"/>
                </a:lnTo>
                <a:close/>
                <a:moveTo>
                  <a:pt x="11093" y="8991"/>
                </a:moveTo>
                <a:lnTo>
                  <a:pt x="9896" y="9379"/>
                </a:lnTo>
                <a:lnTo>
                  <a:pt x="8635" y="9767"/>
                </a:lnTo>
                <a:lnTo>
                  <a:pt x="8668" y="9734"/>
                </a:lnTo>
                <a:lnTo>
                  <a:pt x="8862" y="9670"/>
                </a:lnTo>
                <a:lnTo>
                  <a:pt x="9799" y="9282"/>
                </a:lnTo>
                <a:lnTo>
                  <a:pt x="9896" y="9217"/>
                </a:lnTo>
                <a:lnTo>
                  <a:pt x="11093" y="8991"/>
                </a:lnTo>
                <a:close/>
                <a:moveTo>
                  <a:pt x="5692" y="9702"/>
                </a:moveTo>
                <a:lnTo>
                  <a:pt x="5531" y="9961"/>
                </a:lnTo>
                <a:lnTo>
                  <a:pt x="5531" y="9961"/>
                </a:lnTo>
                <a:lnTo>
                  <a:pt x="5660" y="9702"/>
                </a:lnTo>
                <a:close/>
                <a:moveTo>
                  <a:pt x="5854" y="10543"/>
                </a:moveTo>
                <a:lnTo>
                  <a:pt x="5854" y="10608"/>
                </a:lnTo>
                <a:lnTo>
                  <a:pt x="5757" y="10608"/>
                </a:lnTo>
                <a:lnTo>
                  <a:pt x="5822" y="10575"/>
                </a:lnTo>
                <a:lnTo>
                  <a:pt x="5854" y="10543"/>
                </a:lnTo>
                <a:close/>
                <a:moveTo>
                  <a:pt x="11643" y="10187"/>
                </a:moveTo>
                <a:lnTo>
                  <a:pt x="9250" y="10672"/>
                </a:lnTo>
                <a:lnTo>
                  <a:pt x="8829" y="10737"/>
                </a:lnTo>
                <a:lnTo>
                  <a:pt x="8409" y="10802"/>
                </a:lnTo>
                <a:lnTo>
                  <a:pt x="7956" y="10866"/>
                </a:lnTo>
                <a:lnTo>
                  <a:pt x="7762" y="10769"/>
                </a:lnTo>
                <a:lnTo>
                  <a:pt x="8700" y="10543"/>
                </a:lnTo>
                <a:lnTo>
                  <a:pt x="9120" y="10478"/>
                </a:lnTo>
                <a:lnTo>
                  <a:pt x="9250" y="10511"/>
                </a:lnTo>
                <a:lnTo>
                  <a:pt x="9379" y="10478"/>
                </a:lnTo>
                <a:lnTo>
                  <a:pt x="9702" y="10414"/>
                </a:lnTo>
                <a:lnTo>
                  <a:pt x="11643" y="10187"/>
                </a:lnTo>
                <a:close/>
                <a:moveTo>
                  <a:pt x="23253" y="11416"/>
                </a:moveTo>
                <a:lnTo>
                  <a:pt x="23285" y="11545"/>
                </a:lnTo>
                <a:lnTo>
                  <a:pt x="23285" y="11578"/>
                </a:lnTo>
                <a:lnTo>
                  <a:pt x="22703" y="11578"/>
                </a:lnTo>
                <a:lnTo>
                  <a:pt x="22379" y="11545"/>
                </a:lnTo>
                <a:lnTo>
                  <a:pt x="22347" y="11481"/>
                </a:lnTo>
                <a:lnTo>
                  <a:pt x="23253" y="11416"/>
                </a:lnTo>
                <a:close/>
                <a:moveTo>
                  <a:pt x="20892" y="11642"/>
                </a:moveTo>
                <a:lnTo>
                  <a:pt x="20471" y="11707"/>
                </a:lnTo>
                <a:lnTo>
                  <a:pt x="18596" y="12030"/>
                </a:lnTo>
                <a:lnTo>
                  <a:pt x="18563" y="12030"/>
                </a:lnTo>
                <a:lnTo>
                  <a:pt x="20601" y="11642"/>
                </a:lnTo>
                <a:close/>
                <a:moveTo>
                  <a:pt x="18240" y="12095"/>
                </a:moveTo>
                <a:lnTo>
                  <a:pt x="17658" y="12192"/>
                </a:lnTo>
                <a:lnTo>
                  <a:pt x="17561" y="12192"/>
                </a:lnTo>
                <a:lnTo>
                  <a:pt x="18240" y="12095"/>
                </a:lnTo>
                <a:close/>
                <a:moveTo>
                  <a:pt x="17981" y="11319"/>
                </a:moveTo>
                <a:lnTo>
                  <a:pt x="16461" y="11545"/>
                </a:lnTo>
                <a:lnTo>
                  <a:pt x="14974" y="11836"/>
                </a:lnTo>
                <a:lnTo>
                  <a:pt x="14004" y="12030"/>
                </a:lnTo>
                <a:lnTo>
                  <a:pt x="13648" y="12128"/>
                </a:lnTo>
                <a:lnTo>
                  <a:pt x="11125" y="12580"/>
                </a:lnTo>
                <a:lnTo>
                  <a:pt x="11093" y="12516"/>
                </a:lnTo>
                <a:lnTo>
                  <a:pt x="14844" y="11675"/>
                </a:lnTo>
                <a:lnTo>
                  <a:pt x="15588" y="11545"/>
                </a:lnTo>
                <a:lnTo>
                  <a:pt x="17981" y="11319"/>
                </a:lnTo>
                <a:close/>
                <a:moveTo>
                  <a:pt x="20342" y="12904"/>
                </a:moveTo>
                <a:lnTo>
                  <a:pt x="21183" y="12936"/>
                </a:lnTo>
                <a:lnTo>
                  <a:pt x="22218" y="12968"/>
                </a:lnTo>
                <a:lnTo>
                  <a:pt x="23253" y="13001"/>
                </a:lnTo>
                <a:lnTo>
                  <a:pt x="23608" y="13001"/>
                </a:lnTo>
                <a:lnTo>
                  <a:pt x="24158" y="13065"/>
                </a:lnTo>
                <a:lnTo>
                  <a:pt x="24675" y="13098"/>
                </a:lnTo>
                <a:lnTo>
                  <a:pt x="25937" y="13098"/>
                </a:lnTo>
                <a:lnTo>
                  <a:pt x="27198" y="13033"/>
                </a:lnTo>
                <a:lnTo>
                  <a:pt x="27327" y="13033"/>
                </a:lnTo>
                <a:lnTo>
                  <a:pt x="27166" y="13098"/>
                </a:lnTo>
                <a:lnTo>
                  <a:pt x="26357" y="13195"/>
                </a:lnTo>
                <a:lnTo>
                  <a:pt x="25484" y="13259"/>
                </a:lnTo>
                <a:lnTo>
                  <a:pt x="24934" y="13259"/>
                </a:lnTo>
                <a:lnTo>
                  <a:pt x="24384" y="13227"/>
                </a:lnTo>
                <a:lnTo>
                  <a:pt x="23253" y="13130"/>
                </a:lnTo>
                <a:lnTo>
                  <a:pt x="22056" y="13130"/>
                </a:lnTo>
                <a:lnTo>
                  <a:pt x="21086" y="13065"/>
                </a:lnTo>
                <a:lnTo>
                  <a:pt x="20665" y="13033"/>
                </a:lnTo>
                <a:lnTo>
                  <a:pt x="19437" y="13033"/>
                </a:lnTo>
                <a:lnTo>
                  <a:pt x="18628" y="13098"/>
                </a:lnTo>
                <a:lnTo>
                  <a:pt x="17820" y="13227"/>
                </a:lnTo>
                <a:lnTo>
                  <a:pt x="17011" y="13356"/>
                </a:lnTo>
                <a:lnTo>
                  <a:pt x="16688" y="13453"/>
                </a:lnTo>
                <a:lnTo>
                  <a:pt x="16720" y="13389"/>
                </a:lnTo>
                <a:lnTo>
                  <a:pt x="16785" y="13292"/>
                </a:lnTo>
                <a:lnTo>
                  <a:pt x="16785" y="13227"/>
                </a:lnTo>
                <a:lnTo>
                  <a:pt x="20342" y="12904"/>
                </a:lnTo>
                <a:close/>
                <a:moveTo>
                  <a:pt x="4302" y="13130"/>
                </a:moveTo>
                <a:lnTo>
                  <a:pt x="4334" y="13227"/>
                </a:lnTo>
                <a:lnTo>
                  <a:pt x="3881" y="13356"/>
                </a:lnTo>
                <a:lnTo>
                  <a:pt x="3526" y="13486"/>
                </a:lnTo>
                <a:lnTo>
                  <a:pt x="3202" y="13647"/>
                </a:lnTo>
                <a:lnTo>
                  <a:pt x="3170" y="13647"/>
                </a:lnTo>
                <a:lnTo>
                  <a:pt x="3138" y="13550"/>
                </a:lnTo>
                <a:lnTo>
                  <a:pt x="3138" y="13486"/>
                </a:lnTo>
                <a:lnTo>
                  <a:pt x="3235" y="13518"/>
                </a:lnTo>
                <a:lnTo>
                  <a:pt x="3332" y="13486"/>
                </a:lnTo>
                <a:lnTo>
                  <a:pt x="3590" y="13421"/>
                </a:lnTo>
                <a:lnTo>
                  <a:pt x="3849" y="13324"/>
                </a:lnTo>
                <a:lnTo>
                  <a:pt x="4302" y="13130"/>
                </a:lnTo>
                <a:close/>
                <a:moveTo>
                  <a:pt x="18402" y="13809"/>
                </a:moveTo>
                <a:lnTo>
                  <a:pt x="18208" y="13841"/>
                </a:lnTo>
                <a:lnTo>
                  <a:pt x="17917" y="13841"/>
                </a:lnTo>
                <a:lnTo>
                  <a:pt x="18143" y="13809"/>
                </a:lnTo>
                <a:close/>
                <a:moveTo>
                  <a:pt x="10834" y="13906"/>
                </a:moveTo>
                <a:lnTo>
                  <a:pt x="10737" y="13939"/>
                </a:lnTo>
                <a:lnTo>
                  <a:pt x="10640" y="13971"/>
                </a:lnTo>
                <a:lnTo>
                  <a:pt x="10543" y="13971"/>
                </a:lnTo>
                <a:lnTo>
                  <a:pt x="10834" y="13906"/>
                </a:lnTo>
                <a:close/>
                <a:moveTo>
                  <a:pt x="4528" y="13874"/>
                </a:moveTo>
                <a:lnTo>
                  <a:pt x="4593" y="14003"/>
                </a:lnTo>
                <a:lnTo>
                  <a:pt x="4172" y="14036"/>
                </a:lnTo>
                <a:lnTo>
                  <a:pt x="4528" y="13874"/>
                </a:lnTo>
                <a:close/>
                <a:moveTo>
                  <a:pt x="28847" y="13292"/>
                </a:moveTo>
                <a:lnTo>
                  <a:pt x="28653" y="13389"/>
                </a:lnTo>
                <a:lnTo>
                  <a:pt x="28330" y="13583"/>
                </a:lnTo>
                <a:lnTo>
                  <a:pt x="27974" y="13777"/>
                </a:lnTo>
                <a:lnTo>
                  <a:pt x="27748" y="13874"/>
                </a:lnTo>
                <a:lnTo>
                  <a:pt x="27489" y="13971"/>
                </a:lnTo>
                <a:lnTo>
                  <a:pt x="26842" y="14100"/>
                </a:lnTo>
                <a:lnTo>
                  <a:pt x="26163" y="14230"/>
                </a:lnTo>
                <a:lnTo>
                  <a:pt x="25516" y="14327"/>
                </a:lnTo>
                <a:lnTo>
                  <a:pt x="24773" y="14424"/>
                </a:lnTo>
                <a:lnTo>
                  <a:pt x="24061" y="14521"/>
                </a:lnTo>
                <a:lnTo>
                  <a:pt x="21539" y="14521"/>
                </a:lnTo>
                <a:lnTo>
                  <a:pt x="20892" y="14456"/>
                </a:lnTo>
                <a:lnTo>
                  <a:pt x="19372" y="14391"/>
                </a:lnTo>
                <a:lnTo>
                  <a:pt x="19501" y="14391"/>
                </a:lnTo>
                <a:lnTo>
                  <a:pt x="21312" y="14456"/>
                </a:lnTo>
                <a:lnTo>
                  <a:pt x="22185" y="14456"/>
                </a:lnTo>
                <a:lnTo>
                  <a:pt x="23091" y="14424"/>
                </a:lnTo>
                <a:lnTo>
                  <a:pt x="24255" y="14359"/>
                </a:lnTo>
                <a:lnTo>
                  <a:pt x="24773" y="14327"/>
                </a:lnTo>
                <a:lnTo>
                  <a:pt x="25258" y="14230"/>
                </a:lnTo>
                <a:lnTo>
                  <a:pt x="25904" y="14100"/>
                </a:lnTo>
                <a:lnTo>
                  <a:pt x="26551" y="13906"/>
                </a:lnTo>
                <a:lnTo>
                  <a:pt x="26939" y="13777"/>
                </a:lnTo>
                <a:lnTo>
                  <a:pt x="27392" y="13680"/>
                </a:lnTo>
                <a:lnTo>
                  <a:pt x="27942" y="13583"/>
                </a:lnTo>
                <a:lnTo>
                  <a:pt x="28459" y="13421"/>
                </a:lnTo>
                <a:lnTo>
                  <a:pt x="28847" y="13292"/>
                </a:lnTo>
                <a:close/>
                <a:moveTo>
                  <a:pt x="3784" y="14618"/>
                </a:moveTo>
                <a:lnTo>
                  <a:pt x="4140" y="14650"/>
                </a:lnTo>
                <a:lnTo>
                  <a:pt x="4108" y="14715"/>
                </a:lnTo>
                <a:lnTo>
                  <a:pt x="3784" y="14618"/>
                </a:lnTo>
                <a:close/>
                <a:moveTo>
                  <a:pt x="15523" y="0"/>
                </a:moveTo>
                <a:lnTo>
                  <a:pt x="15168" y="33"/>
                </a:lnTo>
                <a:lnTo>
                  <a:pt x="14392" y="65"/>
                </a:lnTo>
                <a:lnTo>
                  <a:pt x="13583" y="97"/>
                </a:lnTo>
                <a:lnTo>
                  <a:pt x="12775" y="162"/>
                </a:lnTo>
                <a:lnTo>
                  <a:pt x="12387" y="227"/>
                </a:lnTo>
                <a:lnTo>
                  <a:pt x="11998" y="291"/>
                </a:lnTo>
                <a:lnTo>
                  <a:pt x="11255" y="388"/>
                </a:lnTo>
                <a:lnTo>
                  <a:pt x="10543" y="485"/>
                </a:lnTo>
                <a:lnTo>
                  <a:pt x="9314" y="712"/>
                </a:lnTo>
                <a:lnTo>
                  <a:pt x="8118" y="970"/>
                </a:lnTo>
                <a:lnTo>
                  <a:pt x="7471" y="1100"/>
                </a:lnTo>
                <a:lnTo>
                  <a:pt x="6857" y="1229"/>
                </a:lnTo>
                <a:lnTo>
                  <a:pt x="6113" y="1456"/>
                </a:lnTo>
                <a:lnTo>
                  <a:pt x="5401" y="1714"/>
                </a:lnTo>
                <a:lnTo>
                  <a:pt x="4754" y="1973"/>
                </a:lnTo>
                <a:lnTo>
                  <a:pt x="4108" y="2232"/>
                </a:lnTo>
                <a:lnTo>
                  <a:pt x="3623" y="2490"/>
                </a:lnTo>
                <a:lnTo>
                  <a:pt x="3170" y="2717"/>
                </a:lnTo>
                <a:lnTo>
                  <a:pt x="2717" y="3008"/>
                </a:lnTo>
                <a:lnTo>
                  <a:pt x="2297" y="3299"/>
                </a:lnTo>
                <a:lnTo>
                  <a:pt x="2038" y="3525"/>
                </a:lnTo>
                <a:lnTo>
                  <a:pt x="1779" y="3752"/>
                </a:lnTo>
                <a:lnTo>
                  <a:pt x="1262" y="4269"/>
                </a:lnTo>
                <a:lnTo>
                  <a:pt x="809" y="4787"/>
                </a:lnTo>
                <a:lnTo>
                  <a:pt x="615" y="5045"/>
                </a:lnTo>
                <a:lnTo>
                  <a:pt x="453" y="5369"/>
                </a:lnTo>
                <a:lnTo>
                  <a:pt x="259" y="5789"/>
                </a:lnTo>
                <a:lnTo>
                  <a:pt x="98" y="6209"/>
                </a:lnTo>
                <a:lnTo>
                  <a:pt x="1" y="6662"/>
                </a:lnTo>
                <a:lnTo>
                  <a:pt x="1" y="7083"/>
                </a:lnTo>
                <a:lnTo>
                  <a:pt x="33" y="7309"/>
                </a:lnTo>
                <a:lnTo>
                  <a:pt x="65" y="7503"/>
                </a:lnTo>
                <a:lnTo>
                  <a:pt x="130" y="7729"/>
                </a:lnTo>
                <a:lnTo>
                  <a:pt x="227" y="7923"/>
                </a:lnTo>
                <a:lnTo>
                  <a:pt x="324" y="8053"/>
                </a:lnTo>
                <a:lnTo>
                  <a:pt x="453" y="8182"/>
                </a:lnTo>
                <a:lnTo>
                  <a:pt x="680" y="8376"/>
                </a:lnTo>
                <a:lnTo>
                  <a:pt x="906" y="8570"/>
                </a:lnTo>
                <a:lnTo>
                  <a:pt x="1132" y="8700"/>
                </a:lnTo>
                <a:lnTo>
                  <a:pt x="1521" y="8861"/>
                </a:lnTo>
                <a:lnTo>
                  <a:pt x="1941" y="8958"/>
                </a:lnTo>
                <a:lnTo>
                  <a:pt x="2749" y="9088"/>
                </a:lnTo>
                <a:lnTo>
                  <a:pt x="3138" y="9120"/>
                </a:lnTo>
                <a:lnTo>
                  <a:pt x="3429" y="9152"/>
                </a:lnTo>
                <a:lnTo>
                  <a:pt x="4011" y="9282"/>
                </a:lnTo>
                <a:lnTo>
                  <a:pt x="4269" y="9379"/>
                </a:lnTo>
                <a:lnTo>
                  <a:pt x="4496" y="9508"/>
                </a:lnTo>
                <a:lnTo>
                  <a:pt x="4528" y="9637"/>
                </a:lnTo>
                <a:lnTo>
                  <a:pt x="4560" y="9864"/>
                </a:lnTo>
                <a:lnTo>
                  <a:pt x="4560" y="9961"/>
                </a:lnTo>
                <a:lnTo>
                  <a:pt x="4528" y="10025"/>
                </a:lnTo>
                <a:lnTo>
                  <a:pt x="4431" y="10155"/>
                </a:lnTo>
                <a:lnTo>
                  <a:pt x="4334" y="10284"/>
                </a:lnTo>
                <a:lnTo>
                  <a:pt x="4075" y="10511"/>
                </a:lnTo>
                <a:lnTo>
                  <a:pt x="3720" y="10769"/>
                </a:lnTo>
                <a:lnTo>
                  <a:pt x="2976" y="11319"/>
                </a:lnTo>
                <a:lnTo>
                  <a:pt x="2685" y="11578"/>
                </a:lnTo>
                <a:lnTo>
                  <a:pt x="2394" y="11836"/>
                </a:lnTo>
                <a:lnTo>
                  <a:pt x="2135" y="12160"/>
                </a:lnTo>
                <a:lnTo>
                  <a:pt x="2038" y="12322"/>
                </a:lnTo>
                <a:lnTo>
                  <a:pt x="1941" y="12516"/>
                </a:lnTo>
                <a:lnTo>
                  <a:pt x="1876" y="12742"/>
                </a:lnTo>
                <a:lnTo>
                  <a:pt x="1812" y="12968"/>
                </a:lnTo>
                <a:lnTo>
                  <a:pt x="1812" y="13227"/>
                </a:lnTo>
                <a:lnTo>
                  <a:pt x="1812" y="13453"/>
                </a:lnTo>
                <a:lnTo>
                  <a:pt x="1876" y="13680"/>
                </a:lnTo>
                <a:lnTo>
                  <a:pt x="1941" y="13906"/>
                </a:lnTo>
                <a:lnTo>
                  <a:pt x="2038" y="14133"/>
                </a:lnTo>
                <a:lnTo>
                  <a:pt x="2167" y="14359"/>
                </a:lnTo>
                <a:lnTo>
                  <a:pt x="2329" y="14585"/>
                </a:lnTo>
                <a:lnTo>
                  <a:pt x="2555" y="14812"/>
                </a:lnTo>
                <a:lnTo>
                  <a:pt x="3138" y="15297"/>
                </a:lnTo>
                <a:lnTo>
                  <a:pt x="3526" y="15588"/>
                </a:lnTo>
                <a:lnTo>
                  <a:pt x="3914" y="15814"/>
                </a:lnTo>
                <a:lnTo>
                  <a:pt x="4302" y="16041"/>
                </a:lnTo>
                <a:lnTo>
                  <a:pt x="4722" y="16202"/>
                </a:lnTo>
                <a:lnTo>
                  <a:pt x="5337" y="16364"/>
                </a:lnTo>
                <a:lnTo>
                  <a:pt x="5919" y="16461"/>
                </a:lnTo>
                <a:lnTo>
                  <a:pt x="6565" y="16558"/>
                </a:lnTo>
                <a:lnTo>
                  <a:pt x="7245" y="16655"/>
                </a:lnTo>
                <a:lnTo>
                  <a:pt x="7730" y="16720"/>
                </a:lnTo>
                <a:lnTo>
                  <a:pt x="8247" y="16720"/>
                </a:lnTo>
                <a:lnTo>
                  <a:pt x="8926" y="16655"/>
                </a:lnTo>
                <a:lnTo>
                  <a:pt x="9605" y="16526"/>
                </a:lnTo>
                <a:lnTo>
                  <a:pt x="10770" y="16170"/>
                </a:lnTo>
                <a:lnTo>
                  <a:pt x="11416" y="15976"/>
                </a:lnTo>
                <a:lnTo>
                  <a:pt x="12063" y="15750"/>
                </a:lnTo>
                <a:lnTo>
                  <a:pt x="12678" y="15523"/>
                </a:lnTo>
                <a:lnTo>
                  <a:pt x="13292" y="15232"/>
                </a:lnTo>
                <a:lnTo>
                  <a:pt x="14198" y="14876"/>
                </a:lnTo>
                <a:lnTo>
                  <a:pt x="14974" y="14844"/>
                </a:lnTo>
                <a:lnTo>
                  <a:pt x="15847" y="14812"/>
                </a:lnTo>
                <a:lnTo>
                  <a:pt x="16720" y="14844"/>
                </a:lnTo>
                <a:lnTo>
                  <a:pt x="17464" y="14876"/>
                </a:lnTo>
                <a:lnTo>
                  <a:pt x="18175" y="14941"/>
                </a:lnTo>
                <a:lnTo>
                  <a:pt x="19307" y="15038"/>
                </a:lnTo>
                <a:lnTo>
                  <a:pt x="20827" y="15103"/>
                </a:lnTo>
                <a:lnTo>
                  <a:pt x="21539" y="15135"/>
                </a:lnTo>
                <a:lnTo>
                  <a:pt x="22250" y="15167"/>
                </a:lnTo>
                <a:lnTo>
                  <a:pt x="24061" y="15167"/>
                </a:lnTo>
                <a:lnTo>
                  <a:pt x="24902" y="15070"/>
                </a:lnTo>
                <a:lnTo>
                  <a:pt x="25743" y="14941"/>
                </a:lnTo>
                <a:lnTo>
                  <a:pt x="26681" y="14779"/>
                </a:lnTo>
                <a:lnTo>
                  <a:pt x="27166" y="14715"/>
                </a:lnTo>
                <a:lnTo>
                  <a:pt x="27651" y="14585"/>
                </a:lnTo>
                <a:lnTo>
                  <a:pt x="27877" y="14488"/>
                </a:lnTo>
                <a:lnTo>
                  <a:pt x="28103" y="14391"/>
                </a:lnTo>
                <a:lnTo>
                  <a:pt x="28556" y="14197"/>
                </a:lnTo>
                <a:lnTo>
                  <a:pt x="28718" y="14100"/>
                </a:lnTo>
                <a:lnTo>
                  <a:pt x="28880" y="14003"/>
                </a:lnTo>
                <a:lnTo>
                  <a:pt x="29203" y="13809"/>
                </a:lnTo>
                <a:lnTo>
                  <a:pt x="29914" y="13324"/>
                </a:lnTo>
                <a:lnTo>
                  <a:pt x="30270" y="13033"/>
                </a:lnTo>
                <a:lnTo>
                  <a:pt x="30594" y="12742"/>
                </a:lnTo>
                <a:lnTo>
                  <a:pt x="30755" y="12580"/>
                </a:lnTo>
                <a:lnTo>
                  <a:pt x="30885" y="12386"/>
                </a:lnTo>
                <a:lnTo>
                  <a:pt x="31014" y="12192"/>
                </a:lnTo>
                <a:lnTo>
                  <a:pt x="31111" y="11998"/>
                </a:lnTo>
                <a:lnTo>
                  <a:pt x="31208" y="11901"/>
                </a:lnTo>
                <a:lnTo>
                  <a:pt x="31596" y="11448"/>
                </a:lnTo>
                <a:lnTo>
                  <a:pt x="31984" y="10931"/>
                </a:lnTo>
                <a:lnTo>
                  <a:pt x="32372" y="10349"/>
                </a:lnTo>
                <a:lnTo>
                  <a:pt x="32663" y="9831"/>
                </a:lnTo>
                <a:lnTo>
                  <a:pt x="32890" y="9379"/>
                </a:lnTo>
                <a:lnTo>
                  <a:pt x="33019" y="8958"/>
                </a:lnTo>
                <a:lnTo>
                  <a:pt x="33084" y="8506"/>
                </a:lnTo>
                <a:lnTo>
                  <a:pt x="33084" y="7988"/>
                </a:lnTo>
                <a:lnTo>
                  <a:pt x="33019" y="7406"/>
                </a:lnTo>
                <a:lnTo>
                  <a:pt x="32922" y="6695"/>
                </a:lnTo>
                <a:lnTo>
                  <a:pt x="32857" y="6403"/>
                </a:lnTo>
                <a:lnTo>
                  <a:pt x="32793" y="6145"/>
                </a:lnTo>
                <a:lnTo>
                  <a:pt x="32599" y="5595"/>
                </a:lnTo>
                <a:lnTo>
                  <a:pt x="32437" y="5142"/>
                </a:lnTo>
                <a:lnTo>
                  <a:pt x="32275" y="4754"/>
                </a:lnTo>
                <a:lnTo>
                  <a:pt x="32081" y="4431"/>
                </a:lnTo>
                <a:lnTo>
                  <a:pt x="31887" y="4140"/>
                </a:lnTo>
                <a:lnTo>
                  <a:pt x="31661" y="3881"/>
                </a:lnTo>
                <a:lnTo>
                  <a:pt x="31402" y="3622"/>
                </a:lnTo>
                <a:lnTo>
                  <a:pt x="30917" y="3137"/>
                </a:lnTo>
                <a:lnTo>
                  <a:pt x="30367" y="2717"/>
                </a:lnTo>
                <a:lnTo>
                  <a:pt x="30011" y="2458"/>
                </a:lnTo>
                <a:lnTo>
                  <a:pt x="29623" y="2232"/>
                </a:lnTo>
                <a:lnTo>
                  <a:pt x="29656" y="2199"/>
                </a:lnTo>
                <a:lnTo>
                  <a:pt x="29656" y="2135"/>
                </a:lnTo>
                <a:lnTo>
                  <a:pt x="29623" y="2070"/>
                </a:lnTo>
                <a:lnTo>
                  <a:pt x="29591" y="2005"/>
                </a:lnTo>
                <a:lnTo>
                  <a:pt x="29559" y="1973"/>
                </a:lnTo>
                <a:lnTo>
                  <a:pt x="28718" y="1520"/>
                </a:lnTo>
                <a:lnTo>
                  <a:pt x="28006" y="1229"/>
                </a:lnTo>
                <a:lnTo>
                  <a:pt x="27263" y="1003"/>
                </a:lnTo>
                <a:lnTo>
                  <a:pt x="26551" y="809"/>
                </a:lnTo>
                <a:lnTo>
                  <a:pt x="25840" y="647"/>
                </a:lnTo>
                <a:lnTo>
                  <a:pt x="25128" y="550"/>
                </a:lnTo>
                <a:lnTo>
                  <a:pt x="24384" y="485"/>
                </a:lnTo>
                <a:lnTo>
                  <a:pt x="22670" y="324"/>
                </a:lnTo>
                <a:lnTo>
                  <a:pt x="20892" y="227"/>
                </a:lnTo>
                <a:lnTo>
                  <a:pt x="18466" y="97"/>
                </a:lnTo>
                <a:lnTo>
                  <a:pt x="17237" y="33"/>
                </a:lnTo>
                <a:lnTo>
                  <a:pt x="16009" y="0"/>
                </a:lnTo>
                <a:lnTo>
                  <a:pt x="15588" y="33"/>
                </a:lnTo>
                <a:lnTo>
                  <a:pt x="155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15"/>
          <p:cNvPicPr preferRelativeResize="0"/>
          <p:nvPr/>
        </p:nvPicPr>
        <p:blipFill>
          <a:blip r:embed="rId2">
            <a:alphaModFix/>
          </a:blip>
          <a:stretch>
            <a:fillRect/>
          </a:stretch>
        </p:blipFill>
        <p:spPr>
          <a:xfrm>
            <a:off x="159401" y="558522"/>
            <a:ext cx="477625" cy="49811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215" name="Shape 215"/>
        <p:cNvGrpSpPr/>
        <p:nvPr/>
      </p:nvGrpSpPr>
      <p:grpSpPr>
        <a:xfrm>
          <a:off x="0" y="0"/>
          <a:ext cx="0" cy="0"/>
          <a:chOff x="0" y="0"/>
          <a:chExt cx="0" cy="0"/>
        </a:xfrm>
      </p:grpSpPr>
      <p:sp>
        <p:nvSpPr>
          <p:cNvPr id="216" name="Google Shape;216;p16"/>
          <p:cNvSpPr txBox="1"/>
          <p:nvPr>
            <p:ph idx="1" type="subTitle"/>
          </p:nvPr>
        </p:nvSpPr>
        <p:spPr>
          <a:xfrm>
            <a:off x="803461" y="2182208"/>
            <a:ext cx="3719100" cy="622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7" name="Google Shape;217;p16"/>
          <p:cNvSpPr txBox="1"/>
          <p:nvPr>
            <p:ph idx="2" type="subTitle"/>
          </p:nvPr>
        </p:nvSpPr>
        <p:spPr>
          <a:xfrm>
            <a:off x="4621439" y="2182209"/>
            <a:ext cx="3719100" cy="622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8" name="Google Shape;218;p16"/>
          <p:cNvSpPr txBox="1"/>
          <p:nvPr>
            <p:ph idx="3" type="subTitle"/>
          </p:nvPr>
        </p:nvSpPr>
        <p:spPr>
          <a:xfrm>
            <a:off x="803461" y="3935023"/>
            <a:ext cx="3719100" cy="622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9" name="Google Shape;219;p16"/>
          <p:cNvSpPr txBox="1"/>
          <p:nvPr>
            <p:ph idx="4" type="subTitle"/>
          </p:nvPr>
        </p:nvSpPr>
        <p:spPr>
          <a:xfrm>
            <a:off x="4621439" y="3935024"/>
            <a:ext cx="3719100" cy="622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0" name="Google Shape;220;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1" name="Google Shape;221;p16"/>
          <p:cNvSpPr txBox="1"/>
          <p:nvPr>
            <p:ph hasCustomPrompt="1" idx="5" type="title"/>
          </p:nvPr>
        </p:nvSpPr>
        <p:spPr>
          <a:xfrm>
            <a:off x="2296261" y="1318148"/>
            <a:ext cx="733500" cy="4476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800"/>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222" name="Google Shape;222;p16"/>
          <p:cNvSpPr txBox="1"/>
          <p:nvPr>
            <p:ph hasCustomPrompt="1" idx="6" type="title"/>
          </p:nvPr>
        </p:nvSpPr>
        <p:spPr>
          <a:xfrm>
            <a:off x="2297311" y="3070748"/>
            <a:ext cx="731400" cy="4476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800"/>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223" name="Google Shape;223;p16"/>
          <p:cNvSpPr txBox="1"/>
          <p:nvPr>
            <p:ph hasCustomPrompt="1" idx="7" type="title"/>
          </p:nvPr>
        </p:nvSpPr>
        <p:spPr>
          <a:xfrm>
            <a:off x="6115289" y="1318748"/>
            <a:ext cx="731400" cy="4464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800"/>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224" name="Google Shape;224;p16"/>
          <p:cNvSpPr txBox="1"/>
          <p:nvPr>
            <p:ph hasCustomPrompt="1" idx="8" type="title"/>
          </p:nvPr>
        </p:nvSpPr>
        <p:spPr>
          <a:xfrm>
            <a:off x="6115289" y="3070748"/>
            <a:ext cx="731400" cy="4476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800"/>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225" name="Google Shape;225;p16"/>
          <p:cNvSpPr txBox="1"/>
          <p:nvPr>
            <p:ph idx="9" type="subTitle"/>
          </p:nvPr>
        </p:nvSpPr>
        <p:spPr>
          <a:xfrm>
            <a:off x="803461" y="1977025"/>
            <a:ext cx="37191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15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15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15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15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15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15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15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6" name="Google Shape;226;p16"/>
          <p:cNvSpPr txBox="1"/>
          <p:nvPr>
            <p:ph idx="13" type="subTitle"/>
          </p:nvPr>
        </p:nvSpPr>
        <p:spPr>
          <a:xfrm>
            <a:off x="803461" y="3729970"/>
            <a:ext cx="37191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15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15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15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15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15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15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15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7" name="Google Shape;227;p16"/>
          <p:cNvSpPr txBox="1"/>
          <p:nvPr>
            <p:ph idx="14" type="subTitle"/>
          </p:nvPr>
        </p:nvSpPr>
        <p:spPr>
          <a:xfrm>
            <a:off x="4621439" y="1977025"/>
            <a:ext cx="37191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15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15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15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15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15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15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15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8" name="Google Shape;228;p16"/>
          <p:cNvSpPr txBox="1"/>
          <p:nvPr>
            <p:ph idx="15" type="subTitle"/>
          </p:nvPr>
        </p:nvSpPr>
        <p:spPr>
          <a:xfrm>
            <a:off x="4621439" y="3729968"/>
            <a:ext cx="37191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15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15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15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15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15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15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15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9" name="Google Shape;229;p16"/>
          <p:cNvSpPr/>
          <p:nvPr/>
        </p:nvSpPr>
        <p:spPr>
          <a:xfrm flipH="1">
            <a:off x="-498891" y="-305545"/>
            <a:ext cx="1325488" cy="947781"/>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16"/>
          <p:cNvGrpSpPr/>
          <p:nvPr/>
        </p:nvGrpSpPr>
        <p:grpSpPr>
          <a:xfrm flipH="1">
            <a:off x="8468275" y="941648"/>
            <a:ext cx="879990" cy="1381577"/>
            <a:chOff x="1181833" y="-2326402"/>
            <a:chExt cx="879990" cy="1381577"/>
          </a:xfrm>
        </p:grpSpPr>
        <p:sp>
          <p:nvSpPr>
            <p:cNvPr id="231" name="Google Shape;231;p16"/>
            <p:cNvSpPr/>
            <p:nvPr/>
          </p:nvSpPr>
          <p:spPr>
            <a:xfrm rot="-8100000">
              <a:off x="1595527" y="-2297455"/>
              <a:ext cx="134705" cy="127542"/>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rot="-8100000">
              <a:off x="1551911" y="-2077412"/>
              <a:ext cx="224490" cy="202946"/>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
            <p:cNvSpPr/>
            <p:nvPr/>
          </p:nvSpPr>
          <p:spPr>
            <a:xfrm rot="-2700000">
              <a:off x="1273433" y="-1658672"/>
              <a:ext cx="696790" cy="547704"/>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6"/>
          <p:cNvSpPr/>
          <p:nvPr/>
        </p:nvSpPr>
        <p:spPr>
          <a:xfrm flipH="1" rot="5789301">
            <a:off x="-199861" y="1117351"/>
            <a:ext cx="1163016" cy="407754"/>
          </a:xfrm>
          <a:custGeom>
            <a:rect b="b" l="l" r="r" t="t"/>
            <a:pathLst>
              <a:path extrusionOk="0" h="5692" w="16235">
                <a:moveTo>
                  <a:pt x="14456" y="1358"/>
                </a:moveTo>
                <a:lnTo>
                  <a:pt x="14714" y="1455"/>
                </a:lnTo>
                <a:lnTo>
                  <a:pt x="14456" y="1488"/>
                </a:lnTo>
                <a:lnTo>
                  <a:pt x="14262" y="1423"/>
                </a:lnTo>
                <a:lnTo>
                  <a:pt x="14035" y="1391"/>
                </a:lnTo>
                <a:lnTo>
                  <a:pt x="14197" y="1358"/>
                </a:lnTo>
                <a:close/>
                <a:moveTo>
                  <a:pt x="647" y="970"/>
                </a:moveTo>
                <a:lnTo>
                  <a:pt x="679" y="1035"/>
                </a:lnTo>
                <a:lnTo>
                  <a:pt x="712" y="1132"/>
                </a:lnTo>
                <a:lnTo>
                  <a:pt x="873" y="1391"/>
                </a:lnTo>
                <a:lnTo>
                  <a:pt x="1003" y="1585"/>
                </a:lnTo>
                <a:lnTo>
                  <a:pt x="970" y="1552"/>
                </a:lnTo>
                <a:lnTo>
                  <a:pt x="938" y="1520"/>
                </a:lnTo>
                <a:lnTo>
                  <a:pt x="906" y="1488"/>
                </a:lnTo>
                <a:lnTo>
                  <a:pt x="744" y="1229"/>
                </a:lnTo>
                <a:lnTo>
                  <a:pt x="615" y="1003"/>
                </a:lnTo>
                <a:lnTo>
                  <a:pt x="582" y="970"/>
                </a:lnTo>
                <a:close/>
                <a:moveTo>
                  <a:pt x="14326" y="2232"/>
                </a:moveTo>
                <a:lnTo>
                  <a:pt x="14326" y="2361"/>
                </a:lnTo>
                <a:lnTo>
                  <a:pt x="14294" y="2458"/>
                </a:lnTo>
                <a:lnTo>
                  <a:pt x="14197" y="2393"/>
                </a:lnTo>
                <a:lnTo>
                  <a:pt x="14132" y="2361"/>
                </a:lnTo>
                <a:lnTo>
                  <a:pt x="14100" y="2329"/>
                </a:lnTo>
                <a:lnTo>
                  <a:pt x="14326" y="2232"/>
                </a:lnTo>
                <a:close/>
                <a:moveTo>
                  <a:pt x="15491" y="1973"/>
                </a:moveTo>
                <a:lnTo>
                  <a:pt x="15523" y="2005"/>
                </a:lnTo>
                <a:lnTo>
                  <a:pt x="15555" y="2135"/>
                </a:lnTo>
                <a:lnTo>
                  <a:pt x="15588" y="2232"/>
                </a:lnTo>
                <a:lnTo>
                  <a:pt x="15588" y="2490"/>
                </a:lnTo>
                <a:lnTo>
                  <a:pt x="15491" y="2781"/>
                </a:lnTo>
                <a:lnTo>
                  <a:pt x="15394" y="3072"/>
                </a:lnTo>
                <a:lnTo>
                  <a:pt x="15200" y="3363"/>
                </a:lnTo>
                <a:lnTo>
                  <a:pt x="15297" y="3072"/>
                </a:lnTo>
                <a:lnTo>
                  <a:pt x="15297" y="2911"/>
                </a:lnTo>
                <a:lnTo>
                  <a:pt x="15297" y="2749"/>
                </a:lnTo>
                <a:lnTo>
                  <a:pt x="15426" y="2490"/>
                </a:lnTo>
                <a:lnTo>
                  <a:pt x="15491" y="2329"/>
                </a:lnTo>
                <a:lnTo>
                  <a:pt x="15491" y="2167"/>
                </a:lnTo>
                <a:lnTo>
                  <a:pt x="15491" y="1973"/>
                </a:lnTo>
                <a:close/>
                <a:moveTo>
                  <a:pt x="10510" y="3719"/>
                </a:moveTo>
                <a:lnTo>
                  <a:pt x="10446" y="3752"/>
                </a:lnTo>
                <a:lnTo>
                  <a:pt x="10219" y="3784"/>
                </a:lnTo>
                <a:lnTo>
                  <a:pt x="10510" y="3719"/>
                </a:lnTo>
                <a:close/>
                <a:moveTo>
                  <a:pt x="356" y="0"/>
                </a:moveTo>
                <a:lnTo>
                  <a:pt x="259" y="33"/>
                </a:lnTo>
                <a:lnTo>
                  <a:pt x="162" y="97"/>
                </a:lnTo>
                <a:lnTo>
                  <a:pt x="129" y="227"/>
                </a:lnTo>
                <a:lnTo>
                  <a:pt x="97" y="227"/>
                </a:lnTo>
                <a:lnTo>
                  <a:pt x="65" y="259"/>
                </a:lnTo>
                <a:lnTo>
                  <a:pt x="0" y="291"/>
                </a:lnTo>
                <a:lnTo>
                  <a:pt x="0" y="356"/>
                </a:lnTo>
                <a:lnTo>
                  <a:pt x="0" y="421"/>
                </a:lnTo>
                <a:lnTo>
                  <a:pt x="194" y="938"/>
                </a:lnTo>
                <a:lnTo>
                  <a:pt x="420" y="1423"/>
                </a:lnTo>
                <a:lnTo>
                  <a:pt x="582" y="1714"/>
                </a:lnTo>
                <a:lnTo>
                  <a:pt x="679" y="1876"/>
                </a:lnTo>
                <a:lnTo>
                  <a:pt x="809" y="2038"/>
                </a:lnTo>
                <a:lnTo>
                  <a:pt x="970" y="2199"/>
                </a:lnTo>
                <a:lnTo>
                  <a:pt x="1132" y="2329"/>
                </a:lnTo>
                <a:lnTo>
                  <a:pt x="1455" y="2523"/>
                </a:lnTo>
                <a:lnTo>
                  <a:pt x="1455" y="2555"/>
                </a:lnTo>
                <a:lnTo>
                  <a:pt x="1649" y="2684"/>
                </a:lnTo>
                <a:lnTo>
                  <a:pt x="2587" y="3396"/>
                </a:lnTo>
                <a:lnTo>
                  <a:pt x="2620" y="3396"/>
                </a:lnTo>
                <a:lnTo>
                  <a:pt x="2878" y="3590"/>
                </a:lnTo>
                <a:lnTo>
                  <a:pt x="3105" y="3719"/>
                </a:lnTo>
                <a:lnTo>
                  <a:pt x="3299" y="3849"/>
                </a:lnTo>
                <a:lnTo>
                  <a:pt x="3428" y="3913"/>
                </a:lnTo>
                <a:lnTo>
                  <a:pt x="3687" y="4107"/>
                </a:lnTo>
                <a:lnTo>
                  <a:pt x="4269" y="4398"/>
                </a:lnTo>
                <a:lnTo>
                  <a:pt x="4851" y="4657"/>
                </a:lnTo>
                <a:lnTo>
                  <a:pt x="4754" y="4625"/>
                </a:lnTo>
                <a:lnTo>
                  <a:pt x="5304" y="4851"/>
                </a:lnTo>
                <a:lnTo>
                  <a:pt x="5886" y="5110"/>
                </a:lnTo>
                <a:lnTo>
                  <a:pt x="6209" y="5239"/>
                </a:lnTo>
                <a:lnTo>
                  <a:pt x="6565" y="5336"/>
                </a:lnTo>
                <a:lnTo>
                  <a:pt x="6953" y="5401"/>
                </a:lnTo>
                <a:lnTo>
                  <a:pt x="7632" y="5498"/>
                </a:lnTo>
                <a:lnTo>
                  <a:pt x="8053" y="5530"/>
                </a:lnTo>
                <a:lnTo>
                  <a:pt x="8473" y="5563"/>
                </a:lnTo>
                <a:lnTo>
                  <a:pt x="9184" y="5660"/>
                </a:lnTo>
                <a:lnTo>
                  <a:pt x="9670" y="5692"/>
                </a:lnTo>
                <a:lnTo>
                  <a:pt x="10155" y="5692"/>
                </a:lnTo>
                <a:lnTo>
                  <a:pt x="10737" y="5627"/>
                </a:lnTo>
                <a:lnTo>
                  <a:pt x="11222" y="5660"/>
                </a:lnTo>
                <a:lnTo>
                  <a:pt x="11739" y="5627"/>
                </a:lnTo>
                <a:lnTo>
                  <a:pt x="12321" y="5563"/>
                </a:lnTo>
                <a:lnTo>
                  <a:pt x="12903" y="5433"/>
                </a:lnTo>
                <a:lnTo>
                  <a:pt x="13550" y="5304"/>
                </a:lnTo>
                <a:lnTo>
                  <a:pt x="13809" y="5239"/>
                </a:lnTo>
                <a:lnTo>
                  <a:pt x="14003" y="5142"/>
                </a:lnTo>
                <a:lnTo>
                  <a:pt x="14262" y="5045"/>
                </a:lnTo>
                <a:lnTo>
                  <a:pt x="14520" y="4883"/>
                </a:lnTo>
                <a:lnTo>
                  <a:pt x="14779" y="4689"/>
                </a:lnTo>
                <a:lnTo>
                  <a:pt x="15038" y="4495"/>
                </a:lnTo>
                <a:lnTo>
                  <a:pt x="15264" y="4237"/>
                </a:lnTo>
                <a:lnTo>
                  <a:pt x="15523" y="3978"/>
                </a:lnTo>
                <a:lnTo>
                  <a:pt x="15717" y="3719"/>
                </a:lnTo>
                <a:lnTo>
                  <a:pt x="15911" y="3428"/>
                </a:lnTo>
                <a:lnTo>
                  <a:pt x="15846" y="3493"/>
                </a:lnTo>
                <a:lnTo>
                  <a:pt x="15976" y="3299"/>
                </a:lnTo>
                <a:lnTo>
                  <a:pt x="16073" y="3105"/>
                </a:lnTo>
                <a:lnTo>
                  <a:pt x="16202" y="2652"/>
                </a:lnTo>
                <a:lnTo>
                  <a:pt x="16234" y="2393"/>
                </a:lnTo>
                <a:lnTo>
                  <a:pt x="16202" y="2102"/>
                </a:lnTo>
                <a:lnTo>
                  <a:pt x="16137" y="1844"/>
                </a:lnTo>
                <a:lnTo>
                  <a:pt x="16008" y="1617"/>
                </a:lnTo>
                <a:lnTo>
                  <a:pt x="15911" y="1455"/>
                </a:lnTo>
                <a:lnTo>
                  <a:pt x="15782" y="1326"/>
                </a:lnTo>
                <a:lnTo>
                  <a:pt x="15620" y="1197"/>
                </a:lnTo>
                <a:lnTo>
                  <a:pt x="15458" y="1100"/>
                </a:lnTo>
                <a:lnTo>
                  <a:pt x="15103" y="906"/>
                </a:lnTo>
                <a:lnTo>
                  <a:pt x="14747" y="776"/>
                </a:lnTo>
                <a:lnTo>
                  <a:pt x="14423" y="712"/>
                </a:lnTo>
                <a:lnTo>
                  <a:pt x="14132" y="712"/>
                </a:lnTo>
                <a:lnTo>
                  <a:pt x="13809" y="776"/>
                </a:lnTo>
                <a:lnTo>
                  <a:pt x="13486" y="809"/>
                </a:lnTo>
                <a:lnTo>
                  <a:pt x="13259" y="906"/>
                </a:lnTo>
                <a:lnTo>
                  <a:pt x="13033" y="970"/>
                </a:lnTo>
                <a:lnTo>
                  <a:pt x="12742" y="1100"/>
                </a:lnTo>
                <a:lnTo>
                  <a:pt x="12451" y="1229"/>
                </a:lnTo>
                <a:lnTo>
                  <a:pt x="11739" y="1488"/>
                </a:lnTo>
                <a:lnTo>
                  <a:pt x="11157" y="1747"/>
                </a:lnTo>
                <a:lnTo>
                  <a:pt x="10672" y="1941"/>
                </a:lnTo>
                <a:lnTo>
                  <a:pt x="10446" y="2038"/>
                </a:lnTo>
                <a:lnTo>
                  <a:pt x="10155" y="2102"/>
                </a:lnTo>
                <a:lnTo>
                  <a:pt x="9637" y="2199"/>
                </a:lnTo>
                <a:lnTo>
                  <a:pt x="8926" y="2329"/>
                </a:lnTo>
                <a:lnTo>
                  <a:pt x="8279" y="2393"/>
                </a:lnTo>
                <a:lnTo>
                  <a:pt x="7826" y="2426"/>
                </a:lnTo>
                <a:lnTo>
                  <a:pt x="7341" y="2458"/>
                </a:lnTo>
                <a:lnTo>
                  <a:pt x="6597" y="2426"/>
                </a:lnTo>
                <a:lnTo>
                  <a:pt x="6177" y="2361"/>
                </a:lnTo>
                <a:lnTo>
                  <a:pt x="5692" y="2264"/>
                </a:lnTo>
                <a:lnTo>
                  <a:pt x="5239" y="2102"/>
                </a:lnTo>
                <a:lnTo>
                  <a:pt x="4431" y="1811"/>
                </a:lnTo>
                <a:lnTo>
                  <a:pt x="3784" y="1585"/>
                </a:lnTo>
                <a:lnTo>
                  <a:pt x="3137" y="1391"/>
                </a:lnTo>
                <a:lnTo>
                  <a:pt x="2846" y="1294"/>
                </a:lnTo>
                <a:lnTo>
                  <a:pt x="2781" y="1261"/>
                </a:lnTo>
                <a:lnTo>
                  <a:pt x="2587" y="1164"/>
                </a:lnTo>
                <a:lnTo>
                  <a:pt x="2167" y="938"/>
                </a:lnTo>
                <a:lnTo>
                  <a:pt x="1617" y="582"/>
                </a:lnTo>
                <a:lnTo>
                  <a:pt x="1552" y="550"/>
                </a:lnTo>
                <a:lnTo>
                  <a:pt x="1455" y="550"/>
                </a:lnTo>
                <a:lnTo>
                  <a:pt x="1455" y="518"/>
                </a:lnTo>
                <a:lnTo>
                  <a:pt x="1391" y="485"/>
                </a:lnTo>
                <a:lnTo>
                  <a:pt x="1326" y="453"/>
                </a:lnTo>
                <a:lnTo>
                  <a:pt x="1261" y="453"/>
                </a:lnTo>
                <a:lnTo>
                  <a:pt x="938" y="291"/>
                </a:lnTo>
                <a:lnTo>
                  <a:pt x="647" y="97"/>
                </a:lnTo>
                <a:lnTo>
                  <a:pt x="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flipH="1">
            <a:off x="8616388" y="2585314"/>
            <a:ext cx="420396" cy="532973"/>
          </a:xfrm>
          <a:custGeom>
            <a:rect b="b" l="l" r="r" t="t"/>
            <a:pathLst>
              <a:path extrusionOk="0" h="9800" w="7730">
                <a:moveTo>
                  <a:pt x="3364" y="2976"/>
                </a:moveTo>
                <a:lnTo>
                  <a:pt x="3493" y="3008"/>
                </a:lnTo>
                <a:lnTo>
                  <a:pt x="3655" y="3105"/>
                </a:lnTo>
                <a:lnTo>
                  <a:pt x="3590" y="3170"/>
                </a:lnTo>
                <a:lnTo>
                  <a:pt x="3526" y="3138"/>
                </a:lnTo>
                <a:lnTo>
                  <a:pt x="3461" y="3105"/>
                </a:lnTo>
                <a:lnTo>
                  <a:pt x="3332" y="2976"/>
                </a:lnTo>
                <a:close/>
                <a:moveTo>
                  <a:pt x="2717" y="4173"/>
                </a:moveTo>
                <a:lnTo>
                  <a:pt x="2944" y="4334"/>
                </a:lnTo>
                <a:lnTo>
                  <a:pt x="2879" y="4561"/>
                </a:lnTo>
                <a:lnTo>
                  <a:pt x="2717" y="4173"/>
                </a:lnTo>
                <a:close/>
                <a:moveTo>
                  <a:pt x="6598" y="4561"/>
                </a:moveTo>
                <a:lnTo>
                  <a:pt x="6566" y="5110"/>
                </a:lnTo>
                <a:lnTo>
                  <a:pt x="6533" y="5272"/>
                </a:lnTo>
                <a:lnTo>
                  <a:pt x="6501" y="5369"/>
                </a:lnTo>
                <a:lnTo>
                  <a:pt x="6436" y="5595"/>
                </a:lnTo>
                <a:lnTo>
                  <a:pt x="6372" y="5401"/>
                </a:lnTo>
                <a:lnTo>
                  <a:pt x="6436" y="5046"/>
                </a:lnTo>
                <a:lnTo>
                  <a:pt x="6436" y="4690"/>
                </a:lnTo>
                <a:lnTo>
                  <a:pt x="6598" y="4561"/>
                </a:lnTo>
                <a:close/>
                <a:moveTo>
                  <a:pt x="1585" y="6501"/>
                </a:moveTo>
                <a:lnTo>
                  <a:pt x="1262" y="6954"/>
                </a:lnTo>
                <a:lnTo>
                  <a:pt x="1391" y="6760"/>
                </a:lnTo>
                <a:lnTo>
                  <a:pt x="1585" y="6501"/>
                </a:lnTo>
                <a:close/>
                <a:moveTo>
                  <a:pt x="2200" y="7600"/>
                </a:moveTo>
                <a:lnTo>
                  <a:pt x="2265" y="7795"/>
                </a:lnTo>
                <a:lnTo>
                  <a:pt x="2168" y="7795"/>
                </a:lnTo>
                <a:lnTo>
                  <a:pt x="2071" y="7762"/>
                </a:lnTo>
                <a:lnTo>
                  <a:pt x="2200" y="7600"/>
                </a:lnTo>
                <a:close/>
                <a:moveTo>
                  <a:pt x="2653" y="1"/>
                </a:moveTo>
                <a:lnTo>
                  <a:pt x="2523" y="33"/>
                </a:lnTo>
                <a:lnTo>
                  <a:pt x="2329" y="65"/>
                </a:lnTo>
                <a:lnTo>
                  <a:pt x="2168" y="130"/>
                </a:lnTo>
                <a:lnTo>
                  <a:pt x="2006" y="227"/>
                </a:lnTo>
                <a:lnTo>
                  <a:pt x="1877" y="292"/>
                </a:lnTo>
                <a:lnTo>
                  <a:pt x="1779" y="389"/>
                </a:lnTo>
                <a:lnTo>
                  <a:pt x="1650" y="486"/>
                </a:lnTo>
                <a:lnTo>
                  <a:pt x="1521" y="583"/>
                </a:lnTo>
                <a:lnTo>
                  <a:pt x="1294" y="842"/>
                </a:lnTo>
                <a:lnTo>
                  <a:pt x="1262" y="874"/>
                </a:lnTo>
                <a:lnTo>
                  <a:pt x="1133" y="1003"/>
                </a:lnTo>
                <a:lnTo>
                  <a:pt x="1165" y="1003"/>
                </a:lnTo>
                <a:lnTo>
                  <a:pt x="1003" y="1197"/>
                </a:lnTo>
                <a:lnTo>
                  <a:pt x="906" y="1294"/>
                </a:lnTo>
                <a:lnTo>
                  <a:pt x="842" y="1456"/>
                </a:lnTo>
                <a:lnTo>
                  <a:pt x="777" y="1618"/>
                </a:lnTo>
                <a:lnTo>
                  <a:pt x="680" y="1812"/>
                </a:lnTo>
                <a:lnTo>
                  <a:pt x="648" y="2070"/>
                </a:lnTo>
                <a:lnTo>
                  <a:pt x="615" y="2523"/>
                </a:lnTo>
                <a:lnTo>
                  <a:pt x="615" y="2879"/>
                </a:lnTo>
                <a:lnTo>
                  <a:pt x="680" y="3235"/>
                </a:lnTo>
                <a:lnTo>
                  <a:pt x="680" y="3267"/>
                </a:lnTo>
                <a:lnTo>
                  <a:pt x="680" y="3364"/>
                </a:lnTo>
                <a:lnTo>
                  <a:pt x="680" y="3396"/>
                </a:lnTo>
                <a:lnTo>
                  <a:pt x="712" y="3590"/>
                </a:lnTo>
                <a:lnTo>
                  <a:pt x="809" y="3978"/>
                </a:lnTo>
                <a:lnTo>
                  <a:pt x="906" y="4334"/>
                </a:lnTo>
                <a:lnTo>
                  <a:pt x="939" y="4496"/>
                </a:lnTo>
                <a:lnTo>
                  <a:pt x="939" y="4690"/>
                </a:lnTo>
                <a:lnTo>
                  <a:pt x="971" y="4690"/>
                </a:lnTo>
                <a:lnTo>
                  <a:pt x="971" y="4916"/>
                </a:lnTo>
                <a:lnTo>
                  <a:pt x="939" y="5272"/>
                </a:lnTo>
                <a:lnTo>
                  <a:pt x="939" y="5304"/>
                </a:lnTo>
                <a:lnTo>
                  <a:pt x="874" y="5531"/>
                </a:lnTo>
                <a:lnTo>
                  <a:pt x="680" y="5822"/>
                </a:lnTo>
                <a:lnTo>
                  <a:pt x="421" y="6113"/>
                </a:lnTo>
                <a:lnTo>
                  <a:pt x="227" y="6436"/>
                </a:lnTo>
                <a:lnTo>
                  <a:pt x="66" y="6792"/>
                </a:lnTo>
                <a:lnTo>
                  <a:pt x="33" y="6986"/>
                </a:lnTo>
                <a:lnTo>
                  <a:pt x="1" y="7180"/>
                </a:lnTo>
                <a:lnTo>
                  <a:pt x="1" y="7439"/>
                </a:lnTo>
                <a:lnTo>
                  <a:pt x="1" y="7697"/>
                </a:lnTo>
                <a:lnTo>
                  <a:pt x="66" y="7956"/>
                </a:lnTo>
                <a:lnTo>
                  <a:pt x="130" y="8215"/>
                </a:lnTo>
                <a:lnTo>
                  <a:pt x="260" y="8441"/>
                </a:lnTo>
                <a:lnTo>
                  <a:pt x="389" y="8668"/>
                </a:lnTo>
                <a:lnTo>
                  <a:pt x="551" y="8894"/>
                </a:lnTo>
                <a:lnTo>
                  <a:pt x="712" y="9088"/>
                </a:lnTo>
                <a:lnTo>
                  <a:pt x="1003" y="9314"/>
                </a:lnTo>
                <a:lnTo>
                  <a:pt x="1327" y="9508"/>
                </a:lnTo>
                <a:lnTo>
                  <a:pt x="1650" y="9638"/>
                </a:lnTo>
                <a:lnTo>
                  <a:pt x="2006" y="9735"/>
                </a:lnTo>
                <a:lnTo>
                  <a:pt x="2362" y="9767"/>
                </a:lnTo>
                <a:lnTo>
                  <a:pt x="2717" y="9800"/>
                </a:lnTo>
                <a:lnTo>
                  <a:pt x="3073" y="9735"/>
                </a:lnTo>
                <a:lnTo>
                  <a:pt x="3429" y="9670"/>
                </a:lnTo>
                <a:lnTo>
                  <a:pt x="3946" y="9476"/>
                </a:lnTo>
                <a:lnTo>
                  <a:pt x="4431" y="9250"/>
                </a:lnTo>
                <a:lnTo>
                  <a:pt x="4916" y="8959"/>
                </a:lnTo>
                <a:lnTo>
                  <a:pt x="5337" y="8635"/>
                </a:lnTo>
                <a:lnTo>
                  <a:pt x="5596" y="8474"/>
                </a:lnTo>
                <a:lnTo>
                  <a:pt x="5822" y="8280"/>
                </a:lnTo>
                <a:lnTo>
                  <a:pt x="6048" y="8053"/>
                </a:lnTo>
                <a:lnTo>
                  <a:pt x="6210" y="7795"/>
                </a:lnTo>
                <a:lnTo>
                  <a:pt x="6760" y="7180"/>
                </a:lnTo>
                <a:lnTo>
                  <a:pt x="7083" y="6760"/>
                </a:lnTo>
                <a:lnTo>
                  <a:pt x="7374" y="6339"/>
                </a:lnTo>
                <a:lnTo>
                  <a:pt x="7504" y="6048"/>
                </a:lnTo>
                <a:lnTo>
                  <a:pt x="7601" y="5725"/>
                </a:lnTo>
                <a:lnTo>
                  <a:pt x="7665" y="5434"/>
                </a:lnTo>
                <a:lnTo>
                  <a:pt x="7698" y="5110"/>
                </a:lnTo>
                <a:lnTo>
                  <a:pt x="7730" y="4755"/>
                </a:lnTo>
                <a:lnTo>
                  <a:pt x="7730" y="4431"/>
                </a:lnTo>
                <a:lnTo>
                  <a:pt x="7730" y="4108"/>
                </a:lnTo>
                <a:lnTo>
                  <a:pt x="7665" y="3784"/>
                </a:lnTo>
                <a:lnTo>
                  <a:pt x="7504" y="3267"/>
                </a:lnTo>
                <a:lnTo>
                  <a:pt x="7342" y="2782"/>
                </a:lnTo>
                <a:lnTo>
                  <a:pt x="7245" y="2556"/>
                </a:lnTo>
                <a:lnTo>
                  <a:pt x="7148" y="2329"/>
                </a:lnTo>
                <a:lnTo>
                  <a:pt x="6986" y="2103"/>
                </a:lnTo>
                <a:lnTo>
                  <a:pt x="6857" y="1909"/>
                </a:lnTo>
                <a:lnTo>
                  <a:pt x="6663" y="1715"/>
                </a:lnTo>
                <a:lnTo>
                  <a:pt x="6501" y="1521"/>
                </a:lnTo>
                <a:lnTo>
                  <a:pt x="6081" y="1230"/>
                </a:lnTo>
                <a:lnTo>
                  <a:pt x="6048" y="1165"/>
                </a:lnTo>
                <a:lnTo>
                  <a:pt x="5984" y="1100"/>
                </a:lnTo>
                <a:lnTo>
                  <a:pt x="5790" y="1003"/>
                </a:lnTo>
                <a:lnTo>
                  <a:pt x="5660" y="939"/>
                </a:lnTo>
                <a:lnTo>
                  <a:pt x="5499" y="874"/>
                </a:lnTo>
                <a:lnTo>
                  <a:pt x="5110" y="680"/>
                </a:lnTo>
                <a:lnTo>
                  <a:pt x="3752" y="227"/>
                </a:lnTo>
                <a:lnTo>
                  <a:pt x="3655" y="195"/>
                </a:lnTo>
                <a:lnTo>
                  <a:pt x="3396" y="130"/>
                </a:lnTo>
                <a:lnTo>
                  <a:pt x="3202" y="98"/>
                </a:lnTo>
                <a:lnTo>
                  <a:pt x="3008" y="65"/>
                </a:lnTo>
                <a:lnTo>
                  <a:pt x="2976" y="65"/>
                </a:lnTo>
                <a:lnTo>
                  <a:pt x="2814" y="33"/>
                </a:lnTo>
                <a:lnTo>
                  <a:pt x="26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16"/>
          <p:cNvGrpSpPr/>
          <p:nvPr/>
        </p:nvGrpSpPr>
        <p:grpSpPr>
          <a:xfrm flipH="1" rot="5400000">
            <a:off x="9954" y="2323743"/>
            <a:ext cx="755274" cy="496037"/>
            <a:chOff x="4924150" y="-4454105"/>
            <a:chExt cx="755274" cy="484270"/>
          </a:xfrm>
        </p:grpSpPr>
        <p:sp>
          <p:nvSpPr>
            <p:cNvPr id="237" name="Google Shape;237;p16"/>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16"/>
          <p:cNvSpPr/>
          <p:nvPr/>
        </p:nvSpPr>
        <p:spPr>
          <a:xfrm flipH="1" rot="-3286735">
            <a:off x="8200792" y="3549096"/>
            <a:ext cx="1988237" cy="1463065"/>
          </a:xfrm>
          <a:custGeom>
            <a:rect b="b" l="l" r="r" t="t"/>
            <a:pathLst>
              <a:path extrusionOk="0" h="16849" w="22897">
                <a:moveTo>
                  <a:pt x="5078" y="647"/>
                </a:moveTo>
                <a:lnTo>
                  <a:pt x="5272" y="679"/>
                </a:lnTo>
                <a:lnTo>
                  <a:pt x="6339" y="938"/>
                </a:lnTo>
                <a:lnTo>
                  <a:pt x="6759" y="1003"/>
                </a:lnTo>
                <a:lnTo>
                  <a:pt x="6274" y="938"/>
                </a:lnTo>
                <a:lnTo>
                  <a:pt x="5822" y="905"/>
                </a:lnTo>
                <a:lnTo>
                  <a:pt x="5401" y="873"/>
                </a:lnTo>
                <a:lnTo>
                  <a:pt x="5369" y="873"/>
                </a:lnTo>
                <a:lnTo>
                  <a:pt x="4851" y="647"/>
                </a:lnTo>
                <a:close/>
                <a:moveTo>
                  <a:pt x="7536" y="1229"/>
                </a:moveTo>
                <a:lnTo>
                  <a:pt x="7924" y="1358"/>
                </a:lnTo>
                <a:lnTo>
                  <a:pt x="8279" y="1520"/>
                </a:lnTo>
                <a:lnTo>
                  <a:pt x="8215" y="1552"/>
                </a:lnTo>
                <a:lnTo>
                  <a:pt x="7891" y="1391"/>
                </a:lnTo>
                <a:lnTo>
                  <a:pt x="7536" y="1229"/>
                </a:lnTo>
                <a:close/>
                <a:moveTo>
                  <a:pt x="2749" y="2587"/>
                </a:moveTo>
                <a:lnTo>
                  <a:pt x="2717" y="2619"/>
                </a:lnTo>
                <a:lnTo>
                  <a:pt x="2652" y="2652"/>
                </a:lnTo>
                <a:lnTo>
                  <a:pt x="2588" y="2684"/>
                </a:lnTo>
                <a:lnTo>
                  <a:pt x="2555" y="2781"/>
                </a:lnTo>
                <a:lnTo>
                  <a:pt x="2555" y="2846"/>
                </a:lnTo>
                <a:lnTo>
                  <a:pt x="2588" y="2911"/>
                </a:lnTo>
                <a:lnTo>
                  <a:pt x="2620" y="2975"/>
                </a:lnTo>
                <a:lnTo>
                  <a:pt x="2361" y="3008"/>
                </a:lnTo>
                <a:lnTo>
                  <a:pt x="2329" y="2943"/>
                </a:lnTo>
                <a:lnTo>
                  <a:pt x="2297" y="2878"/>
                </a:lnTo>
                <a:lnTo>
                  <a:pt x="2297" y="2846"/>
                </a:lnTo>
                <a:lnTo>
                  <a:pt x="2297" y="2814"/>
                </a:lnTo>
                <a:lnTo>
                  <a:pt x="2361" y="2749"/>
                </a:lnTo>
                <a:lnTo>
                  <a:pt x="2458" y="2684"/>
                </a:lnTo>
                <a:lnTo>
                  <a:pt x="2749" y="2587"/>
                </a:lnTo>
                <a:close/>
                <a:moveTo>
                  <a:pt x="9702" y="2781"/>
                </a:moveTo>
                <a:lnTo>
                  <a:pt x="9767" y="2814"/>
                </a:lnTo>
                <a:lnTo>
                  <a:pt x="10026" y="3040"/>
                </a:lnTo>
                <a:lnTo>
                  <a:pt x="9767" y="2911"/>
                </a:lnTo>
                <a:lnTo>
                  <a:pt x="9735" y="2911"/>
                </a:lnTo>
                <a:lnTo>
                  <a:pt x="9702" y="2781"/>
                </a:lnTo>
                <a:close/>
                <a:moveTo>
                  <a:pt x="4140" y="744"/>
                </a:moveTo>
                <a:lnTo>
                  <a:pt x="4399" y="808"/>
                </a:lnTo>
                <a:lnTo>
                  <a:pt x="4657" y="873"/>
                </a:lnTo>
                <a:lnTo>
                  <a:pt x="4205" y="905"/>
                </a:lnTo>
                <a:lnTo>
                  <a:pt x="3752" y="970"/>
                </a:lnTo>
                <a:lnTo>
                  <a:pt x="3331" y="1067"/>
                </a:lnTo>
                <a:lnTo>
                  <a:pt x="2976" y="1197"/>
                </a:lnTo>
                <a:lnTo>
                  <a:pt x="2523" y="1358"/>
                </a:lnTo>
                <a:lnTo>
                  <a:pt x="2103" y="1552"/>
                </a:lnTo>
                <a:lnTo>
                  <a:pt x="1811" y="1811"/>
                </a:lnTo>
                <a:lnTo>
                  <a:pt x="1585" y="2070"/>
                </a:lnTo>
                <a:lnTo>
                  <a:pt x="1359" y="2328"/>
                </a:lnTo>
                <a:lnTo>
                  <a:pt x="1132" y="2587"/>
                </a:lnTo>
                <a:lnTo>
                  <a:pt x="1068" y="2684"/>
                </a:lnTo>
                <a:lnTo>
                  <a:pt x="1035" y="2781"/>
                </a:lnTo>
                <a:lnTo>
                  <a:pt x="1035" y="2878"/>
                </a:lnTo>
                <a:lnTo>
                  <a:pt x="1068" y="2975"/>
                </a:lnTo>
                <a:lnTo>
                  <a:pt x="1132" y="3072"/>
                </a:lnTo>
                <a:lnTo>
                  <a:pt x="1229" y="3105"/>
                </a:lnTo>
                <a:lnTo>
                  <a:pt x="1326" y="3137"/>
                </a:lnTo>
                <a:lnTo>
                  <a:pt x="1456" y="3105"/>
                </a:lnTo>
                <a:lnTo>
                  <a:pt x="1488" y="3169"/>
                </a:lnTo>
                <a:lnTo>
                  <a:pt x="1035" y="3169"/>
                </a:lnTo>
                <a:lnTo>
                  <a:pt x="971" y="3137"/>
                </a:lnTo>
                <a:lnTo>
                  <a:pt x="906" y="3105"/>
                </a:lnTo>
                <a:lnTo>
                  <a:pt x="841" y="3008"/>
                </a:lnTo>
                <a:lnTo>
                  <a:pt x="809" y="2943"/>
                </a:lnTo>
                <a:lnTo>
                  <a:pt x="777" y="2911"/>
                </a:lnTo>
                <a:lnTo>
                  <a:pt x="777" y="2814"/>
                </a:lnTo>
                <a:lnTo>
                  <a:pt x="777" y="2781"/>
                </a:lnTo>
                <a:lnTo>
                  <a:pt x="809" y="2652"/>
                </a:lnTo>
                <a:lnTo>
                  <a:pt x="809" y="2619"/>
                </a:lnTo>
                <a:lnTo>
                  <a:pt x="841" y="2587"/>
                </a:lnTo>
                <a:lnTo>
                  <a:pt x="1035" y="2231"/>
                </a:lnTo>
                <a:lnTo>
                  <a:pt x="1132" y="2102"/>
                </a:lnTo>
                <a:lnTo>
                  <a:pt x="1262" y="1973"/>
                </a:lnTo>
                <a:lnTo>
                  <a:pt x="1682" y="1714"/>
                </a:lnTo>
                <a:lnTo>
                  <a:pt x="2005" y="1488"/>
                </a:lnTo>
                <a:lnTo>
                  <a:pt x="2361" y="1294"/>
                </a:lnTo>
                <a:lnTo>
                  <a:pt x="2394" y="1294"/>
                </a:lnTo>
                <a:lnTo>
                  <a:pt x="2426" y="1261"/>
                </a:lnTo>
                <a:lnTo>
                  <a:pt x="2976" y="1067"/>
                </a:lnTo>
                <a:lnTo>
                  <a:pt x="3331" y="938"/>
                </a:lnTo>
                <a:lnTo>
                  <a:pt x="3719" y="841"/>
                </a:lnTo>
                <a:lnTo>
                  <a:pt x="4140" y="744"/>
                </a:lnTo>
                <a:close/>
                <a:moveTo>
                  <a:pt x="9217" y="3913"/>
                </a:moveTo>
                <a:lnTo>
                  <a:pt x="9508" y="4010"/>
                </a:lnTo>
                <a:lnTo>
                  <a:pt x="9120" y="4042"/>
                </a:lnTo>
                <a:lnTo>
                  <a:pt x="9152" y="3945"/>
                </a:lnTo>
                <a:lnTo>
                  <a:pt x="9217" y="3913"/>
                </a:lnTo>
                <a:close/>
                <a:moveTo>
                  <a:pt x="3396" y="4754"/>
                </a:moveTo>
                <a:lnTo>
                  <a:pt x="3763" y="4840"/>
                </a:lnTo>
                <a:lnTo>
                  <a:pt x="3763" y="4840"/>
                </a:lnTo>
                <a:lnTo>
                  <a:pt x="3655" y="4819"/>
                </a:lnTo>
                <a:lnTo>
                  <a:pt x="3396" y="4754"/>
                </a:lnTo>
                <a:close/>
                <a:moveTo>
                  <a:pt x="11319" y="4851"/>
                </a:moveTo>
                <a:lnTo>
                  <a:pt x="11481" y="5045"/>
                </a:lnTo>
                <a:lnTo>
                  <a:pt x="11319" y="5013"/>
                </a:lnTo>
                <a:lnTo>
                  <a:pt x="11319" y="4851"/>
                </a:lnTo>
                <a:close/>
                <a:moveTo>
                  <a:pt x="8215" y="5692"/>
                </a:moveTo>
                <a:lnTo>
                  <a:pt x="8182" y="5724"/>
                </a:lnTo>
                <a:lnTo>
                  <a:pt x="8150" y="5724"/>
                </a:lnTo>
                <a:lnTo>
                  <a:pt x="8118" y="5692"/>
                </a:lnTo>
                <a:close/>
                <a:moveTo>
                  <a:pt x="9152" y="6047"/>
                </a:moveTo>
                <a:lnTo>
                  <a:pt x="9185" y="6080"/>
                </a:lnTo>
                <a:lnTo>
                  <a:pt x="9185" y="6080"/>
                </a:lnTo>
                <a:lnTo>
                  <a:pt x="8926" y="6047"/>
                </a:lnTo>
                <a:close/>
                <a:moveTo>
                  <a:pt x="12354" y="6015"/>
                </a:moveTo>
                <a:lnTo>
                  <a:pt x="12354" y="6144"/>
                </a:lnTo>
                <a:lnTo>
                  <a:pt x="12354" y="6209"/>
                </a:lnTo>
                <a:lnTo>
                  <a:pt x="12192" y="6015"/>
                </a:lnTo>
                <a:close/>
                <a:moveTo>
                  <a:pt x="11125" y="6177"/>
                </a:moveTo>
                <a:lnTo>
                  <a:pt x="11384" y="6241"/>
                </a:lnTo>
                <a:lnTo>
                  <a:pt x="11740" y="6338"/>
                </a:lnTo>
                <a:lnTo>
                  <a:pt x="11319" y="6306"/>
                </a:lnTo>
                <a:lnTo>
                  <a:pt x="11093" y="6306"/>
                </a:lnTo>
                <a:lnTo>
                  <a:pt x="10866" y="6274"/>
                </a:lnTo>
                <a:lnTo>
                  <a:pt x="10834" y="6274"/>
                </a:lnTo>
                <a:lnTo>
                  <a:pt x="11125" y="6177"/>
                </a:lnTo>
                <a:close/>
                <a:moveTo>
                  <a:pt x="10543" y="8570"/>
                </a:moveTo>
                <a:lnTo>
                  <a:pt x="10543" y="8602"/>
                </a:lnTo>
                <a:lnTo>
                  <a:pt x="10575" y="8602"/>
                </a:lnTo>
                <a:lnTo>
                  <a:pt x="10672" y="8635"/>
                </a:lnTo>
                <a:lnTo>
                  <a:pt x="10511" y="8667"/>
                </a:lnTo>
                <a:lnTo>
                  <a:pt x="10478" y="8570"/>
                </a:lnTo>
                <a:close/>
                <a:moveTo>
                  <a:pt x="9088" y="8699"/>
                </a:moveTo>
                <a:lnTo>
                  <a:pt x="9185" y="8829"/>
                </a:lnTo>
                <a:lnTo>
                  <a:pt x="9185" y="8893"/>
                </a:lnTo>
                <a:lnTo>
                  <a:pt x="9217" y="9055"/>
                </a:lnTo>
                <a:lnTo>
                  <a:pt x="9088" y="8699"/>
                </a:lnTo>
                <a:close/>
                <a:moveTo>
                  <a:pt x="12742" y="10446"/>
                </a:moveTo>
                <a:lnTo>
                  <a:pt x="12645" y="10543"/>
                </a:lnTo>
                <a:lnTo>
                  <a:pt x="12483" y="10510"/>
                </a:lnTo>
                <a:lnTo>
                  <a:pt x="12580" y="10510"/>
                </a:lnTo>
                <a:lnTo>
                  <a:pt x="12742" y="10446"/>
                </a:lnTo>
                <a:close/>
                <a:moveTo>
                  <a:pt x="13454" y="10510"/>
                </a:moveTo>
                <a:lnTo>
                  <a:pt x="13454" y="10607"/>
                </a:lnTo>
                <a:lnTo>
                  <a:pt x="13227" y="10575"/>
                </a:lnTo>
                <a:lnTo>
                  <a:pt x="13324" y="10510"/>
                </a:lnTo>
                <a:close/>
                <a:moveTo>
                  <a:pt x="14391" y="10543"/>
                </a:moveTo>
                <a:lnTo>
                  <a:pt x="14488" y="10704"/>
                </a:lnTo>
                <a:lnTo>
                  <a:pt x="14521" y="10769"/>
                </a:lnTo>
                <a:lnTo>
                  <a:pt x="14262" y="10737"/>
                </a:lnTo>
                <a:lnTo>
                  <a:pt x="14197" y="10704"/>
                </a:lnTo>
                <a:lnTo>
                  <a:pt x="14197" y="10607"/>
                </a:lnTo>
                <a:lnTo>
                  <a:pt x="14294" y="10607"/>
                </a:lnTo>
                <a:lnTo>
                  <a:pt x="14391" y="10543"/>
                </a:lnTo>
                <a:close/>
                <a:moveTo>
                  <a:pt x="11546" y="11092"/>
                </a:moveTo>
                <a:lnTo>
                  <a:pt x="11675" y="11125"/>
                </a:lnTo>
                <a:lnTo>
                  <a:pt x="11707" y="11254"/>
                </a:lnTo>
                <a:lnTo>
                  <a:pt x="11740" y="11351"/>
                </a:lnTo>
                <a:lnTo>
                  <a:pt x="11740" y="11383"/>
                </a:lnTo>
                <a:lnTo>
                  <a:pt x="11643" y="11351"/>
                </a:lnTo>
                <a:lnTo>
                  <a:pt x="11416" y="11222"/>
                </a:lnTo>
                <a:lnTo>
                  <a:pt x="11384" y="11189"/>
                </a:lnTo>
                <a:lnTo>
                  <a:pt x="11481" y="11125"/>
                </a:lnTo>
                <a:lnTo>
                  <a:pt x="11546" y="11092"/>
                </a:lnTo>
                <a:close/>
                <a:moveTo>
                  <a:pt x="10123" y="11028"/>
                </a:moveTo>
                <a:lnTo>
                  <a:pt x="10187" y="11060"/>
                </a:lnTo>
                <a:lnTo>
                  <a:pt x="10284" y="11092"/>
                </a:lnTo>
                <a:lnTo>
                  <a:pt x="10349" y="11254"/>
                </a:lnTo>
                <a:lnTo>
                  <a:pt x="10317" y="11448"/>
                </a:lnTo>
                <a:lnTo>
                  <a:pt x="10123" y="11028"/>
                </a:lnTo>
                <a:close/>
                <a:moveTo>
                  <a:pt x="12483" y="11254"/>
                </a:moveTo>
                <a:lnTo>
                  <a:pt x="13163" y="11383"/>
                </a:lnTo>
                <a:lnTo>
                  <a:pt x="12742" y="11448"/>
                </a:lnTo>
                <a:lnTo>
                  <a:pt x="12451" y="11319"/>
                </a:lnTo>
                <a:lnTo>
                  <a:pt x="12483" y="11254"/>
                </a:lnTo>
                <a:close/>
                <a:moveTo>
                  <a:pt x="14585" y="11771"/>
                </a:moveTo>
                <a:lnTo>
                  <a:pt x="15103" y="11836"/>
                </a:lnTo>
                <a:lnTo>
                  <a:pt x="14553" y="11836"/>
                </a:lnTo>
                <a:lnTo>
                  <a:pt x="13906" y="11771"/>
                </a:lnTo>
                <a:close/>
                <a:moveTo>
                  <a:pt x="22185" y="11642"/>
                </a:moveTo>
                <a:lnTo>
                  <a:pt x="22250" y="11674"/>
                </a:lnTo>
                <a:lnTo>
                  <a:pt x="22282" y="11739"/>
                </a:lnTo>
                <a:lnTo>
                  <a:pt x="22315" y="11739"/>
                </a:lnTo>
                <a:lnTo>
                  <a:pt x="22282" y="11868"/>
                </a:lnTo>
                <a:lnTo>
                  <a:pt x="22282" y="11933"/>
                </a:lnTo>
                <a:lnTo>
                  <a:pt x="22250" y="12063"/>
                </a:lnTo>
                <a:lnTo>
                  <a:pt x="22250" y="11933"/>
                </a:lnTo>
                <a:lnTo>
                  <a:pt x="22250" y="11836"/>
                </a:lnTo>
                <a:lnTo>
                  <a:pt x="22250" y="11739"/>
                </a:lnTo>
                <a:lnTo>
                  <a:pt x="22185" y="11642"/>
                </a:lnTo>
                <a:close/>
                <a:moveTo>
                  <a:pt x="11190" y="12063"/>
                </a:moveTo>
                <a:lnTo>
                  <a:pt x="11125" y="12192"/>
                </a:lnTo>
                <a:lnTo>
                  <a:pt x="11093" y="12127"/>
                </a:lnTo>
                <a:lnTo>
                  <a:pt x="11190" y="12063"/>
                </a:lnTo>
                <a:close/>
                <a:moveTo>
                  <a:pt x="21344" y="12095"/>
                </a:moveTo>
                <a:lnTo>
                  <a:pt x="21053" y="12321"/>
                </a:lnTo>
                <a:lnTo>
                  <a:pt x="21053" y="12257"/>
                </a:lnTo>
                <a:lnTo>
                  <a:pt x="21053" y="12192"/>
                </a:lnTo>
                <a:lnTo>
                  <a:pt x="21312" y="12095"/>
                </a:lnTo>
                <a:close/>
                <a:moveTo>
                  <a:pt x="21959" y="12580"/>
                </a:moveTo>
                <a:lnTo>
                  <a:pt x="21732" y="12936"/>
                </a:lnTo>
                <a:lnTo>
                  <a:pt x="21506" y="13227"/>
                </a:lnTo>
                <a:lnTo>
                  <a:pt x="21668" y="12903"/>
                </a:lnTo>
                <a:lnTo>
                  <a:pt x="21959" y="12580"/>
                </a:lnTo>
                <a:close/>
                <a:moveTo>
                  <a:pt x="14521" y="13356"/>
                </a:moveTo>
                <a:lnTo>
                  <a:pt x="14521" y="13388"/>
                </a:lnTo>
                <a:lnTo>
                  <a:pt x="14424" y="13356"/>
                </a:lnTo>
                <a:close/>
                <a:moveTo>
                  <a:pt x="15232" y="13388"/>
                </a:moveTo>
                <a:lnTo>
                  <a:pt x="15750" y="13421"/>
                </a:lnTo>
                <a:lnTo>
                  <a:pt x="15879" y="13453"/>
                </a:lnTo>
                <a:lnTo>
                  <a:pt x="15620" y="13453"/>
                </a:lnTo>
                <a:lnTo>
                  <a:pt x="15297" y="13485"/>
                </a:lnTo>
                <a:lnTo>
                  <a:pt x="15232" y="13388"/>
                </a:lnTo>
                <a:close/>
                <a:moveTo>
                  <a:pt x="16655" y="13485"/>
                </a:moveTo>
                <a:lnTo>
                  <a:pt x="16785" y="13518"/>
                </a:lnTo>
                <a:lnTo>
                  <a:pt x="16979" y="13550"/>
                </a:lnTo>
                <a:lnTo>
                  <a:pt x="16623" y="13615"/>
                </a:lnTo>
                <a:lnTo>
                  <a:pt x="16623" y="13550"/>
                </a:lnTo>
                <a:lnTo>
                  <a:pt x="16655" y="13485"/>
                </a:lnTo>
                <a:close/>
                <a:moveTo>
                  <a:pt x="14844" y="15199"/>
                </a:moveTo>
                <a:lnTo>
                  <a:pt x="14877" y="15296"/>
                </a:lnTo>
                <a:lnTo>
                  <a:pt x="14585" y="15199"/>
                </a:lnTo>
                <a:close/>
                <a:moveTo>
                  <a:pt x="16623" y="15329"/>
                </a:moveTo>
                <a:lnTo>
                  <a:pt x="16623" y="15393"/>
                </a:lnTo>
                <a:lnTo>
                  <a:pt x="16235" y="15393"/>
                </a:lnTo>
                <a:lnTo>
                  <a:pt x="16623" y="15329"/>
                </a:lnTo>
                <a:close/>
                <a:moveTo>
                  <a:pt x="13648" y="15652"/>
                </a:moveTo>
                <a:lnTo>
                  <a:pt x="13874" y="15749"/>
                </a:lnTo>
                <a:lnTo>
                  <a:pt x="14456" y="16008"/>
                </a:lnTo>
                <a:lnTo>
                  <a:pt x="14100" y="15879"/>
                </a:lnTo>
                <a:lnTo>
                  <a:pt x="13874" y="15782"/>
                </a:lnTo>
                <a:lnTo>
                  <a:pt x="13648" y="15652"/>
                </a:lnTo>
                <a:close/>
                <a:moveTo>
                  <a:pt x="18013" y="15782"/>
                </a:moveTo>
                <a:lnTo>
                  <a:pt x="17852" y="15846"/>
                </a:lnTo>
                <a:lnTo>
                  <a:pt x="17496" y="15943"/>
                </a:lnTo>
                <a:lnTo>
                  <a:pt x="17108" y="16040"/>
                </a:lnTo>
                <a:lnTo>
                  <a:pt x="16720" y="16137"/>
                </a:lnTo>
                <a:lnTo>
                  <a:pt x="16752" y="16008"/>
                </a:lnTo>
                <a:lnTo>
                  <a:pt x="17399" y="15911"/>
                </a:lnTo>
                <a:lnTo>
                  <a:pt x="18013" y="15782"/>
                </a:lnTo>
                <a:close/>
                <a:moveTo>
                  <a:pt x="4884" y="0"/>
                </a:moveTo>
                <a:lnTo>
                  <a:pt x="4496" y="32"/>
                </a:lnTo>
                <a:lnTo>
                  <a:pt x="4140" y="97"/>
                </a:lnTo>
                <a:lnTo>
                  <a:pt x="3752" y="162"/>
                </a:lnTo>
                <a:lnTo>
                  <a:pt x="3105" y="323"/>
                </a:lnTo>
                <a:lnTo>
                  <a:pt x="2458" y="550"/>
                </a:lnTo>
                <a:lnTo>
                  <a:pt x="2005" y="776"/>
                </a:lnTo>
                <a:lnTo>
                  <a:pt x="1488" y="1035"/>
                </a:lnTo>
                <a:lnTo>
                  <a:pt x="1165" y="1197"/>
                </a:lnTo>
                <a:lnTo>
                  <a:pt x="841" y="1455"/>
                </a:lnTo>
                <a:lnTo>
                  <a:pt x="518" y="1779"/>
                </a:lnTo>
                <a:lnTo>
                  <a:pt x="356" y="2005"/>
                </a:lnTo>
                <a:lnTo>
                  <a:pt x="194" y="2231"/>
                </a:lnTo>
                <a:lnTo>
                  <a:pt x="65" y="2425"/>
                </a:lnTo>
                <a:lnTo>
                  <a:pt x="33" y="2587"/>
                </a:lnTo>
                <a:lnTo>
                  <a:pt x="0" y="2749"/>
                </a:lnTo>
                <a:lnTo>
                  <a:pt x="0" y="2943"/>
                </a:lnTo>
                <a:lnTo>
                  <a:pt x="33" y="3105"/>
                </a:lnTo>
                <a:lnTo>
                  <a:pt x="65" y="3266"/>
                </a:lnTo>
                <a:lnTo>
                  <a:pt x="130" y="3428"/>
                </a:lnTo>
                <a:lnTo>
                  <a:pt x="292" y="3719"/>
                </a:lnTo>
                <a:lnTo>
                  <a:pt x="550" y="4010"/>
                </a:lnTo>
                <a:lnTo>
                  <a:pt x="809" y="4236"/>
                </a:lnTo>
                <a:lnTo>
                  <a:pt x="1100" y="4430"/>
                </a:lnTo>
                <a:lnTo>
                  <a:pt x="1391" y="4625"/>
                </a:lnTo>
                <a:lnTo>
                  <a:pt x="1779" y="4851"/>
                </a:lnTo>
                <a:lnTo>
                  <a:pt x="2038" y="4980"/>
                </a:lnTo>
                <a:lnTo>
                  <a:pt x="2652" y="5207"/>
                </a:lnTo>
                <a:lnTo>
                  <a:pt x="3331" y="5401"/>
                </a:lnTo>
                <a:lnTo>
                  <a:pt x="4043" y="5562"/>
                </a:lnTo>
                <a:lnTo>
                  <a:pt x="5175" y="5789"/>
                </a:lnTo>
                <a:lnTo>
                  <a:pt x="5789" y="6015"/>
                </a:lnTo>
                <a:lnTo>
                  <a:pt x="6404" y="6306"/>
                </a:lnTo>
                <a:lnTo>
                  <a:pt x="6727" y="6500"/>
                </a:lnTo>
                <a:lnTo>
                  <a:pt x="7018" y="6694"/>
                </a:lnTo>
                <a:lnTo>
                  <a:pt x="7244" y="6856"/>
                </a:lnTo>
                <a:lnTo>
                  <a:pt x="7406" y="7050"/>
                </a:lnTo>
                <a:lnTo>
                  <a:pt x="7762" y="7503"/>
                </a:lnTo>
                <a:lnTo>
                  <a:pt x="7956" y="7761"/>
                </a:lnTo>
                <a:lnTo>
                  <a:pt x="8150" y="8085"/>
                </a:lnTo>
                <a:lnTo>
                  <a:pt x="8409" y="8667"/>
                </a:lnTo>
                <a:lnTo>
                  <a:pt x="8667" y="9443"/>
                </a:lnTo>
                <a:lnTo>
                  <a:pt x="8764" y="9863"/>
                </a:lnTo>
                <a:lnTo>
                  <a:pt x="8861" y="10284"/>
                </a:lnTo>
                <a:lnTo>
                  <a:pt x="8991" y="10704"/>
                </a:lnTo>
                <a:lnTo>
                  <a:pt x="9152" y="11060"/>
                </a:lnTo>
                <a:lnTo>
                  <a:pt x="9379" y="11739"/>
                </a:lnTo>
                <a:lnTo>
                  <a:pt x="9670" y="12515"/>
                </a:lnTo>
                <a:lnTo>
                  <a:pt x="10026" y="13259"/>
                </a:lnTo>
                <a:lnTo>
                  <a:pt x="10284" y="13679"/>
                </a:lnTo>
                <a:lnTo>
                  <a:pt x="10575" y="14068"/>
                </a:lnTo>
                <a:lnTo>
                  <a:pt x="10899" y="14456"/>
                </a:lnTo>
                <a:lnTo>
                  <a:pt x="11287" y="14779"/>
                </a:lnTo>
                <a:lnTo>
                  <a:pt x="11804" y="15264"/>
                </a:lnTo>
                <a:lnTo>
                  <a:pt x="12354" y="15685"/>
                </a:lnTo>
                <a:lnTo>
                  <a:pt x="12839" y="15976"/>
                </a:lnTo>
                <a:lnTo>
                  <a:pt x="13357" y="16234"/>
                </a:lnTo>
                <a:lnTo>
                  <a:pt x="13648" y="16396"/>
                </a:lnTo>
                <a:lnTo>
                  <a:pt x="13939" y="16493"/>
                </a:lnTo>
                <a:lnTo>
                  <a:pt x="14553" y="16687"/>
                </a:lnTo>
                <a:lnTo>
                  <a:pt x="14909" y="16784"/>
                </a:lnTo>
                <a:lnTo>
                  <a:pt x="15265" y="16849"/>
                </a:lnTo>
                <a:lnTo>
                  <a:pt x="16008" y="16849"/>
                </a:lnTo>
                <a:lnTo>
                  <a:pt x="16526" y="16816"/>
                </a:lnTo>
                <a:lnTo>
                  <a:pt x="17043" y="16719"/>
                </a:lnTo>
                <a:lnTo>
                  <a:pt x="17528" y="16622"/>
                </a:lnTo>
                <a:lnTo>
                  <a:pt x="18046" y="16461"/>
                </a:lnTo>
                <a:lnTo>
                  <a:pt x="18563" y="16267"/>
                </a:lnTo>
                <a:lnTo>
                  <a:pt x="18822" y="16137"/>
                </a:lnTo>
                <a:lnTo>
                  <a:pt x="19081" y="16008"/>
                </a:lnTo>
                <a:lnTo>
                  <a:pt x="19436" y="15814"/>
                </a:lnTo>
                <a:lnTo>
                  <a:pt x="19760" y="15587"/>
                </a:lnTo>
                <a:lnTo>
                  <a:pt x="20407" y="15102"/>
                </a:lnTo>
                <a:lnTo>
                  <a:pt x="20827" y="14779"/>
                </a:lnTo>
                <a:lnTo>
                  <a:pt x="21312" y="14326"/>
                </a:lnTo>
                <a:lnTo>
                  <a:pt x="21797" y="13841"/>
                </a:lnTo>
                <a:lnTo>
                  <a:pt x="22024" y="13582"/>
                </a:lnTo>
                <a:lnTo>
                  <a:pt x="22250" y="13324"/>
                </a:lnTo>
                <a:lnTo>
                  <a:pt x="22509" y="12936"/>
                </a:lnTo>
                <a:lnTo>
                  <a:pt x="22735" y="12548"/>
                </a:lnTo>
                <a:lnTo>
                  <a:pt x="22800" y="12418"/>
                </a:lnTo>
                <a:lnTo>
                  <a:pt x="22832" y="12257"/>
                </a:lnTo>
                <a:lnTo>
                  <a:pt x="22864" y="12160"/>
                </a:lnTo>
                <a:lnTo>
                  <a:pt x="22897" y="11868"/>
                </a:lnTo>
                <a:lnTo>
                  <a:pt x="22897" y="11642"/>
                </a:lnTo>
                <a:lnTo>
                  <a:pt x="22800" y="11448"/>
                </a:lnTo>
                <a:lnTo>
                  <a:pt x="22703" y="11286"/>
                </a:lnTo>
                <a:lnTo>
                  <a:pt x="22509" y="11157"/>
                </a:lnTo>
                <a:lnTo>
                  <a:pt x="22315" y="11092"/>
                </a:lnTo>
                <a:lnTo>
                  <a:pt x="22088" y="11060"/>
                </a:lnTo>
                <a:lnTo>
                  <a:pt x="21797" y="11028"/>
                </a:lnTo>
                <a:lnTo>
                  <a:pt x="21635" y="11060"/>
                </a:lnTo>
                <a:lnTo>
                  <a:pt x="21441" y="11125"/>
                </a:lnTo>
                <a:lnTo>
                  <a:pt x="21086" y="11222"/>
                </a:lnTo>
                <a:lnTo>
                  <a:pt x="20633" y="11351"/>
                </a:lnTo>
                <a:lnTo>
                  <a:pt x="20213" y="11448"/>
                </a:lnTo>
                <a:lnTo>
                  <a:pt x="19210" y="11642"/>
                </a:lnTo>
                <a:lnTo>
                  <a:pt x="18757" y="11707"/>
                </a:lnTo>
                <a:lnTo>
                  <a:pt x="18272" y="11739"/>
                </a:lnTo>
                <a:lnTo>
                  <a:pt x="17819" y="11804"/>
                </a:lnTo>
                <a:lnTo>
                  <a:pt x="17625" y="11804"/>
                </a:lnTo>
                <a:lnTo>
                  <a:pt x="17367" y="11771"/>
                </a:lnTo>
                <a:lnTo>
                  <a:pt x="17334" y="11771"/>
                </a:lnTo>
                <a:lnTo>
                  <a:pt x="17076" y="11739"/>
                </a:lnTo>
                <a:lnTo>
                  <a:pt x="16752" y="11642"/>
                </a:lnTo>
                <a:lnTo>
                  <a:pt x="16299" y="11448"/>
                </a:lnTo>
                <a:lnTo>
                  <a:pt x="15944" y="11286"/>
                </a:lnTo>
                <a:lnTo>
                  <a:pt x="15782" y="11189"/>
                </a:lnTo>
                <a:lnTo>
                  <a:pt x="15620" y="11092"/>
                </a:lnTo>
                <a:lnTo>
                  <a:pt x="15459" y="10963"/>
                </a:lnTo>
                <a:lnTo>
                  <a:pt x="15297" y="10769"/>
                </a:lnTo>
                <a:lnTo>
                  <a:pt x="15103" y="10478"/>
                </a:lnTo>
                <a:lnTo>
                  <a:pt x="14812" y="9960"/>
                </a:lnTo>
                <a:lnTo>
                  <a:pt x="14715" y="9734"/>
                </a:lnTo>
                <a:lnTo>
                  <a:pt x="14585" y="9411"/>
                </a:lnTo>
                <a:lnTo>
                  <a:pt x="14327" y="8505"/>
                </a:lnTo>
                <a:lnTo>
                  <a:pt x="14165" y="8020"/>
                </a:lnTo>
                <a:lnTo>
                  <a:pt x="13971" y="7503"/>
                </a:lnTo>
                <a:lnTo>
                  <a:pt x="13583" y="6112"/>
                </a:lnTo>
                <a:lnTo>
                  <a:pt x="13357" y="5498"/>
                </a:lnTo>
                <a:lnTo>
                  <a:pt x="13066" y="4883"/>
                </a:lnTo>
                <a:lnTo>
                  <a:pt x="12904" y="4560"/>
                </a:lnTo>
                <a:lnTo>
                  <a:pt x="12710" y="4269"/>
                </a:lnTo>
                <a:lnTo>
                  <a:pt x="12289" y="3654"/>
                </a:lnTo>
                <a:lnTo>
                  <a:pt x="11934" y="3266"/>
                </a:lnTo>
                <a:lnTo>
                  <a:pt x="11578" y="2911"/>
                </a:lnTo>
                <a:lnTo>
                  <a:pt x="11222" y="2587"/>
                </a:lnTo>
                <a:lnTo>
                  <a:pt x="10802" y="2264"/>
                </a:lnTo>
                <a:lnTo>
                  <a:pt x="10381" y="1973"/>
                </a:lnTo>
                <a:lnTo>
                  <a:pt x="9929" y="1714"/>
                </a:lnTo>
                <a:lnTo>
                  <a:pt x="9411" y="1391"/>
                </a:lnTo>
                <a:lnTo>
                  <a:pt x="8861" y="1067"/>
                </a:lnTo>
                <a:lnTo>
                  <a:pt x="8441" y="873"/>
                </a:lnTo>
                <a:lnTo>
                  <a:pt x="8085" y="711"/>
                </a:lnTo>
                <a:lnTo>
                  <a:pt x="7341" y="517"/>
                </a:lnTo>
                <a:lnTo>
                  <a:pt x="6598" y="323"/>
                </a:lnTo>
                <a:lnTo>
                  <a:pt x="5919" y="162"/>
                </a:lnTo>
                <a:lnTo>
                  <a:pt x="5595" y="65"/>
                </a:lnTo>
                <a:lnTo>
                  <a:pt x="5272" y="32"/>
                </a:lnTo>
                <a:lnTo>
                  <a:pt x="50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16"/>
          <p:cNvPicPr preferRelativeResize="0"/>
          <p:nvPr/>
        </p:nvPicPr>
        <p:blipFill>
          <a:blip r:embed="rId2">
            <a:alphaModFix/>
          </a:blip>
          <a:stretch>
            <a:fillRect/>
          </a:stretch>
        </p:blipFill>
        <p:spPr>
          <a:xfrm>
            <a:off x="-12876" y="4179419"/>
            <a:ext cx="880000" cy="95335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41" name="Shape 241"/>
        <p:cNvGrpSpPr/>
        <p:nvPr/>
      </p:nvGrpSpPr>
      <p:grpSpPr>
        <a:xfrm>
          <a:off x="0" y="0"/>
          <a:ext cx="0" cy="0"/>
          <a:chOff x="0" y="0"/>
          <a:chExt cx="0" cy="0"/>
        </a:xfrm>
      </p:grpSpPr>
      <p:sp>
        <p:nvSpPr>
          <p:cNvPr id="242" name="Google Shape;242;p17"/>
          <p:cNvSpPr txBox="1"/>
          <p:nvPr>
            <p:ph idx="1" type="subTitle"/>
          </p:nvPr>
        </p:nvSpPr>
        <p:spPr>
          <a:xfrm>
            <a:off x="701821" y="1698217"/>
            <a:ext cx="25284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17"/>
          <p:cNvSpPr txBox="1"/>
          <p:nvPr>
            <p:ph idx="2" type="subTitle"/>
          </p:nvPr>
        </p:nvSpPr>
        <p:spPr>
          <a:xfrm>
            <a:off x="3312200" y="1698217"/>
            <a:ext cx="25284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4" name="Google Shape;244;p17"/>
          <p:cNvSpPr txBox="1"/>
          <p:nvPr>
            <p:ph idx="3" type="subTitle"/>
          </p:nvPr>
        </p:nvSpPr>
        <p:spPr>
          <a:xfrm>
            <a:off x="683646" y="3588833"/>
            <a:ext cx="25284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17"/>
          <p:cNvSpPr txBox="1"/>
          <p:nvPr>
            <p:ph idx="4" type="subTitle"/>
          </p:nvPr>
        </p:nvSpPr>
        <p:spPr>
          <a:xfrm>
            <a:off x="3294025" y="3597750"/>
            <a:ext cx="25284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17"/>
          <p:cNvSpPr txBox="1"/>
          <p:nvPr>
            <p:ph idx="5" type="subTitle"/>
          </p:nvPr>
        </p:nvSpPr>
        <p:spPr>
          <a:xfrm>
            <a:off x="5895602" y="1698217"/>
            <a:ext cx="25284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17"/>
          <p:cNvSpPr txBox="1"/>
          <p:nvPr>
            <p:ph idx="6" type="subTitle"/>
          </p:nvPr>
        </p:nvSpPr>
        <p:spPr>
          <a:xfrm>
            <a:off x="5895602" y="3588833"/>
            <a:ext cx="25284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1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9" name="Google Shape;249;p17"/>
          <p:cNvSpPr txBox="1"/>
          <p:nvPr>
            <p:ph idx="7" type="subTitle"/>
          </p:nvPr>
        </p:nvSpPr>
        <p:spPr>
          <a:xfrm>
            <a:off x="701821" y="1289100"/>
            <a:ext cx="25284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0" name="Google Shape;250;p17"/>
          <p:cNvSpPr txBox="1"/>
          <p:nvPr>
            <p:ph idx="8" type="subTitle"/>
          </p:nvPr>
        </p:nvSpPr>
        <p:spPr>
          <a:xfrm>
            <a:off x="3312201" y="1289100"/>
            <a:ext cx="25284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1" name="Google Shape;251;p17"/>
          <p:cNvSpPr txBox="1"/>
          <p:nvPr>
            <p:ph idx="9" type="subTitle"/>
          </p:nvPr>
        </p:nvSpPr>
        <p:spPr>
          <a:xfrm>
            <a:off x="5913779" y="1289100"/>
            <a:ext cx="25284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2" name="Google Shape;252;p17"/>
          <p:cNvSpPr txBox="1"/>
          <p:nvPr>
            <p:ph idx="13" type="subTitle"/>
          </p:nvPr>
        </p:nvSpPr>
        <p:spPr>
          <a:xfrm>
            <a:off x="701821" y="3179841"/>
            <a:ext cx="25284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3" name="Google Shape;253;p17"/>
          <p:cNvSpPr txBox="1"/>
          <p:nvPr>
            <p:ph idx="14" type="subTitle"/>
          </p:nvPr>
        </p:nvSpPr>
        <p:spPr>
          <a:xfrm>
            <a:off x="3312205" y="3179841"/>
            <a:ext cx="25284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4" name="Google Shape;254;p17"/>
          <p:cNvSpPr txBox="1"/>
          <p:nvPr>
            <p:ph idx="15" type="subTitle"/>
          </p:nvPr>
        </p:nvSpPr>
        <p:spPr>
          <a:xfrm>
            <a:off x="5913779" y="3179841"/>
            <a:ext cx="2528400" cy="5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5" name="Google Shape;255;p17"/>
          <p:cNvSpPr/>
          <p:nvPr/>
        </p:nvSpPr>
        <p:spPr>
          <a:xfrm flipH="1">
            <a:off x="-498891" y="-305545"/>
            <a:ext cx="1325488" cy="947781"/>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flipH="1" rot="5789301">
            <a:off x="-199861" y="1117351"/>
            <a:ext cx="1163016" cy="407754"/>
          </a:xfrm>
          <a:custGeom>
            <a:rect b="b" l="l" r="r" t="t"/>
            <a:pathLst>
              <a:path extrusionOk="0" h="5692" w="16235">
                <a:moveTo>
                  <a:pt x="14456" y="1358"/>
                </a:moveTo>
                <a:lnTo>
                  <a:pt x="14714" y="1455"/>
                </a:lnTo>
                <a:lnTo>
                  <a:pt x="14456" y="1488"/>
                </a:lnTo>
                <a:lnTo>
                  <a:pt x="14262" y="1423"/>
                </a:lnTo>
                <a:lnTo>
                  <a:pt x="14035" y="1391"/>
                </a:lnTo>
                <a:lnTo>
                  <a:pt x="14197" y="1358"/>
                </a:lnTo>
                <a:close/>
                <a:moveTo>
                  <a:pt x="647" y="970"/>
                </a:moveTo>
                <a:lnTo>
                  <a:pt x="679" y="1035"/>
                </a:lnTo>
                <a:lnTo>
                  <a:pt x="712" y="1132"/>
                </a:lnTo>
                <a:lnTo>
                  <a:pt x="873" y="1391"/>
                </a:lnTo>
                <a:lnTo>
                  <a:pt x="1003" y="1585"/>
                </a:lnTo>
                <a:lnTo>
                  <a:pt x="970" y="1552"/>
                </a:lnTo>
                <a:lnTo>
                  <a:pt x="938" y="1520"/>
                </a:lnTo>
                <a:lnTo>
                  <a:pt x="906" y="1488"/>
                </a:lnTo>
                <a:lnTo>
                  <a:pt x="744" y="1229"/>
                </a:lnTo>
                <a:lnTo>
                  <a:pt x="615" y="1003"/>
                </a:lnTo>
                <a:lnTo>
                  <a:pt x="582" y="970"/>
                </a:lnTo>
                <a:close/>
                <a:moveTo>
                  <a:pt x="14326" y="2232"/>
                </a:moveTo>
                <a:lnTo>
                  <a:pt x="14326" y="2361"/>
                </a:lnTo>
                <a:lnTo>
                  <a:pt x="14294" y="2458"/>
                </a:lnTo>
                <a:lnTo>
                  <a:pt x="14197" y="2393"/>
                </a:lnTo>
                <a:lnTo>
                  <a:pt x="14132" y="2361"/>
                </a:lnTo>
                <a:lnTo>
                  <a:pt x="14100" y="2329"/>
                </a:lnTo>
                <a:lnTo>
                  <a:pt x="14326" y="2232"/>
                </a:lnTo>
                <a:close/>
                <a:moveTo>
                  <a:pt x="15491" y="1973"/>
                </a:moveTo>
                <a:lnTo>
                  <a:pt x="15523" y="2005"/>
                </a:lnTo>
                <a:lnTo>
                  <a:pt x="15555" y="2135"/>
                </a:lnTo>
                <a:lnTo>
                  <a:pt x="15588" y="2232"/>
                </a:lnTo>
                <a:lnTo>
                  <a:pt x="15588" y="2490"/>
                </a:lnTo>
                <a:lnTo>
                  <a:pt x="15491" y="2781"/>
                </a:lnTo>
                <a:lnTo>
                  <a:pt x="15394" y="3072"/>
                </a:lnTo>
                <a:lnTo>
                  <a:pt x="15200" y="3363"/>
                </a:lnTo>
                <a:lnTo>
                  <a:pt x="15297" y="3072"/>
                </a:lnTo>
                <a:lnTo>
                  <a:pt x="15297" y="2911"/>
                </a:lnTo>
                <a:lnTo>
                  <a:pt x="15297" y="2749"/>
                </a:lnTo>
                <a:lnTo>
                  <a:pt x="15426" y="2490"/>
                </a:lnTo>
                <a:lnTo>
                  <a:pt x="15491" y="2329"/>
                </a:lnTo>
                <a:lnTo>
                  <a:pt x="15491" y="2167"/>
                </a:lnTo>
                <a:lnTo>
                  <a:pt x="15491" y="1973"/>
                </a:lnTo>
                <a:close/>
                <a:moveTo>
                  <a:pt x="10510" y="3719"/>
                </a:moveTo>
                <a:lnTo>
                  <a:pt x="10446" y="3752"/>
                </a:lnTo>
                <a:lnTo>
                  <a:pt x="10219" y="3784"/>
                </a:lnTo>
                <a:lnTo>
                  <a:pt x="10510" y="3719"/>
                </a:lnTo>
                <a:close/>
                <a:moveTo>
                  <a:pt x="356" y="0"/>
                </a:moveTo>
                <a:lnTo>
                  <a:pt x="259" y="33"/>
                </a:lnTo>
                <a:lnTo>
                  <a:pt x="162" y="97"/>
                </a:lnTo>
                <a:lnTo>
                  <a:pt x="129" y="227"/>
                </a:lnTo>
                <a:lnTo>
                  <a:pt x="97" y="227"/>
                </a:lnTo>
                <a:lnTo>
                  <a:pt x="65" y="259"/>
                </a:lnTo>
                <a:lnTo>
                  <a:pt x="0" y="291"/>
                </a:lnTo>
                <a:lnTo>
                  <a:pt x="0" y="356"/>
                </a:lnTo>
                <a:lnTo>
                  <a:pt x="0" y="421"/>
                </a:lnTo>
                <a:lnTo>
                  <a:pt x="194" y="938"/>
                </a:lnTo>
                <a:lnTo>
                  <a:pt x="420" y="1423"/>
                </a:lnTo>
                <a:lnTo>
                  <a:pt x="582" y="1714"/>
                </a:lnTo>
                <a:lnTo>
                  <a:pt x="679" y="1876"/>
                </a:lnTo>
                <a:lnTo>
                  <a:pt x="809" y="2038"/>
                </a:lnTo>
                <a:lnTo>
                  <a:pt x="970" y="2199"/>
                </a:lnTo>
                <a:lnTo>
                  <a:pt x="1132" y="2329"/>
                </a:lnTo>
                <a:lnTo>
                  <a:pt x="1455" y="2523"/>
                </a:lnTo>
                <a:lnTo>
                  <a:pt x="1455" y="2555"/>
                </a:lnTo>
                <a:lnTo>
                  <a:pt x="1649" y="2684"/>
                </a:lnTo>
                <a:lnTo>
                  <a:pt x="2587" y="3396"/>
                </a:lnTo>
                <a:lnTo>
                  <a:pt x="2620" y="3396"/>
                </a:lnTo>
                <a:lnTo>
                  <a:pt x="2878" y="3590"/>
                </a:lnTo>
                <a:lnTo>
                  <a:pt x="3105" y="3719"/>
                </a:lnTo>
                <a:lnTo>
                  <a:pt x="3299" y="3849"/>
                </a:lnTo>
                <a:lnTo>
                  <a:pt x="3428" y="3913"/>
                </a:lnTo>
                <a:lnTo>
                  <a:pt x="3687" y="4107"/>
                </a:lnTo>
                <a:lnTo>
                  <a:pt x="4269" y="4398"/>
                </a:lnTo>
                <a:lnTo>
                  <a:pt x="4851" y="4657"/>
                </a:lnTo>
                <a:lnTo>
                  <a:pt x="4754" y="4625"/>
                </a:lnTo>
                <a:lnTo>
                  <a:pt x="5304" y="4851"/>
                </a:lnTo>
                <a:lnTo>
                  <a:pt x="5886" y="5110"/>
                </a:lnTo>
                <a:lnTo>
                  <a:pt x="6209" y="5239"/>
                </a:lnTo>
                <a:lnTo>
                  <a:pt x="6565" y="5336"/>
                </a:lnTo>
                <a:lnTo>
                  <a:pt x="6953" y="5401"/>
                </a:lnTo>
                <a:lnTo>
                  <a:pt x="7632" y="5498"/>
                </a:lnTo>
                <a:lnTo>
                  <a:pt x="8053" y="5530"/>
                </a:lnTo>
                <a:lnTo>
                  <a:pt x="8473" y="5563"/>
                </a:lnTo>
                <a:lnTo>
                  <a:pt x="9184" y="5660"/>
                </a:lnTo>
                <a:lnTo>
                  <a:pt x="9670" y="5692"/>
                </a:lnTo>
                <a:lnTo>
                  <a:pt x="10155" y="5692"/>
                </a:lnTo>
                <a:lnTo>
                  <a:pt x="10737" y="5627"/>
                </a:lnTo>
                <a:lnTo>
                  <a:pt x="11222" y="5660"/>
                </a:lnTo>
                <a:lnTo>
                  <a:pt x="11739" y="5627"/>
                </a:lnTo>
                <a:lnTo>
                  <a:pt x="12321" y="5563"/>
                </a:lnTo>
                <a:lnTo>
                  <a:pt x="12903" y="5433"/>
                </a:lnTo>
                <a:lnTo>
                  <a:pt x="13550" y="5304"/>
                </a:lnTo>
                <a:lnTo>
                  <a:pt x="13809" y="5239"/>
                </a:lnTo>
                <a:lnTo>
                  <a:pt x="14003" y="5142"/>
                </a:lnTo>
                <a:lnTo>
                  <a:pt x="14262" y="5045"/>
                </a:lnTo>
                <a:lnTo>
                  <a:pt x="14520" y="4883"/>
                </a:lnTo>
                <a:lnTo>
                  <a:pt x="14779" y="4689"/>
                </a:lnTo>
                <a:lnTo>
                  <a:pt x="15038" y="4495"/>
                </a:lnTo>
                <a:lnTo>
                  <a:pt x="15264" y="4237"/>
                </a:lnTo>
                <a:lnTo>
                  <a:pt x="15523" y="3978"/>
                </a:lnTo>
                <a:lnTo>
                  <a:pt x="15717" y="3719"/>
                </a:lnTo>
                <a:lnTo>
                  <a:pt x="15911" y="3428"/>
                </a:lnTo>
                <a:lnTo>
                  <a:pt x="15846" y="3493"/>
                </a:lnTo>
                <a:lnTo>
                  <a:pt x="15976" y="3299"/>
                </a:lnTo>
                <a:lnTo>
                  <a:pt x="16073" y="3105"/>
                </a:lnTo>
                <a:lnTo>
                  <a:pt x="16202" y="2652"/>
                </a:lnTo>
                <a:lnTo>
                  <a:pt x="16234" y="2393"/>
                </a:lnTo>
                <a:lnTo>
                  <a:pt x="16202" y="2102"/>
                </a:lnTo>
                <a:lnTo>
                  <a:pt x="16137" y="1844"/>
                </a:lnTo>
                <a:lnTo>
                  <a:pt x="16008" y="1617"/>
                </a:lnTo>
                <a:lnTo>
                  <a:pt x="15911" y="1455"/>
                </a:lnTo>
                <a:lnTo>
                  <a:pt x="15782" y="1326"/>
                </a:lnTo>
                <a:lnTo>
                  <a:pt x="15620" y="1197"/>
                </a:lnTo>
                <a:lnTo>
                  <a:pt x="15458" y="1100"/>
                </a:lnTo>
                <a:lnTo>
                  <a:pt x="15103" y="906"/>
                </a:lnTo>
                <a:lnTo>
                  <a:pt x="14747" y="776"/>
                </a:lnTo>
                <a:lnTo>
                  <a:pt x="14423" y="712"/>
                </a:lnTo>
                <a:lnTo>
                  <a:pt x="14132" y="712"/>
                </a:lnTo>
                <a:lnTo>
                  <a:pt x="13809" y="776"/>
                </a:lnTo>
                <a:lnTo>
                  <a:pt x="13486" y="809"/>
                </a:lnTo>
                <a:lnTo>
                  <a:pt x="13259" y="906"/>
                </a:lnTo>
                <a:lnTo>
                  <a:pt x="13033" y="970"/>
                </a:lnTo>
                <a:lnTo>
                  <a:pt x="12742" y="1100"/>
                </a:lnTo>
                <a:lnTo>
                  <a:pt x="12451" y="1229"/>
                </a:lnTo>
                <a:lnTo>
                  <a:pt x="11739" y="1488"/>
                </a:lnTo>
                <a:lnTo>
                  <a:pt x="11157" y="1747"/>
                </a:lnTo>
                <a:lnTo>
                  <a:pt x="10672" y="1941"/>
                </a:lnTo>
                <a:lnTo>
                  <a:pt x="10446" y="2038"/>
                </a:lnTo>
                <a:lnTo>
                  <a:pt x="10155" y="2102"/>
                </a:lnTo>
                <a:lnTo>
                  <a:pt x="9637" y="2199"/>
                </a:lnTo>
                <a:lnTo>
                  <a:pt x="8926" y="2329"/>
                </a:lnTo>
                <a:lnTo>
                  <a:pt x="8279" y="2393"/>
                </a:lnTo>
                <a:lnTo>
                  <a:pt x="7826" y="2426"/>
                </a:lnTo>
                <a:lnTo>
                  <a:pt x="7341" y="2458"/>
                </a:lnTo>
                <a:lnTo>
                  <a:pt x="6597" y="2426"/>
                </a:lnTo>
                <a:lnTo>
                  <a:pt x="6177" y="2361"/>
                </a:lnTo>
                <a:lnTo>
                  <a:pt x="5692" y="2264"/>
                </a:lnTo>
                <a:lnTo>
                  <a:pt x="5239" y="2102"/>
                </a:lnTo>
                <a:lnTo>
                  <a:pt x="4431" y="1811"/>
                </a:lnTo>
                <a:lnTo>
                  <a:pt x="3784" y="1585"/>
                </a:lnTo>
                <a:lnTo>
                  <a:pt x="3137" y="1391"/>
                </a:lnTo>
                <a:lnTo>
                  <a:pt x="2846" y="1294"/>
                </a:lnTo>
                <a:lnTo>
                  <a:pt x="2781" y="1261"/>
                </a:lnTo>
                <a:lnTo>
                  <a:pt x="2587" y="1164"/>
                </a:lnTo>
                <a:lnTo>
                  <a:pt x="2167" y="938"/>
                </a:lnTo>
                <a:lnTo>
                  <a:pt x="1617" y="582"/>
                </a:lnTo>
                <a:lnTo>
                  <a:pt x="1552" y="550"/>
                </a:lnTo>
                <a:lnTo>
                  <a:pt x="1455" y="550"/>
                </a:lnTo>
                <a:lnTo>
                  <a:pt x="1455" y="518"/>
                </a:lnTo>
                <a:lnTo>
                  <a:pt x="1391" y="485"/>
                </a:lnTo>
                <a:lnTo>
                  <a:pt x="1326" y="453"/>
                </a:lnTo>
                <a:lnTo>
                  <a:pt x="1261" y="453"/>
                </a:lnTo>
                <a:lnTo>
                  <a:pt x="938" y="291"/>
                </a:lnTo>
                <a:lnTo>
                  <a:pt x="647" y="97"/>
                </a:lnTo>
                <a:lnTo>
                  <a:pt x="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17"/>
          <p:cNvGrpSpPr/>
          <p:nvPr/>
        </p:nvGrpSpPr>
        <p:grpSpPr>
          <a:xfrm flipH="1" rot="5400000">
            <a:off x="9954" y="2323743"/>
            <a:ext cx="755274" cy="496037"/>
            <a:chOff x="4924150" y="-4454105"/>
            <a:chExt cx="755274" cy="484270"/>
          </a:xfrm>
        </p:grpSpPr>
        <p:sp>
          <p:nvSpPr>
            <p:cNvPr id="258" name="Google Shape;258;p17"/>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17"/>
          <p:cNvSpPr/>
          <p:nvPr/>
        </p:nvSpPr>
        <p:spPr>
          <a:xfrm flipH="1">
            <a:off x="8513963" y="3967989"/>
            <a:ext cx="420396" cy="532973"/>
          </a:xfrm>
          <a:custGeom>
            <a:rect b="b" l="l" r="r" t="t"/>
            <a:pathLst>
              <a:path extrusionOk="0" h="9800" w="7730">
                <a:moveTo>
                  <a:pt x="3364" y="2976"/>
                </a:moveTo>
                <a:lnTo>
                  <a:pt x="3493" y="3008"/>
                </a:lnTo>
                <a:lnTo>
                  <a:pt x="3655" y="3105"/>
                </a:lnTo>
                <a:lnTo>
                  <a:pt x="3590" y="3170"/>
                </a:lnTo>
                <a:lnTo>
                  <a:pt x="3526" y="3138"/>
                </a:lnTo>
                <a:lnTo>
                  <a:pt x="3461" y="3105"/>
                </a:lnTo>
                <a:lnTo>
                  <a:pt x="3332" y="2976"/>
                </a:lnTo>
                <a:close/>
                <a:moveTo>
                  <a:pt x="2717" y="4173"/>
                </a:moveTo>
                <a:lnTo>
                  <a:pt x="2944" y="4334"/>
                </a:lnTo>
                <a:lnTo>
                  <a:pt x="2879" y="4561"/>
                </a:lnTo>
                <a:lnTo>
                  <a:pt x="2717" y="4173"/>
                </a:lnTo>
                <a:close/>
                <a:moveTo>
                  <a:pt x="6598" y="4561"/>
                </a:moveTo>
                <a:lnTo>
                  <a:pt x="6566" y="5110"/>
                </a:lnTo>
                <a:lnTo>
                  <a:pt x="6533" y="5272"/>
                </a:lnTo>
                <a:lnTo>
                  <a:pt x="6501" y="5369"/>
                </a:lnTo>
                <a:lnTo>
                  <a:pt x="6436" y="5595"/>
                </a:lnTo>
                <a:lnTo>
                  <a:pt x="6372" y="5401"/>
                </a:lnTo>
                <a:lnTo>
                  <a:pt x="6436" y="5046"/>
                </a:lnTo>
                <a:lnTo>
                  <a:pt x="6436" y="4690"/>
                </a:lnTo>
                <a:lnTo>
                  <a:pt x="6598" y="4561"/>
                </a:lnTo>
                <a:close/>
                <a:moveTo>
                  <a:pt x="1585" y="6501"/>
                </a:moveTo>
                <a:lnTo>
                  <a:pt x="1262" y="6954"/>
                </a:lnTo>
                <a:lnTo>
                  <a:pt x="1391" y="6760"/>
                </a:lnTo>
                <a:lnTo>
                  <a:pt x="1585" y="6501"/>
                </a:lnTo>
                <a:close/>
                <a:moveTo>
                  <a:pt x="2200" y="7600"/>
                </a:moveTo>
                <a:lnTo>
                  <a:pt x="2265" y="7795"/>
                </a:lnTo>
                <a:lnTo>
                  <a:pt x="2168" y="7795"/>
                </a:lnTo>
                <a:lnTo>
                  <a:pt x="2071" y="7762"/>
                </a:lnTo>
                <a:lnTo>
                  <a:pt x="2200" y="7600"/>
                </a:lnTo>
                <a:close/>
                <a:moveTo>
                  <a:pt x="2653" y="1"/>
                </a:moveTo>
                <a:lnTo>
                  <a:pt x="2523" y="33"/>
                </a:lnTo>
                <a:lnTo>
                  <a:pt x="2329" y="65"/>
                </a:lnTo>
                <a:lnTo>
                  <a:pt x="2168" y="130"/>
                </a:lnTo>
                <a:lnTo>
                  <a:pt x="2006" y="227"/>
                </a:lnTo>
                <a:lnTo>
                  <a:pt x="1877" y="292"/>
                </a:lnTo>
                <a:lnTo>
                  <a:pt x="1779" y="389"/>
                </a:lnTo>
                <a:lnTo>
                  <a:pt x="1650" y="486"/>
                </a:lnTo>
                <a:lnTo>
                  <a:pt x="1521" y="583"/>
                </a:lnTo>
                <a:lnTo>
                  <a:pt x="1294" y="842"/>
                </a:lnTo>
                <a:lnTo>
                  <a:pt x="1262" y="874"/>
                </a:lnTo>
                <a:lnTo>
                  <a:pt x="1133" y="1003"/>
                </a:lnTo>
                <a:lnTo>
                  <a:pt x="1165" y="1003"/>
                </a:lnTo>
                <a:lnTo>
                  <a:pt x="1003" y="1197"/>
                </a:lnTo>
                <a:lnTo>
                  <a:pt x="906" y="1294"/>
                </a:lnTo>
                <a:lnTo>
                  <a:pt x="842" y="1456"/>
                </a:lnTo>
                <a:lnTo>
                  <a:pt x="777" y="1618"/>
                </a:lnTo>
                <a:lnTo>
                  <a:pt x="680" y="1812"/>
                </a:lnTo>
                <a:lnTo>
                  <a:pt x="648" y="2070"/>
                </a:lnTo>
                <a:lnTo>
                  <a:pt x="615" y="2523"/>
                </a:lnTo>
                <a:lnTo>
                  <a:pt x="615" y="2879"/>
                </a:lnTo>
                <a:lnTo>
                  <a:pt x="680" y="3235"/>
                </a:lnTo>
                <a:lnTo>
                  <a:pt x="680" y="3267"/>
                </a:lnTo>
                <a:lnTo>
                  <a:pt x="680" y="3364"/>
                </a:lnTo>
                <a:lnTo>
                  <a:pt x="680" y="3396"/>
                </a:lnTo>
                <a:lnTo>
                  <a:pt x="712" y="3590"/>
                </a:lnTo>
                <a:lnTo>
                  <a:pt x="809" y="3978"/>
                </a:lnTo>
                <a:lnTo>
                  <a:pt x="906" y="4334"/>
                </a:lnTo>
                <a:lnTo>
                  <a:pt x="939" y="4496"/>
                </a:lnTo>
                <a:lnTo>
                  <a:pt x="939" y="4690"/>
                </a:lnTo>
                <a:lnTo>
                  <a:pt x="971" y="4690"/>
                </a:lnTo>
                <a:lnTo>
                  <a:pt x="971" y="4916"/>
                </a:lnTo>
                <a:lnTo>
                  <a:pt x="939" y="5272"/>
                </a:lnTo>
                <a:lnTo>
                  <a:pt x="939" y="5304"/>
                </a:lnTo>
                <a:lnTo>
                  <a:pt x="874" y="5531"/>
                </a:lnTo>
                <a:lnTo>
                  <a:pt x="680" y="5822"/>
                </a:lnTo>
                <a:lnTo>
                  <a:pt x="421" y="6113"/>
                </a:lnTo>
                <a:lnTo>
                  <a:pt x="227" y="6436"/>
                </a:lnTo>
                <a:lnTo>
                  <a:pt x="66" y="6792"/>
                </a:lnTo>
                <a:lnTo>
                  <a:pt x="33" y="6986"/>
                </a:lnTo>
                <a:lnTo>
                  <a:pt x="1" y="7180"/>
                </a:lnTo>
                <a:lnTo>
                  <a:pt x="1" y="7439"/>
                </a:lnTo>
                <a:lnTo>
                  <a:pt x="1" y="7697"/>
                </a:lnTo>
                <a:lnTo>
                  <a:pt x="66" y="7956"/>
                </a:lnTo>
                <a:lnTo>
                  <a:pt x="130" y="8215"/>
                </a:lnTo>
                <a:lnTo>
                  <a:pt x="260" y="8441"/>
                </a:lnTo>
                <a:lnTo>
                  <a:pt x="389" y="8668"/>
                </a:lnTo>
                <a:lnTo>
                  <a:pt x="551" y="8894"/>
                </a:lnTo>
                <a:lnTo>
                  <a:pt x="712" y="9088"/>
                </a:lnTo>
                <a:lnTo>
                  <a:pt x="1003" y="9314"/>
                </a:lnTo>
                <a:lnTo>
                  <a:pt x="1327" y="9508"/>
                </a:lnTo>
                <a:lnTo>
                  <a:pt x="1650" y="9638"/>
                </a:lnTo>
                <a:lnTo>
                  <a:pt x="2006" y="9735"/>
                </a:lnTo>
                <a:lnTo>
                  <a:pt x="2362" y="9767"/>
                </a:lnTo>
                <a:lnTo>
                  <a:pt x="2717" y="9800"/>
                </a:lnTo>
                <a:lnTo>
                  <a:pt x="3073" y="9735"/>
                </a:lnTo>
                <a:lnTo>
                  <a:pt x="3429" y="9670"/>
                </a:lnTo>
                <a:lnTo>
                  <a:pt x="3946" y="9476"/>
                </a:lnTo>
                <a:lnTo>
                  <a:pt x="4431" y="9250"/>
                </a:lnTo>
                <a:lnTo>
                  <a:pt x="4916" y="8959"/>
                </a:lnTo>
                <a:lnTo>
                  <a:pt x="5337" y="8635"/>
                </a:lnTo>
                <a:lnTo>
                  <a:pt x="5596" y="8474"/>
                </a:lnTo>
                <a:lnTo>
                  <a:pt x="5822" y="8280"/>
                </a:lnTo>
                <a:lnTo>
                  <a:pt x="6048" y="8053"/>
                </a:lnTo>
                <a:lnTo>
                  <a:pt x="6210" y="7795"/>
                </a:lnTo>
                <a:lnTo>
                  <a:pt x="6760" y="7180"/>
                </a:lnTo>
                <a:lnTo>
                  <a:pt x="7083" y="6760"/>
                </a:lnTo>
                <a:lnTo>
                  <a:pt x="7374" y="6339"/>
                </a:lnTo>
                <a:lnTo>
                  <a:pt x="7504" y="6048"/>
                </a:lnTo>
                <a:lnTo>
                  <a:pt x="7601" y="5725"/>
                </a:lnTo>
                <a:lnTo>
                  <a:pt x="7665" y="5434"/>
                </a:lnTo>
                <a:lnTo>
                  <a:pt x="7698" y="5110"/>
                </a:lnTo>
                <a:lnTo>
                  <a:pt x="7730" y="4755"/>
                </a:lnTo>
                <a:lnTo>
                  <a:pt x="7730" y="4431"/>
                </a:lnTo>
                <a:lnTo>
                  <a:pt x="7730" y="4108"/>
                </a:lnTo>
                <a:lnTo>
                  <a:pt x="7665" y="3784"/>
                </a:lnTo>
                <a:lnTo>
                  <a:pt x="7504" y="3267"/>
                </a:lnTo>
                <a:lnTo>
                  <a:pt x="7342" y="2782"/>
                </a:lnTo>
                <a:lnTo>
                  <a:pt x="7245" y="2556"/>
                </a:lnTo>
                <a:lnTo>
                  <a:pt x="7148" y="2329"/>
                </a:lnTo>
                <a:lnTo>
                  <a:pt x="6986" y="2103"/>
                </a:lnTo>
                <a:lnTo>
                  <a:pt x="6857" y="1909"/>
                </a:lnTo>
                <a:lnTo>
                  <a:pt x="6663" y="1715"/>
                </a:lnTo>
                <a:lnTo>
                  <a:pt x="6501" y="1521"/>
                </a:lnTo>
                <a:lnTo>
                  <a:pt x="6081" y="1230"/>
                </a:lnTo>
                <a:lnTo>
                  <a:pt x="6048" y="1165"/>
                </a:lnTo>
                <a:lnTo>
                  <a:pt x="5984" y="1100"/>
                </a:lnTo>
                <a:lnTo>
                  <a:pt x="5790" y="1003"/>
                </a:lnTo>
                <a:lnTo>
                  <a:pt x="5660" y="939"/>
                </a:lnTo>
                <a:lnTo>
                  <a:pt x="5499" y="874"/>
                </a:lnTo>
                <a:lnTo>
                  <a:pt x="5110" y="680"/>
                </a:lnTo>
                <a:lnTo>
                  <a:pt x="3752" y="227"/>
                </a:lnTo>
                <a:lnTo>
                  <a:pt x="3655" y="195"/>
                </a:lnTo>
                <a:lnTo>
                  <a:pt x="3396" y="130"/>
                </a:lnTo>
                <a:lnTo>
                  <a:pt x="3202" y="98"/>
                </a:lnTo>
                <a:lnTo>
                  <a:pt x="3008" y="65"/>
                </a:lnTo>
                <a:lnTo>
                  <a:pt x="2976" y="65"/>
                </a:lnTo>
                <a:lnTo>
                  <a:pt x="2814" y="33"/>
                </a:lnTo>
                <a:lnTo>
                  <a:pt x="26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flipH="1" rot="-8287653">
            <a:off x="7371194" y="4317246"/>
            <a:ext cx="1988256" cy="1463079"/>
          </a:xfrm>
          <a:custGeom>
            <a:rect b="b" l="l" r="r" t="t"/>
            <a:pathLst>
              <a:path extrusionOk="0" h="16849" w="22897">
                <a:moveTo>
                  <a:pt x="5078" y="647"/>
                </a:moveTo>
                <a:lnTo>
                  <a:pt x="5272" y="679"/>
                </a:lnTo>
                <a:lnTo>
                  <a:pt x="6339" y="938"/>
                </a:lnTo>
                <a:lnTo>
                  <a:pt x="6759" y="1003"/>
                </a:lnTo>
                <a:lnTo>
                  <a:pt x="6274" y="938"/>
                </a:lnTo>
                <a:lnTo>
                  <a:pt x="5822" y="905"/>
                </a:lnTo>
                <a:lnTo>
                  <a:pt x="5401" y="873"/>
                </a:lnTo>
                <a:lnTo>
                  <a:pt x="5369" y="873"/>
                </a:lnTo>
                <a:lnTo>
                  <a:pt x="4851" y="647"/>
                </a:lnTo>
                <a:close/>
                <a:moveTo>
                  <a:pt x="7536" y="1229"/>
                </a:moveTo>
                <a:lnTo>
                  <a:pt x="7924" y="1358"/>
                </a:lnTo>
                <a:lnTo>
                  <a:pt x="8279" y="1520"/>
                </a:lnTo>
                <a:lnTo>
                  <a:pt x="8215" y="1552"/>
                </a:lnTo>
                <a:lnTo>
                  <a:pt x="7891" y="1391"/>
                </a:lnTo>
                <a:lnTo>
                  <a:pt x="7536" y="1229"/>
                </a:lnTo>
                <a:close/>
                <a:moveTo>
                  <a:pt x="2749" y="2587"/>
                </a:moveTo>
                <a:lnTo>
                  <a:pt x="2717" y="2619"/>
                </a:lnTo>
                <a:lnTo>
                  <a:pt x="2652" y="2652"/>
                </a:lnTo>
                <a:lnTo>
                  <a:pt x="2588" y="2684"/>
                </a:lnTo>
                <a:lnTo>
                  <a:pt x="2555" y="2781"/>
                </a:lnTo>
                <a:lnTo>
                  <a:pt x="2555" y="2846"/>
                </a:lnTo>
                <a:lnTo>
                  <a:pt x="2588" y="2911"/>
                </a:lnTo>
                <a:lnTo>
                  <a:pt x="2620" y="2975"/>
                </a:lnTo>
                <a:lnTo>
                  <a:pt x="2361" y="3008"/>
                </a:lnTo>
                <a:lnTo>
                  <a:pt x="2329" y="2943"/>
                </a:lnTo>
                <a:lnTo>
                  <a:pt x="2297" y="2878"/>
                </a:lnTo>
                <a:lnTo>
                  <a:pt x="2297" y="2846"/>
                </a:lnTo>
                <a:lnTo>
                  <a:pt x="2297" y="2814"/>
                </a:lnTo>
                <a:lnTo>
                  <a:pt x="2361" y="2749"/>
                </a:lnTo>
                <a:lnTo>
                  <a:pt x="2458" y="2684"/>
                </a:lnTo>
                <a:lnTo>
                  <a:pt x="2749" y="2587"/>
                </a:lnTo>
                <a:close/>
                <a:moveTo>
                  <a:pt x="9702" y="2781"/>
                </a:moveTo>
                <a:lnTo>
                  <a:pt x="9767" y="2814"/>
                </a:lnTo>
                <a:lnTo>
                  <a:pt x="10026" y="3040"/>
                </a:lnTo>
                <a:lnTo>
                  <a:pt x="9767" y="2911"/>
                </a:lnTo>
                <a:lnTo>
                  <a:pt x="9735" y="2911"/>
                </a:lnTo>
                <a:lnTo>
                  <a:pt x="9702" y="2781"/>
                </a:lnTo>
                <a:close/>
                <a:moveTo>
                  <a:pt x="4140" y="744"/>
                </a:moveTo>
                <a:lnTo>
                  <a:pt x="4399" y="808"/>
                </a:lnTo>
                <a:lnTo>
                  <a:pt x="4657" y="873"/>
                </a:lnTo>
                <a:lnTo>
                  <a:pt x="4205" y="905"/>
                </a:lnTo>
                <a:lnTo>
                  <a:pt x="3752" y="970"/>
                </a:lnTo>
                <a:lnTo>
                  <a:pt x="3331" y="1067"/>
                </a:lnTo>
                <a:lnTo>
                  <a:pt x="2976" y="1197"/>
                </a:lnTo>
                <a:lnTo>
                  <a:pt x="2523" y="1358"/>
                </a:lnTo>
                <a:lnTo>
                  <a:pt x="2103" y="1552"/>
                </a:lnTo>
                <a:lnTo>
                  <a:pt x="1811" y="1811"/>
                </a:lnTo>
                <a:lnTo>
                  <a:pt x="1585" y="2070"/>
                </a:lnTo>
                <a:lnTo>
                  <a:pt x="1359" y="2328"/>
                </a:lnTo>
                <a:lnTo>
                  <a:pt x="1132" y="2587"/>
                </a:lnTo>
                <a:lnTo>
                  <a:pt x="1068" y="2684"/>
                </a:lnTo>
                <a:lnTo>
                  <a:pt x="1035" y="2781"/>
                </a:lnTo>
                <a:lnTo>
                  <a:pt x="1035" y="2878"/>
                </a:lnTo>
                <a:lnTo>
                  <a:pt x="1068" y="2975"/>
                </a:lnTo>
                <a:lnTo>
                  <a:pt x="1132" y="3072"/>
                </a:lnTo>
                <a:lnTo>
                  <a:pt x="1229" y="3105"/>
                </a:lnTo>
                <a:lnTo>
                  <a:pt x="1326" y="3137"/>
                </a:lnTo>
                <a:lnTo>
                  <a:pt x="1456" y="3105"/>
                </a:lnTo>
                <a:lnTo>
                  <a:pt x="1488" y="3169"/>
                </a:lnTo>
                <a:lnTo>
                  <a:pt x="1035" y="3169"/>
                </a:lnTo>
                <a:lnTo>
                  <a:pt x="971" y="3137"/>
                </a:lnTo>
                <a:lnTo>
                  <a:pt x="906" y="3105"/>
                </a:lnTo>
                <a:lnTo>
                  <a:pt x="841" y="3008"/>
                </a:lnTo>
                <a:lnTo>
                  <a:pt x="809" y="2943"/>
                </a:lnTo>
                <a:lnTo>
                  <a:pt x="777" y="2911"/>
                </a:lnTo>
                <a:lnTo>
                  <a:pt x="777" y="2814"/>
                </a:lnTo>
                <a:lnTo>
                  <a:pt x="777" y="2781"/>
                </a:lnTo>
                <a:lnTo>
                  <a:pt x="809" y="2652"/>
                </a:lnTo>
                <a:lnTo>
                  <a:pt x="809" y="2619"/>
                </a:lnTo>
                <a:lnTo>
                  <a:pt x="841" y="2587"/>
                </a:lnTo>
                <a:lnTo>
                  <a:pt x="1035" y="2231"/>
                </a:lnTo>
                <a:lnTo>
                  <a:pt x="1132" y="2102"/>
                </a:lnTo>
                <a:lnTo>
                  <a:pt x="1262" y="1973"/>
                </a:lnTo>
                <a:lnTo>
                  <a:pt x="1682" y="1714"/>
                </a:lnTo>
                <a:lnTo>
                  <a:pt x="2005" y="1488"/>
                </a:lnTo>
                <a:lnTo>
                  <a:pt x="2361" y="1294"/>
                </a:lnTo>
                <a:lnTo>
                  <a:pt x="2394" y="1294"/>
                </a:lnTo>
                <a:lnTo>
                  <a:pt x="2426" y="1261"/>
                </a:lnTo>
                <a:lnTo>
                  <a:pt x="2976" y="1067"/>
                </a:lnTo>
                <a:lnTo>
                  <a:pt x="3331" y="938"/>
                </a:lnTo>
                <a:lnTo>
                  <a:pt x="3719" y="841"/>
                </a:lnTo>
                <a:lnTo>
                  <a:pt x="4140" y="744"/>
                </a:lnTo>
                <a:close/>
                <a:moveTo>
                  <a:pt x="9217" y="3913"/>
                </a:moveTo>
                <a:lnTo>
                  <a:pt x="9508" y="4010"/>
                </a:lnTo>
                <a:lnTo>
                  <a:pt x="9120" y="4042"/>
                </a:lnTo>
                <a:lnTo>
                  <a:pt x="9152" y="3945"/>
                </a:lnTo>
                <a:lnTo>
                  <a:pt x="9217" y="3913"/>
                </a:lnTo>
                <a:close/>
                <a:moveTo>
                  <a:pt x="3396" y="4754"/>
                </a:moveTo>
                <a:lnTo>
                  <a:pt x="3763" y="4840"/>
                </a:lnTo>
                <a:lnTo>
                  <a:pt x="3763" y="4840"/>
                </a:lnTo>
                <a:lnTo>
                  <a:pt x="3655" y="4819"/>
                </a:lnTo>
                <a:lnTo>
                  <a:pt x="3396" y="4754"/>
                </a:lnTo>
                <a:close/>
                <a:moveTo>
                  <a:pt x="11319" y="4851"/>
                </a:moveTo>
                <a:lnTo>
                  <a:pt x="11481" y="5045"/>
                </a:lnTo>
                <a:lnTo>
                  <a:pt x="11319" y="5013"/>
                </a:lnTo>
                <a:lnTo>
                  <a:pt x="11319" y="4851"/>
                </a:lnTo>
                <a:close/>
                <a:moveTo>
                  <a:pt x="8215" y="5692"/>
                </a:moveTo>
                <a:lnTo>
                  <a:pt x="8182" y="5724"/>
                </a:lnTo>
                <a:lnTo>
                  <a:pt x="8150" y="5724"/>
                </a:lnTo>
                <a:lnTo>
                  <a:pt x="8118" y="5692"/>
                </a:lnTo>
                <a:close/>
                <a:moveTo>
                  <a:pt x="9152" y="6047"/>
                </a:moveTo>
                <a:lnTo>
                  <a:pt x="9185" y="6080"/>
                </a:lnTo>
                <a:lnTo>
                  <a:pt x="9185" y="6080"/>
                </a:lnTo>
                <a:lnTo>
                  <a:pt x="8926" y="6047"/>
                </a:lnTo>
                <a:close/>
                <a:moveTo>
                  <a:pt x="12354" y="6015"/>
                </a:moveTo>
                <a:lnTo>
                  <a:pt x="12354" y="6144"/>
                </a:lnTo>
                <a:lnTo>
                  <a:pt x="12354" y="6209"/>
                </a:lnTo>
                <a:lnTo>
                  <a:pt x="12192" y="6015"/>
                </a:lnTo>
                <a:close/>
                <a:moveTo>
                  <a:pt x="11125" y="6177"/>
                </a:moveTo>
                <a:lnTo>
                  <a:pt x="11384" y="6241"/>
                </a:lnTo>
                <a:lnTo>
                  <a:pt x="11740" y="6338"/>
                </a:lnTo>
                <a:lnTo>
                  <a:pt x="11319" y="6306"/>
                </a:lnTo>
                <a:lnTo>
                  <a:pt x="11093" y="6306"/>
                </a:lnTo>
                <a:lnTo>
                  <a:pt x="10866" y="6274"/>
                </a:lnTo>
                <a:lnTo>
                  <a:pt x="10834" y="6274"/>
                </a:lnTo>
                <a:lnTo>
                  <a:pt x="11125" y="6177"/>
                </a:lnTo>
                <a:close/>
                <a:moveTo>
                  <a:pt x="10543" y="8570"/>
                </a:moveTo>
                <a:lnTo>
                  <a:pt x="10543" y="8602"/>
                </a:lnTo>
                <a:lnTo>
                  <a:pt x="10575" y="8602"/>
                </a:lnTo>
                <a:lnTo>
                  <a:pt x="10672" y="8635"/>
                </a:lnTo>
                <a:lnTo>
                  <a:pt x="10511" y="8667"/>
                </a:lnTo>
                <a:lnTo>
                  <a:pt x="10478" y="8570"/>
                </a:lnTo>
                <a:close/>
                <a:moveTo>
                  <a:pt x="9088" y="8699"/>
                </a:moveTo>
                <a:lnTo>
                  <a:pt x="9185" y="8829"/>
                </a:lnTo>
                <a:lnTo>
                  <a:pt x="9185" y="8893"/>
                </a:lnTo>
                <a:lnTo>
                  <a:pt x="9217" y="9055"/>
                </a:lnTo>
                <a:lnTo>
                  <a:pt x="9088" y="8699"/>
                </a:lnTo>
                <a:close/>
                <a:moveTo>
                  <a:pt x="12742" y="10446"/>
                </a:moveTo>
                <a:lnTo>
                  <a:pt x="12645" y="10543"/>
                </a:lnTo>
                <a:lnTo>
                  <a:pt x="12483" y="10510"/>
                </a:lnTo>
                <a:lnTo>
                  <a:pt x="12580" y="10510"/>
                </a:lnTo>
                <a:lnTo>
                  <a:pt x="12742" y="10446"/>
                </a:lnTo>
                <a:close/>
                <a:moveTo>
                  <a:pt x="13454" y="10510"/>
                </a:moveTo>
                <a:lnTo>
                  <a:pt x="13454" y="10607"/>
                </a:lnTo>
                <a:lnTo>
                  <a:pt x="13227" y="10575"/>
                </a:lnTo>
                <a:lnTo>
                  <a:pt x="13324" y="10510"/>
                </a:lnTo>
                <a:close/>
                <a:moveTo>
                  <a:pt x="14391" y="10543"/>
                </a:moveTo>
                <a:lnTo>
                  <a:pt x="14488" y="10704"/>
                </a:lnTo>
                <a:lnTo>
                  <a:pt x="14521" y="10769"/>
                </a:lnTo>
                <a:lnTo>
                  <a:pt x="14262" y="10737"/>
                </a:lnTo>
                <a:lnTo>
                  <a:pt x="14197" y="10704"/>
                </a:lnTo>
                <a:lnTo>
                  <a:pt x="14197" y="10607"/>
                </a:lnTo>
                <a:lnTo>
                  <a:pt x="14294" y="10607"/>
                </a:lnTo>
                <a:lnTo>
                  <a:pt x="14391" y="10543"/>
                </a:lnTo>
                <a:close/>
                <a:moveTo>
                  <a:pt x="11546" y="11092"/>
                </a:moveTo>
                <a:lnTo>
                  <a:pt x="11675" y="11125"/>
                </a:lnTo>
                <a:lnTo>
                  <a:pt x="11707" y="11254"/>
                </a:lnTo>
                <a:lnTo>
                  <a:pt x="11740" y="11351"/>
                </a:lnTo>
                <a:lnTo>
                  <a:pt x="11740" y="11383"/>
                </a:lnTo>
                <a:lnTo>
                  <a:pt x="11643" y="11351"/>
                </a:lnTo>
                <a:lnTo>
                  <a:pt x="11416" y="11222"/>
                </a:lnTo>
                <a:lnTo>
                  <a:pt x="11384" y="11189"/>
                </a:lnTo>
                <a:lnTo>
                  <a:pt x="11481" y="11125"/>
                </a:lnTo>
                <a:lnTo>
                  <a:pt x="11546" y="11092"/>
                </a:lnTo>
                <a:close/>
                <a:moveTo>
                  <a:pt x="10123" y="11028"/>
                </a:moveTo>
                <a:lnTo>
                  <a:pt x="10187" y="11060"/>
                </a:lnTo>
                <a:lnTo>
                  <a:pt x="10284" y="11092"/>
                </a:lnTo>
                <a:lnTo>
                  <a:pt x="10349" y="11254"/>
                </a:lnTo>
                <a:lnTo>
                  <a:pt x="10317" y="11448"/>
                </a:lnTo>
                <a:lnTo>
                  <a:pt x="10123" y="11028"/>
                </a:lnTo>
                <a:close/>
                <a:moveTo>
                  <a:pt x="12483" y="11254"/>
                </a:moveTo>
                <a:lnTo>
                  <a:pt x="13163" y="11383"/>
                </a:lnTo>
                <a:lnTo>
                  <a:pt x="12742" y="11448"/>
                </a:lnTo>
                <a:lnTo>
                  <a:pt x="12451" y="11319"/>
                </a:lnTo>
                <a:lnTo>
                  <a:pt x="12483" y="11254"/>
                </a:lnTo>
                <a:close/>
                <a:moveTo>
                  <a:pt x="14585" y="11771"/>
                </a:moveTo>
                <a:lnTo>
                  <a:pt x="15103" y="11836"/>
                </a:lnTo>
                <a:lnTo>
                  <a:pt x="14553" y="11836"/>
                </a:lnTo>
                <a:lnTo>
                  <a:pt x="13906" y="11771"/>
                </a:lnTo>
                <a:close/>
                <a:moveTo>
                  <a:pt x="22185" y="11642"/>
                </a:moveTo>
                <a:lnTo>
                  <a:pt x="22250" y="11674"/>
                </a:lnTo>
                <a:lnTo>
                  <a:pt x="22282" y="11739"/>
                </a:lnTo>
                <a:lnTo>
                  <a:pt x="22315" y="11739"/>
                </a:lnTo>
                <a:lnTo>
                  <a:pt x="22282" y="11868"/>
                </a:lnTo>
                <a:lnTo>
                  <a:pt x="22282" y="11933"/>
                </a:lnTo>
                <a:lnTo>
                  <a:pt x="22250" y="12063"/>
                </a:lnTo>
                <a:lnTo>
                  <a:pt x="22250" y="11933"/>
                </a:lnTo>
                <a:lnTo>
                  <a:pt x="22250" y="11836"/>
                </a:lnTo>
                <a:lnTo>
                  <a:pt x="22250" y="11739"/>
                </a:lnTo>
                <a:lnTo>
                  <a:pt x="22185" y="11642"/>
                </a:lnTo>
                <a:close/>
                <a:moveTo>
                  <a:pt x="11190" y="12063"/>
                </a:moveTo>
                <a:lnTo>
                  <a:pt x="11125" y="12192"/>
                </a:lnTo>
                <a:lnTo>
                  <a:pt x="11093" y="12127"/>
                </a:lnTo>
                <a:lnTo>
                  <a:pt x="11190" y="12063"/>
                </a:lnTo>
                <a:close/>
                <a:moveTo>
                  <a:pt x="21344" y="12095"/>
                </a:moveTo>
                <a:lnTo>
                  <a:pt x="21053" y="12321"/>
                </a:lnTo>
                <a:lnTo>
                  <a:pt x="21053" y="12257"/>
                </a:lnTo>
                <a:lnTo>
                  <a:pt x="21053" y="12192"/>
                </a:lnTo>
                <a:lnTo>
                  <a:pt x="21312" y="12095"/>
                </a:lnTo>
                <a:close/>
                <a:moveTo>
                  <a:pt x="21959" y="12580"/>
                </a:moveTo>
                <a:lnTo>
                  <a:pt x="21732" y="12936"/>
                </a:lnTo>
                <a:lnTo>
                  <a:pt x="21506" y="13227"/>
                </a:lnTo>
                <a:lnTo>
                  <a:pt x="21668" y="12903"/>
                </a:lnTo>
                <a:lnTo>
                  <a:pt x="21959" y="12580"/>
                </a:lnTo>
                <a:close/>
                <a:moveTo>
                  <a:pt x="14521" y="13356"/>
                </a:moveTo>
                <a:lnTo>
                  <a:pt x="14521" y="13388"/>
                </a:lnTo>
                <a:lnTo>
                  <a:pt x="14424" y="13356"/>
                </a:lnTo>
                <a:close/>
                <a:moveTo>
                  <a:pt x="15232" y="13388"/>
                </a:moveTo>
                <a:lnTo>
                  <a:pt x="15750" y="13421"/>
                </a:lnTo>
                <a:lnTo>
                  <a:pt x="15879" y="13453"/>
                </a:lnTo>
                <a:lnTo>
                  <a:pt x="15620" y="13453"/>
                </a:lnTo>
                <a:lnTo>
                  <a:pt x="15297" y="13485"/>
                </a:lnTo>
                <a:lnTo>
                  <a:pt x="15232" y="13388"/>
                </a:lnTo>
                <a:close/>
                <a:moveTo>
                  <a:pt x="16655" y="13485"/>
                </a:moveTo>
                <a:lnTo>
                  <a:pt x="16785" y="13518"/>
                </a:lnTo>
                <a:lnTo>
                  <a:pt x="16979" y="13550"/>
                </a:lnTo>
                <a:lnTo>
                  <a:pt x="16623" y="13615"/>
                </a:lnTo>
                <a:lnTo>
                  <a:pt x="16623" y="13550"/>
                </a:lnTo>
                <a:lnTo>
                  <a:pt x="16655" y="13485"/>
                </a:lnTo>
                <a:close/>
                <a:moveTo>
                  <a:pt x="14844" y="15199"/>
                </a:moveTo>
                <a:lnTo>
                  <a:pt x="14877" y="15296"/>
                </a:lnTo>
                <a:lnTo>
                  <a:pt x="14585" y="15199"/>
                </a:lnTo>
                <a:close/>
                <a:moveTo>
                  <a:pt x="16623" y="15329"/>
                </a:moveTo>
                <a:lnTo>
                  <a:pt x="16623" y="15393"/>
                </a:lnTo>
                <a:lnTo>
                  <a:pt x="16235" y="15393"/>
                </a:lnTo>
                <a:lnTo>
                  <a:pt x="16623" y="15329"/>
                </a:lnTo>
                <a:close/>
                <a:moveTo>
                  <a:pt x="13648" y="15652"/>
                </a:moveTo>
                <a:lnTo>
                  <a:pt x="13874" y="15749"/>
                </a:lnTo>
                <a:lnTo>
                  <a:pt x="14456" y="16008"/>
                </a:lnTo>
                <a:lnTo>
                  <a:pt x="14100" y="15879"/>
                </a:lnTo>
                <a:lnTo>
                  <a:pt x="13874" y="15782"/>
                </a:lnTo>
                <a:lnTo>
                  <a:pt x="13648" y="15652"/>
                </a:lnTo>
                <a:close/>
                <a:moveTo>
                  <a:pt x="18013" y="15782"/>
                </a:moveTo>
                <a:lnTo>
                  <a:pt x="17852" y="15846"/>
                </a:lnTo>
                <a:lnTo>
                  <a:pt x="17496" y="15943"/>
                </a:lnTo>
                <a:lnTo>
                  <a:pt x="17108" y="16040"/>
                </a:lnTo>
                <a:lnTo>
                  <a:pt x="16720" y="16137"/>
                </a:lnTo>
                <a:lnTo>
                  <a:pt x="16752" y="16008"/>
                </a:lnTo>
                <a:lnTo>
                  <a:pt x="17399" y="15911"/>
                </a:lnTo>
                <a:lnTo>
                  <a:pt x="18013" y="15782"/>
                </a:lnTo>
                <a:close/>
                <a:moveTo>
                  <a:pt x="4884" y="0"/>
                </a:moveTo>
                <a:lnTo>
                  <a:pt x="4496" y="32"/>
                </a:lnTo>
                <a:lnTo>
                  <a:pt x="4140" y="97"/>
                </a:lnTo>
                <a:lnTo>
                  <a:pt x="3752" y="162"/>
                </a:lnTo>
                <a:lnTo>
                  <a:pt x="3105" y="323"/>
                </a:lnTo>
                <a:lnTo>
                  <a:pt x="2458" y="550"/>
                </a:lnTo>
                <a:lnTo>
                  <a:pt x="2005" y="776"/>
                </a:lnTo>
                <a:lnTo>
                  <a:pt x="1488" y="1035"/>
                </a:lnTo>
                <a:lnTo>
                  <a:pt x="1165" y="1197"/>
                </a:lnTo>
                <a:lnTo>
                  <a:pt x="841" y="1455"/>
                </a:lnTo>
                <a:lnTo>
                  <a:pt x="518" y="1779"/>
                </a:lnTo>
                <a:lnTo>
                  <a:pt x="356" y="2005"/>
                </a:lnTo>
                <a:lnTo>
                  <a:pt x="194" y="2231"/>
                </a:lnTo>
                <a:lnTo>
                  <a:pt x="65" y="2425"/>
                </a:lnTo>
                <a:lnTo>
                  <a:pt x="33" y="2587"/>
                </a:lnTo>
                <a:lnTo>
                  <a:pt x="0" y="2749"/>
                </a:lnTo>
                <a:lnTo>
                  <a:pt x="0" y="2943"/>
                </a:lnTo>
                <a:lnTo>
                  <a:pt x="33" y="3105"/>
                </a:lnTo>
                <a:lnTo>
                  <a:pt x="65" y="3266"/>
                </a:lnTo>
                <a:lnTo>
                  <a:pt x="130" y="3428"/>
                </a:lnTo>
                <a:lnTo>
                  <a:pt x="292" y="3719"/>
                </a:lnTo>
                <a:lnTo>
                  <a:pt x="550" y="4010"/>
                </a:lnTo>
                <a:lnTo>
                  <a:pt x="809" y="4236"/>
                </a:lnTo>
                <a:lnTo>
                  <a:pt x="1100" y="4430"/>
                </a:lnTo>
                <a:lnTo>
                  <a:pt x="1391" y="4625"/>
                </a:lnTo>
                <a:lnTo>
                  <a:pt x="1779" y="4851"/>
                </a:lnTo>
                <a:lnTo>
                  <a:pt x="2038" y="4980"/>
                </a:lnTo>
                <a:lnTo>
                  <a:pt x="2652" y="5207"/>
                </a:lnTo>
                <a:lnTo>
                  <a:pt x="3331" y="5401"/>
                </a:lnTo>
                <a:lnTo>
                  <a:pt x="4043" y="5562"/>
                </a:lnTo>
                <a:lnTo>
                  <a:pt x="5175" y="5789"/>
                </a:lnTo>
                <a:lnTo>
                  <a:pt x="5789" y="6015"/>
                </a:lnTo>
                <a:lnTo>
                  <a:pt x="6404" y="6306"/>
                </a:lnTo>
                <a:lnTo>
                  <a:pt x="6727" y="6500"/>
                </a:lnTo>
                <a:lnTo>
                  <a:pt x="7018" y="6694"/>
                </a:lnTo>
                <a:lnTo>
                  <a:pt x="7244" y="6856"/>
                </a:lnTo>
                <a:lnTo>
                  <a:pt x="7406" y="7050"/>
                </a:lnTo>
                <a:lnTo>
                  <a:pt x="7762" y="7503"/>
                </a:lnTo>
                <a:lnTo>
                  <a:pt x="7956" y="7761"/>
                </a:lnTo>
                <a:lnTo>
                  <a:pt x="8150" y="8085"/>
                </a:lnTo>
                <a:lnTo>
                  <a:pt x="8409" y="8667"/>
                </a:lnTo>
                <a:lnTo>
                  <a:pt x="8667" y="9443"/>
                </a:lnTo>
                <a:lnTo>
                  <a:pt x="8764" y="9863"/>
                </a:lnTo>
                <a:lnTo>
                  <a:pt x="8861" y="10284"/>
                </a:lnTo>
                <a:lnTo>
                  <a:pt x="8991" y="10704"/>
                </a:lnTo>
                <a:lnTo>
                  <a:pt x="9152" y="11060"/>
                </a:lnTo>
                <a:lnTo>
                  <a:pt x="9379" y="11739"/>
                </a:lnTo>
                <a:lnTo>
                  <a:pt x="9670" y="12515"/>
                </a:lnTo>
                <a:lnTo>
                  <a:pt x="10026" y="13259"/>
                </a:lnTo>
                <a:lnTo>
                  <a:pt x="10284" y="13679"/>
                </a:lnTo>
                <a:lnTo>
                  <a:pt x="10575" y="14068"/>
                </a:lnTo>
                <a:lnTo>
                  <a:pt x="10899" y="14456"/>
                </a:lnTo>
                <a:lnTo>
                  <a:pt x="11287" y="14779"/>
                </a:lnTo>
                <a:lnTo>
                  <a:pt x="11804" y="15264"/>
                </a:lnTo>
                <a:lnTo>
                  <a:pt x="12354" y="15685"/>
                </a:lnTo>
                <a:lnTo>
                  <a:pt x="12839" y="15976"/>
                </a:lnTo>
                <a:lnTo>
                  <a:pt x="13357" y="16234"/>
                </a:lnTo>
                <a:lnTo>
                  <a:pt x="13648" y="16396"/>
                </a:lnTo>
                <a:lnTo>
                  <a:pt x="13939" y="16493"/>
                </a:lnTo>
                <a:lnTo>
                  <a:pt x="14553" y="16687"/>
                </a:lnTo>
                <a:lnTo>
                  <a:pt x="14909" y="16784"/>
                </a:lnTo>
                <a:lnTo>
                  <a:pt x="15265" y="16849"/>
                </a:lnTo>
                <a:lnTo>
                  <a:pt x="16008" y="16849"/>
                </a:lnTo>
                <a:lnTo>
                  <a:pt x="16526" y="16816"/>
                </a:lnTo>
                <a:lnTo>
                  <a:pt x="17043" y="16719"/>
                </a:lnTo>
                <a:lnTo>
                  <a:pt x="17528" y="16622"/>
                </a:lnTo>
                <a:lnTo>
                  <a:pt x="18046" y="16461"/>
                </a:lnTo>
                <a:lnTo>
                  <a:pt x="18563" y="16267"/>
                </a:lnTo>
                <a:lnTo>
                  <a:pt x="18822" y="16137"/>
                </a:lnTo>
                <a:lnTo>
                  <a:pt x="19081" y="16008"/>
                </a:lnTo>
                <a:lnTo>
                  <a:pt x="19436" y="15814"/>
                </a:lnTo>
                <a:lnTo>
                  <a:pt x="19760" y="15587"/>
                </a:lnTo>
                <a:lnTo>
                  <a:pt x="20407" y="15102"/>
                </a:lnTo>
                <a:lnTo>
                  <a:pt x="20827" y="14779"/>
                </a:lnTo>
                <a:lnTo>
                  <a:pt x="21312" y="14326"/>
                </a:lnTo>
                <a:lnTo>
                  <a:pt x="21797" y="13841"/>
                </a:lnTo>
                <a:lnTo>
                  <a:pt x="22024" y="13582"/>
                </a:lnTo>
                <a:lnTo>
                  <a:pt x="22250" y="13324"/>
                </a:lnTo>
                <a:lnTo>
                  <a:pt x="22509" y="12936"/>
                </a:lnTo>
                <a:lnTo>
                  <a:pt x="22735" y="12548"/>
                </a:lnTo>
                <a:lnTo>
                  <a:pt x="22800" y="12418"/>
                </a:lnTo>
                <a:lnTo>
                  <a:pt x="22832" y="12257"/>
                </a:lnTo>
                <a:lnTo>
                  <a:pt x="22864" y="12160"/>
                </a:lnTo>
                <a:lnTo>
                  <a:pt x="22897" y="11868"/>
                </a:lnTo>
                <a:lnTo>
                  <a:pt x="22897" y="11642"/>
                </a:lnTo>
                <a:lnTo>
                  <a:pt x="22800" y="11448"/>
                </a:lnTo>
                <a:lnTo>
                  <a:pt x="22703" y="11286"/>
                </a:lnTo>
                <a:lnTo>
                  <a:pt x="22509" y="11157"/>
                </a:lnTo>
                <a:lnTo>
                  <a:pt x="22315" y="11092"/>
                </a:lnTo>
                <a:lnTo>
                  <a:pt x="22088" y="11060"/>
                </a:lnTo>
                <a:lnTo>
                  <a:pt x="21797" y="11028"/>
                </a:lnTo>
                <a:lnTo>
                  <a:pt x="21635" y="11060"/>
                </a:lnTo>
                <a:lnTo>
                  <a:pt x="21441" y="11125"/>
                </a:lnTo>
                <a:lnTo>
                  <a:pt x="21086" y="11222"/>
                </a:lnTo>
                <a:lnTo>
                  <a:pt x="20633" y="11351"/>
                </a:lnTo>
                <a:lnTo>
                  <a:pt x="20213" y="11448"/>
                </a:lnTo>
                <a:lnTo>
                  <a:pt x="19210" y="11642"/>
                </a:lnTo>
                <a:lnTo>
                  <a:pt x="18757" y="11707"/>
                </a:lnTo>
                <a:lnTo>
                  <a:pt x="18272" y="11739"/>
                </a:lnTo>
                <a:lnTo>
                  <a:pt x="17819" y="11804"/>
                </a:lnTo>
                <a:lnTo>
                  <a:pt x="17625" y="11804"/>
                </a:lnTo>
                <a:lnTo>
                  <a:pt x="17367" y="11771"/>
                </a:lnTo>
                <a:lnTo>
                  <a:pt x="17334" y="11771"/>
                </a:lnTo>
                <a:lnTo>
                  <a:pt x="17076" y="11739"/>
                </a:lnTo>
                <a:lnTo>
                  <a:pt x="16752" y="11642"/>
                </a:lnTo>
                <a:lnTo>
                  <a:pt x="16299" y="11448"/>
                </a:lnTo>
                <a:lnTo>
                  <a:pt x="15944" y="11286"/>
                </a:lnTo>
                <a:lnTo>
                  <a:pt x="15782" y="11189"/>
                </a:lnTo>
                <a:lnTo>
                  <a:pt x="15620" y="11092"/>
                </a:lnTo>
                <a:lnTo>
                  <a:pt x="15459" y="10963"/>
                </a:lnTo>
                <a:lnTo>
                  <a:pt x="15297" y="10769"/>
                </a:lnTo>
                <a:lnTo>
                  <a:pt x="15103" y="10478"/>
                </a:lnTo>
                <a:lnTo>
                  <a:pt x="14812" y="9960"/>
                </a:lnTo>
                <a:lnTo>
                  <a:pt x="14715" y="9734"/>
                </a:lnTo>
                <a:lnTo>
                  <a:pt x="14585" y="9411"/>
                </a:lnTo>
                <a:lnTo>
                  <a:pt x="14327" y="8505"/>
                </a:lnTo>
                <a:lnTo>
                  <a:pt x="14165" y="8020"/>
                </a:lnTo>
                <a:lnTo>
                  <a:pt x="13971" y="7503"/>
                </a:lnTo>
                <a:lnTo>
                  <a:pt x="13583" y="6112"/>
                </a:lnTo>
                <a:lnTo>
                  <a:pt x="13357" y="5498"/>
                </a:lnTo>
                <a:lnTo>
                  <a:pt x="13066" y="4883"/>
                </a:lnTo>
                <a:lnTo>
                  <a:pt x="12904" y="4560"/>
                </a:lnTo>
                <a:lnTo>
                  <a:pt x="12710" y="4269"/>
                </a:lnTo>
                <a:lnTo>
                  <a:pt x="12289" y="3654"/>
                </a:lnTo>
                <a:lnTo>
                  <a:pt x="11934" y="3266"/>
                </a:lnTo>
                <a:lnTo>
                  <a:pt x="11578" y="2911"/>
                </a:lnTo>
                <a:lnTo>
                  <a:pt x="11222" y="2587"/>
                </a:lnTo>
                <a:lnTo>
                  <a:pt x="10802" y="2264"/>
                </a:lnTo>
                <a:lnTo>
                  <a:pt x="10381" y="1973"/>
                </a:lnTo>
                <a:lnTo>
                  <a:pt x="9929" y="1714"/>
                </a:lnTo>
                <a:lnTo>
                  <a:pt x="9411" y="1391"/>
                </a:lnTo>
                <a:lnTo>
                  <a:pt x="8861" y="1067"/>
                </a:lnTo>
                <a:lnTo>
                  <a:pt x="8441" y="873"/>
                </a:lnTo>
                <a:lnTo>
                  <a:pt x="8085" y="711"/>
                </a:lnTo>
                <a:lnTo>
                  <a:pt x="7341" y="517"/>
                </a:lnTo>
                <a:lnTo>
                  <a:pt x="6598" y="323"/>
                </a:lnTo>
                <a:lnTo>
                  <a:pt x="5919" y="162"/>
                </a:lnTo>
                <a:lnTo>
                  <a:pt x="5595" y="65"/>
                </a:lnTo>
                <a:lnTo>
                  <a:pt x="5272" y="32"/>
                </a:lnTo>
                <a:lnTo>
                  <a:pt x="50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17"/>
          <p:cNvGrpSpPr/>
          <p:nvPr/>
        </p:nvGrpSpPr>
        <p:grpSpPr>
          <a:xfrm flipH="1">
            <a:off x="8365850" y="2324323"/>
            <a:ext cx="879990" cy="1381577"/>
            <a:chOff x="1181833" y="-2326402"/>
            <a:chExt cx="879990" cy="1381577"/>
          </a:xfrm>
        </p:grpSpPr>
        <p:sp>
          <p:nvSpPr>
            <p:cNvPr id="263" name="Google Shape;263;p17"/>
            <p:cNvSpPr/>
            <p:nvPr/>
          </p:nvSpPr>
          <p:spPr>
            <a:xfrm rot="-2700000">
              <a:off x="1273433" y="-1658672"/>
              <a:ext cx="696790" cy="547704"/>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rot="-8100000">
              <a:off x="1551911" y="-2077412"/>
              <a:ext cx="224490" cy="202946"/>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rot="-8100000">
              <a:off x="1595527" y="-2297455"/>
              <a:ext cx="134705" cy="127542"/>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6" name="Google Shape;266;p17"/>
          <p:cNvPicPr preferRelativeResize="0"/>
          <p:nvPr/>
        </p:nvPicPr>
        <p:blipFill>
          <a:blip r:embed="rId2">
            <a:alphaModFix/>
          </a:blip>
          <a:stretch>
            <a:fillRect/>
          </a:stretch>
        </p:blipFill>
        <p:spPr>
          <a:xfrm>
            <a:off x="2" y="3221417"/>
            <a:ext cx="484250" cy="45100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7" name="Shape 267"/>
        <p:cNvGrpSpPr/>
        <p:nvPr/>
      </p:nvGrpSpPr>
      <p:grpSpPr>
        <a:xfrm>
          <a:off x="0" y="0"/>
          <a:ext cx="0" cy="0"/>
          <a:chOff x="0" y="0"/>
          <a:chExt cx="0" cy="0"/>
        </a:xfrm>
      </p:grpSpPr>
      <p:sp>
        <p:nvSpPr>
          <p:cNvPr id="268" name="Google Shape;268;p18"/>
          <p:cNvSpPr txBox="1"/>
          <p:nvPr>
            <p:ph type="title"/>
          </p:nvPr>
        </p:nvSpPr>
        <p:spPr>
          <a:xfrm>
            <a:off x="2347950" y="776900"/>
            <a:ext cx="4448100" cy="73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9" name="Google Shape;269;p18"/>
          <p:cNvSpPr txBox="1"/>
          <p:nvPr>
            <p:ph idx="1" type="subTitle"/>
          </p:nvPr>
        </p:nvSpPr>
        <p:spPr>
          <a:xfrm>
            <a:off x="2347950" y="1517000"/>
            <a:ext cx="4448100" cy="105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18"/>
          <p:cNvSpPr/>
          <p:nvPr/>
        </p:nvSpPr>
        <p:spPr>
          <a:xfrm>
            <a:off x="8430659" y="3918067"/>
            <a:ext cx="867114" cy="1371862"/>
          </a:xfrm>
          <a:custGeom>
            <a:rect b="b" l="l" r="r" t="t"/>
            <a:pathLst>
              <a:path extrusionOk="0" h="25225" w="15944">
                <a:moveTo>
                  <a:pt x="11998" y="0"/>
                </a:moveTo>
                <a:lnTo>
                  <a:pt x="11642" y="65"/>
                </a:lnTo>
                <a:lnTo>
                  <a:pt x="11384" y="162"/>
                </a:lnTo>
                <a:lnTo>
                  <a:pt x="11125" y="259"/>
                </a:lnTo>
                <a:lnTo>
                  <a:pt x="10898" y="356"/>
                </a:lnTo>
                <a:lnTo>
                  <a:pt x="10769" y="388"/>
                </a:lnTo>
                <a:lnTo>
                  <a:pt x="10025" y="647"/>
                </a:lnTo>
                <a:lnTo>
                  <a:pt x="9702" y="776"/>
                </a:lnTo>
                <a:lnTo>
                  <a:pt x="9379" y="938"/>
                </a:lnTo>
                <a:lnTo>
                  <a:pt x="8861" y="1261"/>
                </a:lnTo>
                <a:lnTo>
                  <a:pt x="8376" y="1585"/>
                </a:lnTo>
                <a:lnTo>
                  <a:pt x="7923" y="1940"/>
                </a:lnTo>
                <a:lnTo>
                  <a:pt x="7503" y="2361"/>
                </a:lnTo>
                <a:lnTo>
                  <a:pt x="7115" y="2814"/>
                </a:lnTo>
                <a:lnTo>
                  <a:pt x="6921" y="3040"/>
                </a:lnTo>
                <a:lnTo>
                  <a:pt x="6759" y="3299"/>
                </a:lnTo>
                <a:lnTo>
                  <a:pt x="6403" y="3946"/>
                </a:lnTo>
                <a:lnTo>
                  <a:pt x="6177" y="4334"/>
                </a:lnTo>
                <a:lnTo>
                  <a:pt x="6112" y="4528"/>
                </a:lnTo>
                <a:lnTo>
                  <a:pt x="6015" y="4754"/>
                </a:lnTo>
                <a:lnTo>
                  <a:pt x="5918" y="5207"/>
                </a:lnTo>
                <a:lnTo>
                  <a:pt x="5821" y="5659"/>
                </a:lnTo>
                <a:lnTo>
                  <a:pt x="5789" y="6048"/>
                </a:lnTo>
                <a:lnTo>
                  <a:pt x="5789" y="6468"/>
                </a:lnTo>
                <a:lnTo>
                  <a:pt x="5821" y="7050"/>
                </a:lnTo>
                <a:lnTo>
                  <a:pt x="5854" y="7600"/>
                </a:lnTo>
                <a:lnTo>
                  <a:pt x="5951" y="8764"/>
                </a:lnTo>
                <a:lnTo>
                  <a:pt x="6048" y="9378"/>
                </a:lnTo>
                <a:lnTo>
                  <a:pt x="6145" y="9993"/>
                </a:lnTo>
                <a:lnTo>
                  <a:pt x="6371" y="11286"/>
                </a:lnTo>
                <a:lnTo>
                  <a:pt x="6371" y="11610"/>
                </a:lnTo>
                <a:lnTo>
                  <a:pt x="6371" y="11901"/>
                </a:lnTo>
                <a:lnTo>
                  <a:pt x="6339" y="12289"/>
                </a:lnTo>
                <a:lnTo>
                  <a:pt x="6306" y="12451"/>
                </a:lnTo>
                <a:lnTo>
                  <a:pt x="6242" y="12709"/>
                </a:lnTo>
                <a:lnTo>
                  <a:pt x="6145" y="12903"/>
                </a:lnTo>
                <a:lnTo>
                  <a:pt x="6015" y="13097"/>
                </a:lnTo>
                <a:lnTo>
                  <a:pt x="5692" y="13583"/>
                </a:lnTo>
                <a:lnTo>
                  <a:pt x="5692" y="13615"/>
                </a:lnTo>
                <a:lnTo>
                  <a:pt x="5433" y="13874"/>
                </a:lnTo>
                <a:lnTo>
                  <a:pt x="5239" y="14035"/>
                </a:lnTo>
                <a:lnTo>
                  <a:pt x="4754" y="14359"/>
                </a:lnTo>
                <a:lnTo>
                  <a:pt x="4560" y="14488"/>
                </a:lnTo>
                <a:lnTo>
                  <a:pt x="4366" y="14585"/>
                </a:lnTo>
                <a:lnTo>
                  <a:pt x="3946" y="14811"/>
                </a:lnTo>
                <a:lnTo>
                  <a:pt x="3428" y="15070"/>
                </a:lnTo>
                <a:lnTo>
                  <a:pt x="2943" y="15394"/>
                </a:lnTo>
                <a:lnTo>
                  <a:pt x="2426" y="15717"/>
                </a:lnTo>
                <a:lnTo>
                  <a:pt x="2199" y="15879"/>
                </a:lnTo>
                <a:lnTo>
                  <a:pt x="1941" y="16073"/>
                </a:lnTo>
                <a:lnTo>
                  <a:pt x="1714" y="16267"/>
                </a:lnTo>
                <a:lnTo>
                  <a:pt x="1520" y="16493"/>
                </a:lnTo>
                <a:lnTo>
                  <a:pt x="1132" y="16914"/>
                </a:lnTo>
                <a:lnTo>
                  <a:pt x="873" y="17205"/>
                </a:lnTo>
                <a:lnTo>
                  <a:pt x="679" y="17496"/>
                </a:lnTo>
                <a:lnTo>
                  <a:pt x="485" y="17819"/>
                </a:lnTo>
                <a:lnTo>
                  <a:pt x="324" y="18142"/>
                </a:lnTo>
                <a:lnTo>
                  <a:pt x="227" y="18466"/>
                </a:lnTo>
                <a:lnTo>
                  <a:pt x="130" y="18757"/>
                </a:lnTo>
                <a:lnTo>
                  <a:pt x="65" y="19080"/>
                </a:lnTo>
                <a:lnTo>
                  <a:pt x="0" y="19404"/>
                </a:lnTo>
                <a:lnTo>
                  <a:pt x="0" y="19889"/>
                </a:lnTo>
                <a:lnTo>
                  <a:pt x="0" y="20374"/>
                </a:lnTo>
                <a:lnTo>
                  <a:pt x="32" y="20859"/>
                </a:lnTo>
                <a:lnTo>
                  <a:pt x="97" y="21376"/>
                </a:lnTo>
                <a:lnTo>
                  <a:pt x="162" y="21926"/>
                </a:lnTo>
                <a:lnTo>
                  <a:pt x="227" y="22185"/>
                </a:lnTo>
                <a:lnTo>
                  <a:pt x="291" y="22444"/>
                </a:lnTo>
                <a:lnTo>
                  <a:pt x="518" y="22993"/>
                </a:lnTo>
                <a:lnTo>
                  <a:pt x="712" y="23543"/>
                </a:lnTo>
                <a:lnTo>
                  <a:pt x="873" y="23899"/>
                </a:lnTo>
                <a:lnTo>
                  <a:pt x="906" y="23996"/>
                </a:lnTo>
                <a:lnTo>
                  <a:pt x="1003" y="24093"/>
                </a:lnTo>
                <a:lnTo>
                  <a:pt x="1132" y="24125"/>
                </a:lnTo>
                <a:lnTo>
                  <a:pt x="1261" y="24093"/>
                </a:lnTo>
                <a:lnTo>
                  <a:pt x="1358" y="24157"/>
                </a:lnTo>
                <a:lnTo>
                  <a:pt x="1423" y="24222"/>
                </a:lnTo>
                <a:lnTo>
                  <a:pt x="1585" y="24384"/>
                </a:lnTo>
                <a:lnTo>
                  <a:pt x="1779" y="24513"/>
                </a:lnTo>
                <a:lnTo>
                  <a:pt x="2005" y="24643"/>
                </a:lnTo>
                <a:lnTo>
                  <a:pt x="2232" y="24740"/>
                </a:lnTo>
                <a:lnTo>
                  <a:pt x="2458" y="24869"/>
                </a:lnTo>
                <a:lnTo>
                  <a:pt x="2749" y="24934"/>
                </a:lnTo>
                <a:lnTo>
                  <a:pt x="3266" y="25063"/>
                </a:lnTo>
                <a:lnTo>
                  <a:pt x="3687" y="25160"/>
                </a:lnTo>
                <a:lnTo>
                  <a:pt x="4107" y="25192"/>
                </a:lnTo>
                <a:lnTo>
                  <a:pt x="4463" y="25225"/>
                </a:lnTo>
                <a:lnTo>
                  <a:pt x="5174" y="25225"/>
                </a:lnTo>
                <a:lnTo>
                  <a:pt x="5563" y="25192"/>
                </a:lnTo>
                <a:lnTo>
                  <a:pt x="6339" y="25128"/>
                </a:lnTo>
                <a:lnTo>
                  <a:pt x="7309" y="25063"/>
                </a:lnTo>
                <a:lnTo>
                  <a:pt x="8247" y="24966"/>
                </a:lnTo>
                <a:lnTo>
                  <a:pt x="8699" y="24934"/>
                </a:lnTo>
                <a:lnTo>
                  <a:pt x="9120" y="24837"/>
                </a:lnTo>
                <a:lnTo>
                  <a:pt x="9961" y="24675"/>
                </a:lnTo>
                <a:lnTo>
                  <a:pt x="10931" y="24546"/>
                </a:lnTo>
                <a:lnTo>
                  <a:pt x="12515" y="24319"/>
                </a:lnTo>
                <a:lnTo>
                  <a:pt x="13033" y="24255"/>
                </a:lnTo>
                <a:lnTo>
                  <a:pt x="13647" y="24125"/>
                </a:lnTo>
                <a:lnTo>
                  <a:pt x="14100" y="23996"/>
                </a:lnTo>
                <a:lnTo>
                  <a:pt x="14520" y="23866"/>
                </a:lnTo>
                <a:lnTo>
                  <a:pt x="14812" y="23737"/>
                </a:lnTo>
                <a:lnTo>
                  <a:pt x="15103" y="23608"/>
                </a:lnTo>
                <a:lnTo>
                  <a:pt x="15361" y="23446"/>
                </a:lnTo>
                <a:lnTo>
                  <a:pt x="15458" y="23349"/>
                </a:lnTo>
                <a:lnTo>
                  <a:pt x="15555" y="23220"/>
                </a:lnTo>
                <a:lnTo>
                  <a:pt x="15685" y="23090"/>
                </a:lnTo>
                <a:lnTo>
                  <a:pt x="15782" y="22929"/>
                </a:lnTo>
                <a:lnTo>
                  <a:pt x="15846" y="22767"/>
                </a:lnTo>
                <a:lnTo>
                  <a:pt x="15911" y="22573"/>
                </a:lnTo>
                <a:lnTo>
                  <a:pt x="15943" y="22249"/>
                </a:lnTo>
                <a:lnTo>
                  <a:pt x="15943" y="21861"/>
                </a:lnTo>
                <a:lnTo>
                  <a:pt x="15879" y="21118"/>
                </a:lnTo>
                <a:lnTo>
                  <a:pt x="15846" y="20341"/>
                </a:lnTo>
                <a:lnTo>
                  <a:pt x="15782" y="19727"/>
                </a:lnTo>
                <a:lnTo>
                  <a:pt x="15782" y="18789"/>
                </a:lnTo>
                <a:lnTo>
                  <a:pt x="15749" y="18078"/>
                </a:lnTo>
                <a:lnTo>
                  <a:pt x="15717" y="17560"/>
                </a:lnTo>
                <a:lnTo>
                  <a:pt x="15685" y="17043"/>
                </a:lnTo>
                <a:lnTo>
                  <a:pt x="15588" y="15458"/>
                </a:lnTo>
                <a:lnTo>
                  <a:pt x="15491" y="13841"/>
                </a:lnTo>
                <a:lnTo>
                  <a:pt x="15426" y="13130"/>
                </a:lnTo>
                <a:lnTo>
                  <a:pt x="15394" y="12677"/>
                </a:lnTo>
                <a:lnTo>
                  <a:pt x="15361" y="12224"/>
                </a:lnTo>
                <a:lnTo>
                  <a:pt x="15297" y="11739"/>
                </a:lnTo>
                <a:lnTo>
                  <a:pt x="15232" y="11351"/>
                </a:lnTo>
                <a:lnTo>
                  <a:pt x="15167" y="10963"/>
                </a:lnTo>
                <a:lnTo>
                  <a:pt x="15135" y="10575"/>
                </a:lnTo>
                <a:lnTo>
                  <a:pt x="15070" y="9476"/>
                </a:lnTo>
                <a:lnTo>
                  <a:pt x="14973" y="8699"/>
                </a:lnTo>
                <a:lnTo>
                  <a:pt x="14941" y="8279"/>
                </a:lnTo>
                <a:lnTo>
                  <a:pt x="14941" y="7794"/>
                </a:lnTo>
                <a:lnTo>
                  <a:pt x="14941" y="5951"/>
                </a:lnTo>
                <a:lnTo>
                  <a:pt x="14973" y="4107"/>
                </a:lnTo>
                <a:lnTo>
                  <a:pt x="15038" y="3299"/>
                </a:lnTo>
                <a:lnTo>
                  <a:pt x="15070" y="2911"/>
                </a:lnTo>
                <a:lnTo>
                  <a:pt x="15103" y="2490"/>
                </a:lnTo>
                <a:lnTo>
                  <a:pt x="15103" y="1714"/>
                </a:lnTo>
                <a:lnTo>
                  <a:pt x="15038" y="1326"/>
                </a:lnTo>
                <a:lnTo>
                  <a:pt x="15006" y="1132"/>
                </a:lnTo>
                <a:lnTo>
                  <a:pt x="14941" y="938"/>
                </a:lnTo>
                <a:lnTo>
                  <a:pt x="14844" y="744"/>
                </a:lnTo>
                <a:lnTo>
                  <a:pt x="14682" y="582"/>
                </a:lnTo>
                <a:lnTo>
                  <a:pt x="14520" y="485"/>
                </a:lnTo>
                <a:lnTo>
                  <a:pt x="14326" y="421"/>
                </a:lnTo>
                <a:lnTo>
                  <a:pt x="13906" y="421"/>
                </a:lnTo>
                <a:lnTo>
                  <a:pt x="13680" y="453"/>
                </a:lnTo>
                <a:lnTo>
                  <a:pt x="12904" y="453"/>
                </a:lnTo>
                <a:lnTo>
                  <a:pt x="12871" y="421"/>
                </a:lnTo>
                <a:lnTo>
                  <a:pt x="12839" y="356"/>
                </a:lnTo>
                <a:lnTo>
                  <a:pt x="12807" y="356"/>
                </a:lnTo>
                <a:lnTo>
                  <a:pt x="12709" y="226"/>
                </a:lnTo>
                <a:lnTo>
                  <a:pt x="12580" y="129"/>
                </a:lnTo>
                <a:lnTo>
                  <a:pt x="12451" y="32"/>
                </a:lnTo>
                <a:lnTo>
                  <a:pt x="12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18"/>
          <p:cNvGrpSpPr/>
          <p:nvPr/>
        </p:nvGrpSpPr>
        <p:grpSpPr>
          <a:xfrm>
            <a:off x="8096356" y="85156"/>
            <a:ext cx="965609" cy="756284"/>
            <a:chOff x="-1449344" y="-682444"/>
            <a:chExt cx="965609" cy="756284"/>
          </a:xfrm>
        </p:grpSpPr>
        <p:sp>
          <p:nvSpPr>
            <p:cNvPr id="272" name="Google Shape;272;p18"/>
            <p:cNvSpPr/>
            <p:nvPr/>
          </p:nvSpPr>
          <p:spPr>
            <a:xfrm>
              <a:off x="-1449344" y="-682444"/>
              <a:ext cx="898767" cy="536454"/>
            </a:xfrm>
            <a:custGeom>
              <a:rect b="b" l="l" r="r" t="t"/>
              <a:pathLst>
                <a:path extrusionOk="0" h="9864" w="16526">
                  <a:moveTo>
                    <a:pt x="4819" y="938"/>
                  </a:moveTo>
                  <a:lnTo>
                    <a:pt x="4787" y="1035"/>
                  </a:lnTo>
                  <a:lnTo>
                    <a:pt x="4496" y="1035"/>
                  </a:lnTo>
                  <a:lnTo>
                    <a:pt x="4204" y="970"/>
                  </a:lnTo>
                  <a:lnTo>
                    <a:pt x="4496" y="938"/>
                  </a:lnTo>
                  <a:close/>
                  <a:moveTo>
                    <a:pt x="3558" y="1067"/>
                  </a:moveTo>
                  <a:lnTo>
                    <a:pt x="3558" y="1100"/>
                  </a:lnTo>
                  <a:lnTo>
                    <a:pt x="3590" y="1164"/>
                  </a:lnTo>
                  <a:lnTo>
                    <a:pt x="2976" y="1229"/>
                  </a:lnTo>
                  <a:lnTo>
                    <a:pt x="3105" y="1164"/>
                  </a:lnTo>
                  <a:lnTo>
                    <a:pt x="3558" y="1067"/>
                  </a:lnTo>
                  <a:close/>
                  <a:moveTo>
                    <a:pt x="7697" y="1261"/>
                  </a:moveTo>
                  <a:lnTo>
                    <a:pt x="8085" y="1294"/>
                  </a:lnTo>
                  <a:lnTo>
                    <a:pt x="8085" y="1326"/>
                  </a:lnTo>
                  <a:lnTo>
                    <a:pt x="7568" y="1294"/>
                  </a:lnTo>
                  <a:lnTo>
                    <a:pt x="7697" y="1261"/>
                  </a:lnTo>
                  <a:close/>
                  <a:moveTo>
                    <a:pt x="9993" y="1520"/>
                  </a:moveTo>
                  <a:lnTo>
                    <a:pt x="10090" y="1552"/>
                  </a:lnTo>
                  <a:lnTo>
                    <a:pt x="10123" y="1585"/>
                  </a:lnTo>
                  <a:lnTo>
                    <a:pt x="10123" y="1617"/>
                  </a:lnTo>
                  <a:lnTo>
                    <a:pt x="10090" y="1617"/>
                  </a:lnTo>
                  <a:lnTo>
                    <a:pt x="9993" y="1552"/>
                  </a:lnTo>
                  <a:lnTo>
                    <a:pt x="9993" y="1520"/>
                  </a:lnTo>
                  <a:close/>
                  <a:moveTo>
                    <a:pt x="2685" y="1682"/>
                  </a:moveTo>
                  <a:lnTo>
                    <a:pt x="2814" y="1714"/>
                  </a:lnTo>
                  <a:lnTo>
                    <a:pt x="2361" y="1811"/>
                  </a:lnTo>
                  <a:lnTo>
                    <a:pt x="2264" y="1811"/>
                  </a:lnTo>
                  <a:lnTo>
                    <a:pt x="2588" y="1714"/>
                  </a:lnTo>
                  <a:lnTo>
                    <a:pt x="2685" y="1682"/>
                  </a:lnTo>
                  <a:close/>
                  <a:moveTo>
                    <a:pt x="5239" y="2070"/>
                  </a:moveTo>
                  <a:lnTo>
                    <a:pt x="5272" y="2102"/>
                  </a:lnTo>
                  <a:lnTo>
                    <a:pt x="5336" y="2231"/>
                  </a:lnTo>
                  <a:lnTo>
                    <a:pt x="5304" y="2231"/>
                  </a:lnTo>
                  <a:lnTo>
                    <a:pt x="4981" y="2167"/>
                  </a:lnTo>
                  <a:lnTo>
                    <a:pt x="5239" y="2070"/>
                  </a:lnTo>
                  <a:close/>
                  <a:moveTo>
                    <a:pt x="7341" y="2167"/>
                  </a:moveTo>
                  <a:lnTo>
                    <a:pt x="8053" y="2264"/>
                  </a:lnTo>
                  <a:lnTo>
                    <a:pt x="8021" y="2361"/>
                  </a:lnTo>
                  <a:lnTo>
                    <a:pt x="7924" y="2328"/>
                  </a:lnTo>
                  <a:lnTo>
                    <a:pt x="7341" y="2167"/>
                  </a:lnTo>
                  <a:close/>
                  <a:moveTo>
                    <a:pt x="2199" y="2296"/>
                  </a:moveTo>
                  <a:lnTo>
                    <a:pt x="2329" y="2328"/>
                  </a:lnTo>
                  <a:lnTo>
                    <a:pt x="2232" y="2393"/>
                  </a:lnTo>
                  <a:lnTo>
                    <a:pt x="1973" y="2425"/>
                  </a:lnTo>
                  <a:lnTo>
                    <a:pt x="1908" y="2458"/>
                  </a:lnTo>
                  <a:lnTo>
                    <a:pt x="1779" y="2425"/>
                  </a:lnTo>
                  <a:lnTo>
                    <a:pt x="2199" y="2296"/>
                  </a:lnTo>
                  <a:close/>
                  <a:moveTo>
                    <a:pt x="10543" y="2005"/>
                  </a:moveTo>
                  <a:lnTo>
                    <a:pt x="10899" y="2328"/>
                  </a:lnTo>
                  <a:lnTo>
                    <a:pt x="11190" y="2555"/>
                  </a:lnTo>
                  <a:lnTo>
                    <a:pt x="11190" y="2555"/>
                  </a:lnTo>
                  <a:lnTo>
                    <a:pt x="10543" y="2199"/>
                  </a:lnTo>
                  <a:lnTo>
                    <a:pt x="10543" y="2102"/>
                  </a:lnTo>
                  <a:lnTo>
                    <a:pt x="10543" y="2005"/>
                  </a:lnTo>
                  <a:close/>
                  <a:moveTo>
                    <a:pt x="6371" y="2684"/>
                  </a:moveTo>
                  <a:lnTo>
                    <a:pt x="6598" y="2749"/>
                  </a:lnTo>
                  <a:lnTo>
                    <a:pt x="6274" y="2716"/>
                  </a:lnTo>
                  <a:lnTo>
                    <a:pt x="6242" y="2684"/>
                  </a:lnTo>
                  <a:close/>
                  <a:moveTo>
                    <a:pt x="2329" y="2975"/>
                  </a:moveTo>
                  <a:lnTo>
                    <a:pt x="2943" y="3008"/>
                  </a:lnTo>
                  <a:lnTo>
                    <a:pt x="3396" y="3008"/>
                  </a:lnTo>
                  <a:lnTo>
                    <a:pt x="3364" y="3040"/>
                  </a:lnTo>
                  <a:lnTo>
                    <a:pt x="2199" y="3040"/>
                  </a:lnTo>
                  <a:lnTo>
                    <a:pt x="2296" y="2975"/>
                  </a:lnTo>
                  <a:close/>
                  <a:moveTo>
                    <a:pt x="3493" y="3493"/>
                  </a:moveTo>
                  <a:lnTo>
                    <a:pt x="2943" y="3557"/>
                  </a:lnTo>
                  <a:lnTo>
                    <a:pt x="3073" y="3525"/>
                  </a:lnTo>
                  <a:lnTo>
                    <a:pt x="3493" y="3493"/>
                  </a:lnTo>
                  <a:close/>
                  <a:moveTo>
                    <a:pt x="874" y="3428"/>
                  </a:moveTo>
                  <a:lnTo>
                    <a:pt x="1100" y="3493"/>
                  </a:lnTo>
                  <a:lnTo>
                    <a:pt x="1132" y="3493"/>
                  </a:lnTo>
                  <a:lnTo>
                    <a:pt x="1068" y="3590"/>
                  </a:lnTo>
                  <a:lnTo>
                    <a:pt x="971" y="3557"/>
                  </a:lnTo>
                  <a:lnTo>
                    <a:pt x="938" y="3525"/>
                  </a:lnTo>
                  <a:lnTo>
                    <a:pt x="874" y="3493"/>
                  </a:lnTo>
                  <a:lnTo>
                    <a:pt x="841" y="3460"/>
                  </a:lnTo>
                  <a:lnTo>
                    <a:pt x="874" y="3428"/>
                  </a:lnTo>
                  <a:close/>
                  <a:moveTo>
                    <a:pt x="10963" y="3622"/>
                  </a:moveTo>
                  <a:lnTo>
                    <a:pt x="11493" y="3857"/>
                  </a:lnTo>
                  <a:lnTo>
                    <a:pt x="11287" y="3784"/>
                  </a:lnTo>
                  <a:lnTo>
                    <a:pt x="10963" y="3687"/>
                  </a:lnTo>
                  <a:lnTo>
                    <a:pt x="10963" y="3622"/>
                  </a:lnTo>
                  <a:close/>
                  <a:moveTo>
                    <a:pt x="2167" y="4042"/>
                  </a:moveTo>
                  <a:lnTo>
                    <a:pt x="1747" y="4107"/>
                  </a:lnTo>
                  <a:lnTo>
                    <a:pt x="1359" y="4139"/>
                  </a:lnTo>
                  <a:lnTo>
                    <a:pt x="1359" y="4139"/>
                  </a:lnTo>
                  <a:lnTo>
                    <a:pt x="1391" y="4075"/>
                  </a:lnTo>
                  <a:lnTo>
                    <a:pt x="1747" y="4075"/>
                  </a:lnTo>
                  <a:lnTo>
                    <a:pt x="2167" y="4042"/>
                  </a:lnTo>
                  <a:close/>
                  <a:moveTo>
                    <a:pt x="550" y="3784"/>
                  </a:moveTo>
                  <a:lnTo>
                    <a:pt x="679" y="3913"/>
                  </a:lnTo>
                  <a:lnTo>
                    <a:pt x="615" y="3978"/>
                  </a:lnTo>
                  <a:lnTo>
                    <a:pt x="550" y="4075"/>
                  </a:lnTo>
                  <a:lnTo>
                    <a:pt x="550" y="4172"/>
                  </a:lnTo>
                  <a:lnTo>
                    <a:pt x="550" y="4269"/>
                  </a:lnTo>
                  <a:lnTo>
                    <a:pt x="582" y="4366"/>
                  </a:lnTo>
                  <a:lnTo>
                    <a:pt x="615" y="4430"/>
                  </a:lnTo>
                  <a:lnTo>
                    <a:pt x="550" y="4463"/>
                  </a:lnTo>
                  <a:lnTo>
                    <a:pt x="453" y="4527"/>
                  </a:lnTo>
                  <a:lnTo>
                    <a:pt x="453" y="4139"/>
                  </a:lnTo>
                  <a:lnTo>
                    <a:pt x="550" y="3784"/>
                  </a:lnTo>
                  <a:close/>
                  <a:moveTo>
                    <a:pt x="13874" y="4851"/>
                  </a:moveTo>
                  <a:lnTo>
                    <a:pt x="14100" y="5077"/>
                  </a:lnTo>
                  <a:lnTo>
                    <a:pt x="14197" y="5207"/>
                  </a:lnTo>
                  <a:lnTo>
                    <a:pt x="14456" y="5530"/>
                  </a:lnTo>
                  <a:lnTo>
                    <a:pt x="14133" y="5174"/>
                  </a:lnTo>
                  <a:lnTo>
                    <a:pt x="13842" y="4851"/>
                  </a:lnTo>
                  <a:close/>
                  <a:moveTo>
                    <a:pt x="841" y="5368"/>
                  </a:moveTo>
                  <a:lnTo>
                    <a:pt x="971" y="5595"/>
                  </a:lnTo>
                  <a:lnTo>
                    <a:pt x="1197" y="5789"/>
                  </a:lnTo>
                  <a:lnTo>
                    <a:pt x="1003" y="5659"/>
                  </a:lnTo>
                  <a:lnTo>
                    <a:pt x="841" y="5498"/>
                  </a:lnTo>
                  <a:lnTo>
                    <a:pt x="744" y="5368"/>
                  </a:lnTo>
                  <a:close/>
                  <a:moveTo>
                    <a:pt x="14779" y="6371"/>
                  </a:moveTo>
                  <a:lnTo>
                    <a:pt x="14844" y="6436"/>
                  </a:lnTo>
                  <a:lnTo>
                    <a:pt x="14973" y="6565"/>
                  </a:lnTo>
                  <a:lnTo>
                    <a:pt x="15006" y="6597"/>
                  </a:lnTo>
                  <a:lnTo>
                    <a:pt x="15038" y="6630"/>
                  </a:lnTo>
                  <a:lnTo>
                    <a:pt x="15070" y="6694"/>
                  </a:lnTo>
                  <a:lnTo>
                    <a:pt x="15265" y="7018"/>
                  </a:lnTo>
                  <a:lnTo>
                    <a:pt x="14779" y="6371"/>
                  </a:lnTo>
                  <a:close/>
                  <a:moveTo>
                    <a:pt x="5627" y="0"/>
                  </a:moveTo>
                  <a:lnTo>
                    <a:pt x="5207" y="65"/>
                  </a:lnTo>
                  <a:lnTo>
                    <a:pt x="4787" y="129"/>
                  </a:lnTo>
                  <a:lnTo>
                    <a:pt x="4366" y="226"/>
                  </a:lnTo>
                  <a:lnTo>
                    <a:pt x="3946" y="356"/>
                  </a:lnTo>
                  <a:lnTo>
                    <a:pt x="3461" y="517"/>
                  </a:lnTo>
                  <a:lnTo>
                    <a:pt x="2976" y="711"/>
                  </a:lnTo>
                  <a:lnTo>
                    <a:pt x="2555" y="906"/>
                  </a:lnTo>
                  <a:lnTo>
                    <a:pt x="2458" y="970"/>
                  </a:lnTo>
                  <a:lnTo>
                    <a:pt x="2005" y="1229"/>
                  </a:lnTo>
                  <a:lnTo>
                    <a:pt x="1585" y="1520"/>
                  </a:lnTo>
                  <a:lnTo>
                    <a:pt x="1229" y="1843"/>
                  </a:lnTo>
                  <a:lnTo>
                    <a:pt x="1068" y="2005"/>
                  </a:lnTo>
                  <a:lnTo>
                    <a:pt x="906" y="2199"/>
                  </a:lnTo>
                  <a:lnTo>
                    <a:pt x="841" y="2264"/>
                  </a:lnTo>
                  <a:lnTo>
                    <a:pt x="485" y="2716"/>
                  </a:lnTo>
                  <a:lnTo>
                    <a:pt x="356" y="2975"/>
                  </a:lnTo>
                  <a:lnTo>
                    <a:pt x="259" y="3202"/>
                  </a:lnTo>
                  <a:lnTo>
                    <a:pt x="259" y="3169"/>
                  </a:lnTo>
                  <a:lnTo>
                    <a:pt x="97" y="3654"/>
                  </a:lnTo>
                  <a:lnTo>
                    <a:pt x="33" y="3978"/>
                  </a:lnTo>
                  <a:lnTo>
                    <a:pt x="0" y="4236"/>
                  </a:lnTo>
                  <a:lnTo>
                    <a:pt x="0" y="4495"/>
                  </a:lnTo>
                  <a:lnTo>
                    <a:pt x="65" y="4754"/>
                  </a:lnTo>
                  <a:lnTo>
                    <a:pt x="65" y="4786"/>
                  </a:lnTo>
                  <a:lnTo>
                    <a:pt x="65" y="4819"/>
                  </a:lnTo>
                  <a:lnTo>
                    <a:pt x="130" y="5142"/>
                  </a:lnTo>
                  <a:lnTo>
                    <a:pt x="162" y="5174"/>
                  </a:lnTo>
                  <a:lnTo>
                    <a:pt x="227" y="5336"/>
                  </a:lnTo>
                  <a:lnTo>
                    <a:pt x="291" y="5530"/>
                  </a:lnTo>
                  <a:lnTo>
                    <a:pt x="388" y="5692"/>
                  </a:lnTo>
                  <a:lnTo>
                    <a:pt x="582" y="5918"/>
                  </a:lnTo>
                  <a:lnTo>
                    <a:pt x="809" y="6112"/>
                  </a:lnTo>
                  <a:lnTo>
                    <a:pt x="1035" y="6274"/>
                  </a:lnTo>
                  <a:lnTo>
                    <a:pt x="1262" y="6403"/>
                  </a:lnTo>
                  <a:lnTo>
                    <a:pt x="1520" y="6500"/>
                  </a:lnTo>
                  <a:lnTo>
                    <a:pt x="1779" y="6565"/>
                  </a:lnTo>
                  <a:lnTo>
                    <a:pt x="2070" y="6597"/>
                  </a:lnTo>
                  <a:lnTo>
                    <a:pt x="2329" y="6630"/>
                  </a:lnTo>
                  <a:lnTo>
                    <a:pt x="2620" y="6630"/>
                  </a:lnTo>
                  <a:lnTo>
                    <a:pt x="2879" y="6597"/>
                  </a:lnTo>
                  <a:lnTo>
                    <a:pt x="3331" y="6500"/>
                  </a:lnTo>
                  <a:lnTo>
                    <a:pt x="3784" y="6371"/>
                  </a:lnTo>
                  <a:lnTo>
                    <a:pt x="4204" y="6177"/>
                  </a:lnTo>
                  <a:lnTo>
                    <a:pt x="4657" y="5886"/>
                  </a:lnTo>
                  <a:lnTo>
                    <a:pt x="5078" y="5595"/>
                  </a:lnTo>
                  <a:lnTo>
                    <a:pt x="5272" y="5465"/>
                  </a:lnTo>
                  <a:lnTo>
                    <a:pt x="5530" y="5304"/>
                  </a:lnTo>
                  <a:lnTo>
                    <a:pt x="5918" y="5077"/>
                  </a:lnTo>
                  <a:lnTo>
                    <a:pt x="6339" y="4883"/>
                  </a:lnTo>
                  <a:lnTo>
                    <a:pt x="7050" y="4560"/>
                  </a:lnTo>
                  <a:lnTo>
                    <a:pt x="7406" y="4430"/>
                  </a:lnTo>
                  <a:lnTo>
                    <a:pt x="7729" y="4333"/>
                  </a:lnTo>
                  <a:lnTo>
                    <a:pt x="8182" y="4204"/>
                  </a:lnTo>
                  <a:lnTo>
                    <a:pt x="8667" y="4139"/>
                  </a:lnTo>
                  <a:lnTo>
                    <a:pt x="9185" y="4139"/>
                  </a:lnTo>
                  <a:lnTo>
                    <a:pt x="9702" y="4172"/>
                  </a:lnTo>
                  <a:lnTo>
                    <a:pt x="10155" y="4236"/>
                  </a:lnTo>
                  <a:lnTo>
                    <a:pt x="10672" y="4333"/>
                  </a:lnTo>
                  <a:lnTo>
                    <a:pt x="11190" y="4495"/>
                  </a:lnTo>
                  <a:lnTo>
                    <a:pt x="11675" y="4689"/>
                  </a:lnTo>
                  <a:lnTo>
                    <a:pt x="12160" y="4883"/>
                  </a:lnTo>
                  <a:lnTo>
                    <a:pt x="12645" y="5110"/>
                  </a:lnTo>
                  <a:lnTo>
                    <a:pt x="13065" y="5401"/>
                  </a:lnTo>
                  <a:lnTo>
                    <a:pt x="13486" y="5692"/>
                  </a:lnTo>
                  <a:lnTo>
                    <a:pt x="13874" y="6015"/>
                  </a:lnTo>
                  <a:lnTo>
                    <a:pt x="14197" y="6306"/>
                  </a:lnTo>
                  <a:lnTo>
                    <a:pt x="14456" y="6597"/>
                  </a:lnTo>
                  <a:lnTo>
                    <a:pt x="14682" y="6888"/>
                  </a:lnTo>
                  <a:lnTo>
                    <a:pt x="14909" y="7212"/>
                  </a:lnTo>
                  <a:lnTo>
                    <a:pt x="15394" y="7955"/>
                  </a:lnTo>
                  <a:lnTo>
                    <a:pt x="15620" y="8376"/>
                  </a:lnTo>
                  <a:lnTo>
                    <a:pt x="15814" y="8764"/>
                  </a:lnTo>
                  <a:lnTo>
                    <a:pt x="16008" y="9184"/>
                  </a:lnTo>
                  <a:lnTo>
                    <a:pt x="16170" y="9605"/>
                  </a:lnTo>
                  <a:lnTo>
                    <a:pt x="16202" y="9734"/>
                  </a:lnTo>
                  <a:lnTo>
                    <a:pt x="16235" y="9766"/>
                  </a:lnTo>
                  <a:lnTo>
                    <a:pt x="16267" y="9831"/>
                  </a:lnTo>
                  <a:lnTo>
                    <a:pt x="16332" y="9863"/>
                  </a:lnTo>
                  <a:lnTo>
                    <a:pt x="16396" y="9863"/>
                  </a:lnTo>
                  <a:lnTo>
                    <a:pt x="16461" y="9831"/>
                  </a:lnTo>
                  <a:lnTo>
                    <a:pt x="16526" y="9766"/>
                  </a:lnTo>
                  <a:lnTo>
                    <a:pt x="16526" y="9702"/>
                  </a:lnTo>
                  <a:lnTo>
                    <a:pt x="16526" y="9637"/>
                  </a:lnTo>
                  <a:lnTo>
                    <a:pt x="16493" y="9443"/>
                  </a:lnTo>
                  <a:lnTo>
                    <a:pt x="16429" y="9249"/>
                  </a:lnTo>
                  <a:lnTo>
                    <a:pt x="16235" y="8441"/>
                  </a:lnTo>
                  <a:lnTo>
                    <a:pt x="16170" y="8085"/>
                  </a:lnTo>
                  <a:lnTo>
                    <a:pt x="16073" y="7761"/>
                  </a:lnTo>
                  <a:lnTo>
                    <a:pt x="15847" y="7082"/>
                  </a:lnTo>
                  <a:lnTo>
                    <a:pt x="15620" y="6565"/>
                  </a:lnTo>
                  <a:lnTo>
                    <a:pt x="15362" y="6047"/>
                  </a:lnTo>
                  <a:lnTo>
                    <a:pt x="15070" y="5465"/>
                  </a:lnTo>
                  <a:lnTo>
                    <a:pt x="14747" y="4948"/>
                  </a:lnTo>
                  <a:lnTo>
                    <a:pt x="14424" y="4430"/>
                  </a:lnTo>
                  <a:lnTo>
                    <a:pt x="14036" y="3913"/>
                  </a:lnTo>
                  <a:lnTo>
                    <a:pt x="13777" y="3622"/>
                  </a:lnTo>
                  <a:lnTo>
                    <a:pt x="13518" y="3331"/>
                  </a:lnTo>
                  <a:lnTo>
                    <a:pt x="12968" y="2814"/>
                  </a:lnTo>
                  <a:lnTo>
                    <a:pt x="12483" y="2393"/>
                  </a:lnTo>
                  <a:lnTo>
                    <a:pt x="11966" y="2005"/>
                  </a:lnTo>
                  <a:lnTo>
                    <a:pt x="11675" y="1779"/>
                  </a:lnTo>
                  <a:lnTo>
                    <a:pt x="11254" y="1488"/>
                  </a:lnTo>
                  <a:lnTo>
                    <a:pt x="10802" y="1229"/>
                  </a:lnTo>
                  <a:lnTo>
                    <a:pt x="10381" y="1003"/>
                  </a:lnTo>
                  <a:lnTo>
                    <a:pt x="9832" y="744"/>
                  </a:lnTo>
                  <a:lnTo>
                    <a:pt x="9249" y="550"/>
                  </a:lnTo>
                  <a:lnTo>
                    <a:pt x="8118" y="291"/>
                  </a:lnTo>
                  <a:lnTo>
                    <a:pt x="6889" y="32"/>
                  </a:lnTo>
                  <a:lnTo>
                    <a:pt x="66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620948" y="-677169"/>
              <a:ext cx="137213" cy="376399"/>
            </a:xfrm>
            <a:custGeom>
              <a:rect b="b" l="l" r="r" t="t"/>
              <a:pathLst>
                <a:path extrusionOk="0" h="6921" w="2523">
                  <a:moveTo>
                    <a:pt x="615" y="614"/>
                  </a:moveTo>
                  <a:lnTo>
                    <a:pt x="744" y="711"/>
                  </a:lnTo>
                  <a:lnTo>
                    <a:pt x="615" y="711"/>
                  </a:lnTo>
                  <a:lnTo>
                    <a:pt x="615" y="614"/>
                  </a:lnTo>
                  <a:close/>
                  <a:moveTo>
                    <a:pt x="647" y="1229"/>
                  </a:moveTo>
                  <a:lnTo>
                    <a:pt x="1035" y="2296"/>
                  </a:lnTo>
                  <a:lnTo>
                    <a:pt x="1067" y="2393"/>
                  </a:lnTo>
                  <a:lnTo>
                    <a:pt x="1003" y="2425"/>
                  </a:lnTo>
                  <a:lnTo>
                    <a:pt x="809" y="1876"/>
                  </a:lnTo>
                  <a:lnTo>
                    <a:pt x="647" y="1294"/>
                  </a:lnTo>
                  <a:lnTo>
                    <a:pt x="647" y="1229"/>
                  </a:lnTo>
                  <a:close/>
                  <a:moveTo>
                    <a:pt x="679" y="0"/>
                  </a:moveTo>
                  <a:lnTo>
                    <a:pt x="518" y="65"/>
                  </a:lnTo>
                  <a:lnTo>
                    <a:pt x="324" y="162"/>
                  </a:lnTo>
                  <a:lnTo>
                    <a:pt x="227" y="226"/>
                  </a:lnTo>
                  <a:lnTo>
                    <a:pt x="162" y="323"/>
                  </a:lnTo>
                  <a:lnTo>
                    <a:pt x="97" y="453"/>
                  </a:lnTo>
                  <a:lnTo>
                    <a:pt x="65" y="550"/>
                  </a:lnTo>
                  <a:lnTo>
                    <a:pt x="33" y="776"/>
                  </a:lnTo>
                  <a:lnTo>
                    <a:pt x="33" y="744"/>
                  </a:lnTo>
                  <a:lnTo>
                    <a:pt x="0" y="938"/>
                  </a:lnTo>
                  <a:lnTo>
                    <a:pt x="33" y="1100"/>
                  </a:lnTo>
                  <a:lnTo>
                    <a:pt x="65" y="1488"/>
                  </a:lnTo>
                  <a:lnTo>
                    <a:pt x="162" y="2037"/>
                  </a:lnTo>
                  <a:lnTo>
                    <a:pt x="324" y="2522"/>
                  </a:lnTo>
                  <a:lnTo>
                    <a:pt x="550" y="3040"/>
                  </a:lnTo>
                  <a:lnTo>
                    <a:pt x="615" y="3169"/>
                  </a:lnTo>
                  <a:lnTo>
                    <a:pt x="809" y="3428"/>
                  </a:lnTo>
                  <a:lnTo>
                    <a:pt x="1003" y="3719"/>
                  </a:lnTo>
                  <a:lnTo>
                    <a:pt x="1132" y="3945"/>
                  </a:lnTo>
                  <a:lnTo>
                    <a:pt x="1229" y="4204"/>
                  </a:lnTo>
                  <a:lnTo>
                    <a:pt x="1423" y="4722"/>
                  </a:lnTo>
                  <a:lnTo>
                    <a:pt x="1552" y="5174"/>
                  </a:lnTo>
                  <a:lnTo>
                    <a:pt x="1552" y="5239"/>
                  </a:lnTo>
                  <a:lnTo>
                    <a:pt x="1552" y="5271"/>
                  </a:lnTo>
                  <a:lnTo>
                    <a:pt x="1552" y="5401"/>
                  </a:lnTo>
                  <a:lnTo>
                    <a:pt x="1585" y="5433"/>
                  </a:lnTo>
                  <a:lnTo>
                    <a:pt x="1617" y="5498"/>
                  </a:lnTo>
                  <a:lnTo>
                    <a:pt x="1649" y="5562"/>
                  </a:lnTo>
                  <a:lnTo>
                    <a:pt x="1682" y="5724"/>
                  </a:lnTo>
                  <a:lnTo>
                    <a:pt x="1682" y="5789"/>
                  </a:lnTo>
                  <a:lnTo>
                    <a:pt x="1682" y="6015"/>
                  </a:lnTo>
                  <a:lnTo>
                    <a:pt x="1649" y="6500"/>
                  </a:lnTo>
                  <a:lnTo>
                    <a:pt x="1617" y="6694"/>
                  </a:lnTo>
                  <a:lnTo>
                    <a:pt x="1617" y="6759"/>
                  </a:lnTo>
                  <a:lnTo>
                    <a:pt x="1649" y="6856"/>
                  </a:lnTo>
                  <a:lnTo>
                    <a:pt x="1682" y="6888"/>
                  </a:lnTo>
                  <a:lnTo>
                    <a:pt x="1747" y="6921"/>
                  </a:lnTo>
                  <a:lnTo>
                    <a:pt x="1811" y="6921"/>
                  </a:lnTo>
                  <a:lnTo>
                    <a:pt x="1844" y="6888"/>
                  </a:lnTo>
                  <a:lnTo>
                    <a:pt x="1876" y="6856"/>
                  </a:lnTo>
                  <a:lnTo>
                    <a:pt x="1908" y="6824"/>
                  </a:lnTo>
                  <a:lnTo>
                    <a:pt x="1908" y="6791"/>
                  </a:lnTo>
                  <a:lnTo>
                    <a:pt x="1941" y="6727"/>
                  </a:lnTo>
                  <a:lnTo>
                    <a:pt x="1941" y="6694"/>
                  </a:lnTo>
                  <a:lnTo>
                    <a:pt x="2102" y="6144"/>
                  </a:lnTo>
                  <a:lnTo>
                    <a:pt x="2199" y="5821"/>
                  </a:lnTo>
                  <a:lnTo>
                    <a:pt x="2264" y="5498"/>
                  </a:lnTo>
                  <a:lnTo>
                    <a:pt x="2296" y="5433"/>
                  </a:lnTo>
                  <a:lnTo>
                    <a:pt x="2329" y="5368"/>
                  </a:lnTo>
                  <a:lnTo>
                    <a:pt x="2393" y="5207"/>
                  </a:lnTo>
                  <a:lnTo>
                    <a:pt x="2426" y="5013"/>
                  </a:lnTo>
                  <a:lnTo>
                    <a:pt x="2490" y="4495"/>
                  </a:lnTo>
                  <a:lnTo>
                    <a:pt x="2523" y="3945"/>
                  </a:lnTo>
                  <a:lnTo>
                    <a:pt x="2523" y="3913"/>
                  </a:lnTo>
                  <a:lnTo>
                    <a:pt x="2490" y="3525"/>
                  </a:lnTo>
                  <a:lnTo>
                    <a:pt x="2490" y="3428"/>
                  </a:lnTo>
                  <a:lnTo>
                    <a:pt x="2490" y="3202"/>
                  </a:lnTo>
                  <a:lnTo>
                    <a:pt x="2490" y="2684"/>
                  </a:lnTo>
                  <a:lnTo>
                    <a:pt x="2458" y="2167"/>
                  </a:lnTo>
                  <a:lnTo>
                    <a:pt x="2393" y="1649"/>
                  </a:lnTo>
                  <a:lnTo>
                    <a:pt x="2296" y="1164"/>
                  </a:lnTo>
                  <a:lnTo>
                    <a:pt x="2199" y="906"/>
                  </a:lnTo>
                  <a:lnTo>
                    <a:pt x="2102" y="679"/>
                  </a:lnTo>
                  <a:lnTo>
                    <a:pt x="1941" y="453"/>
                  </a:lnTo>
                  <a:lnTo>
                    <a:pt x="1779" y="259"/>
                  </a:lnTo>
                  <a:lnTo>
                    <a:pt x="1617" y="129"/>
                  </a:lnTo>
                  <a:lnTo>
                    <a:pt x="1455" y="65"/>
                  </a:lnTo>
                  <a:lnTo>
                    <a:pt x="12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582280" y="-1809"/>
              <a:ext cx="54" cy="5330"/>
            </a:xfrm>
            <a:custGeom>
              <a:rect b="b" l="l" r="r" t="t"/>
              <a:pathLst>
                <a:path extrusionOk="0" h="98" w="1">
                  <a:moveTo>
                    <a:pt x="1" y="97"/>
                  </a:moveTo>
                  <a:lnTo>
                    <a:pt x="1" y="97"/>
                  </a:lnTo>
                  <a:lnTo>
                    <a:pt x="1" y="65"/>
                  </a:lnTo>
                  <a:lnTo>
                    <a:pt x="1" y="65"/>
                  </a:lnTo>
                  <a:lnTo>
                    <a:pt x="1" y="0"/>
                  </a:lnTo>
                  <a:lnTo>
                    <a:pt x="1" y="0"/>
                  </a:lnTo>
                  <a:lnTo>
                    <a:pt x="1" y="97"/>
                  </a:lnTo>
                  <a:lnTo>
                    <a:pt x="1" y="9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584021" y="-56358"/>
              <a:ext cx="84460" cy="130198"/>
            </a:xfrm>
            <a:custGeom>
              <a:rect b="b" l="l" r="r" t="t"/>
              <a:pathLst>
                <a:path extrusionOk="0" h="2394" w="1553">
                  <a:moveTo>
                    <a:pt x="679" y="1"/>
                  </a:moveTo>
                  <a:lnTo>
                    <a:pt x="518" y="65"/>
                  </a:lnTo>
                  <a:lnTo>
                    <a:pt x="388" y="195"/>
                  </a:lnTo>
                  <a:lnTo>
                    <a:pt x="259" y="389"/>
                  </a:lnTo>
                  <a:lnTo>
                    <a:pt x="130" y="615"/>
                  </a:lnTo>
                  <a:lnTo>
                    <a:pt x="65" y="842"/>
                  </a:lnTo>
                  <a:lnTo>
                    <a:pt x="33" y="1068"/>
                  </a:lnTo>
                  <a:lnTo>
                    <a:pt x="0" y="1262"/>
                  </a:lnTo>
                  <a:lnTo>
                    <a:pt x="0" y="1391"/>
                  </a:lnTo>
                  <a:lnTo>
                    <a:pt x="33" y="1456"/>
                  </a:lnTo>
                  <a:lnTo>
                    <a:pt x="33" y="1650"/>
                  </a:lnTo>
                  <a:lnTo>
                    <a:pt x="65" y="1812"/>
                  </a:lnTo>
                  <a:lnTo>
                    <a:pt x="162" y="2038"/>
                  </a:lnTo>
                  <a:lnTo>
                    <a:pt x="227" y="2167"/>
                  </a:lnTo>
                  <a:lnTo>
                    <a:pt x="324" y="2264"/>
                  </a:lnTo>
                  <a:lnTo>
                    <a:pt x="453" y="2329"/>
                  </a:lnTo>
                  <a:lnTo>
                    <a:pt x="550" y="2394"/>
                  </a:lnTo>
                  <a:lnTo>
                    <a:pt x="809" y="2394"/>
                  </a:lnTo>
                  <a:lnTo>
                    <a:pt x="938" y="2362"/>
                  </a:lnTo>
                  <a:lnTo>
                    <a:pt x="1035" y="2297"/>
                  </a:lnTo>
                  <a:lnTo>
                    <a:pt x="1100" y="2264"/>
                  </a:lnTo>
                  <a:lnTo>
                    <a:pt x="1197" y="2135"/>
                  </a:lnTo>
                  <a:lnTo>
                    <a:pt x="1326" y="1876"/>
                  </a:lnTo>
                  <a:lnTo>
                    <a:pt x="1423" y="1618"/>
                  </a:lnTo>
                  <a:lnTo>
                    <a:pt x="1488" y="1391"/>
                  </a:lnTo>
                  <a:lnTo>
                    <a:pt x="1520" y="1230"/>
                  </a:lnTo>
                  <a:lnTo>
                    <a:pt x="1553" y="1036"/>
                  </a:lnTo>
                  <a:lnTo>
                    <a:pt x="1553" y="874"/>
                  </a:lnTo>
                  <a:lnTo>
                    <a:pt x="1553" y="648"/>
                  </a:lnTo>
                  <a:lnTo>
                    <a:pt x="1520" y="648"/>
                  </a:lnTo>
                  <a:lnTo>
                    <a:pt x="1520" y="486"/>
                  </a:lnTo>
                  <a:lnTo>
                    <a:pt x="1520" y="453"/>
                  </a:lnTo>
                  <a:lnTo>
                    <a:pt x="1488" y="356"/>
                  </a:lnTo>
                  <a:lnTo>
                    <a:pt x="1456" y="227"/>
                  </a:lnTo>
                  <a:lnTo>
                    <a:pt x="1359" y="130"/>
                  </a:lnTo>
                  <a:lnTo>
                    <a:pt x="1262" y="65"/>
                  </a:lnTo>
                  <a:lnTo>
                    <a:pt x="1165" y="33"/>
                  </a:lnTo>
                  <a:lnTo>
                    <a:pt x="1035" y="65"/>
                  </a:lnTo>
                  <a:lnTo>
                    <a:pt x="8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18"/>
          <p:cNvSpPr/>
          <p:nvPr/>
        </p:nvSpPr>
        <p:spPr>
          <a:xfrm>
            <a:off x="-97050" y="3567505"/>
            <a:ext cx="477629" cy="1646584"/>
          </a:xfrm>
          <a:custGeom>
            <a:rect b="b" l="l" r="r" t="t"/>
            <a:pathLst>
              <a:path extrusionOk="0" h="24643" w="7148">
                <a:moveTo>
                  <a:pt x="712" y="0"/>
                </a:moveTo>
                <a:lnTo>
                  <a:pt x="648" y="33"/>
                </a:lnTo>
                <a:lnTo>
                  <a:pt x="583" y="97"/>
                </a:lnTo>
                <a:lnTo>
                  <a:pt x="551" y="194"/>
                </a:lnTo>
                <a:lnTo>
                  <a:pt x="583" y="291"/>
                </a:lnTo>
                <a:lnTo>
                  <a:pt x="680" y="841"/>
                </a:lnTo>
                <a:lnTo>
                  <a:pt x="712" y="938"/>
                </a:lnTo>
                <a:lnTo>
                  <a:pt x="745" y="1067"/>
                </a:lnTo>
                <a:lnTo>
                  <a:pt x="777" y="1423"/>
                </a:lnTo>
                <a:lnTo>
                  <a:pt x="777" y="1747"/>
                </a:lnTo>
                <a:lnTo>
                  <a:pt x="745" y="2426"/>
                </a:lnTo>
                <a:lnTo>
                  <a:pt x="745" y="3040"/>
                </a:lnTo>
                <a:lnTo>
                  <a:pt x="712" y="3558"/>
                </a:lnTo>
                <a:lnTo>
                  <a:pt x="648" y="4043"/>
                </a:lnTo>
                <a:lnTo>
                  <a:pt x="551" y="4592"/>
                </a:lnTo>
                <a:lnTo>
                  <a:pt x="389" y="5854"/>
                </a:lnTo>
                <a:lnTo>
                  <a:pt x="260" y="7180"/>
                </a:lnTo>
                <a:lnTo>
                  <a:pt x="98" y="9152"/>
                </a:lnTo>
                <a:lnTo>
                  <a:pt x="33" y="9734"/>
                </a:lnTo>
                <a:lnTo>
                  <a:pt x="1" y="10316"/>
                </a:lnTo>
                <a:lnTo>
                  <a:pt x="1" y="10931"/>
                </a:lnTo>
                <a:lnTo>
                  <a:pt x="33" y="11513"/>
                </a:lnTo>
                <a:lnTo>
                  <a:pt x="163" y="13195"/>
                </a:lnTo>
                <a:lnTo>
                  <a:pt x="227" y="14035"/>
                </a:lnTo>
                <a:lnTo>
                  <a:pt x="260" y="14876"/>
                </a:lnTo>
                <a:lnTo>
                  <a:pt x="260" y="15620"/>
                </a:lnTo>
                <a:lnTo>
                  <a:pt x="292" y="16364"/>
                </a:lnTo>
                <a:lnTo>
                  <a:pt x="292" y="17463"/>
                </a:lnTo>
                <a:lnTo>
                  <a:pt x="324" y="18563"/>
                </a:lnTo>
                <a:lnTo>
                  <a:pt x="357" y="19210"/>
                </a:lnTo>
                <a:lnTo>
                  <a:pt x="421" y="19824"/>
                </a:lnTo>
                <a:lnTo>
                  <a:pt x="486" y="20471"/>
                </a:lnTo>
                <a:lnTo>
                  <a:pt x="518" y="21118"/>
                </a:lnTo>
                <a:lnTo>
                  <a:pt x="551" y="21797"/>
                </a:lnTo>
                <a:lnTo>
                  <a:pt x="551" y="22508"/>
                </a:lnTo>
                <a:lnTo>
                  <a:pt x="551" y="23187"/>
                </a:lnTo>
                <a:lnTo>
                  <a:pt x="583" y="23705"/>
                </a:lnTo>
                <a:lnTo>
                  <a:pt x="583" y="23673"/>
                </a:lnTo>
                <a:lnTo>
                  <a:pt x="615" y="23931"/>
                </a:lnTo>
                <a:lnTo>
                  <a:pt x="648" y="24222"/>
                </a:lnTo>
                <a:lnTo>
                  <a:pt x="648" y="24255"/>
                </a:lnTo>
                <a:lnTo>
                  <a:pt x="648" y="24319"/>
                </a:lnTo>
                <a:lnTo>
                  <a:pt x="712" y="24416"/>
                </a:lnTo>
                <a:lnTo>
                  <a:pt x="745" y="24481"/>
                </a:lnTo>
                <a:lnTo>
                  <a:pt x="842" y="24546"/>
                </a:lnTo>
                <a:lnTo>
                  <a:pt x="906" y="24578"/>
                </a:lnTo>
                <a:lnTo>
                  <a:pt x="971" y="24610"/>
                </a:lnTo>
                <a:lnTo>
                  <a:pt x="1068" y="24643"/>
                </a:lnTo>
                <a:lnTo>
                  <a:pt x="1230" y="24643"/>
                </a:lnTo>
                <a:lnTo>
                  <a:pt x="1391" y="24610"/>
                </a:lnTo>
                <a:lnTo>
                  <a:pt x="1553" y="24546"/>
                </a:lnTo>
                <a:lnTo>
                  <a:pt x="1715" y="24449"/>
                </a:lnTo>
                <a:lnTo>
                  <a:pt x="1844" y="24352"/>
                </a:lnTo>
                <a:lnTo>
                  <a:pt x="2232" y="23996"/>
                </a:lnTo>
                <a:lnTo>
                  <a:pt x="2588" y="23608"/>
                </a:lnTo>
                <a:lnTo>
                  <a:pt x="3041" y="23058"/>
                </a:lnTo>
                <a:lnTo>
                  <a:pt x="3267" y="22832"/>
                </a:lnTo>
                <a:lnTo>
                  <a:pt x="3461" y="22605"/>
                </a:lnTo>
                <a:lnTo>
                  <a:pt x="3655" y="22314"/>
                </a:lnTo>
                <a:lnTo>
                  <a:pt x="3849" y="22023"/>
                </a:lnTo>
                <a:lnTo>
                  <a:pt x="4043" y="21570"/>
                </a:lnTo>
                <a:lnTo>
                  <a:pt x="4173" y="21118"/>
                </a:lnTo>
                <a:lnTo>
                  <a:pt x="4367" y="19953"/>
                </a:lnTo>
                <a:lnTo>
                  <a:pt x="4431" y="19404"/>
                </a:lnTo>
                <a:lnTo>
                  <a:pt x="4399" y="18822"/>
                </a:lnTo>
                <a:lnTo>
                  <a:pt x="4367" y="18498"/>
                </a:lnTo>
                <a:lnTo>
                  <a:pt x="4270" y="18143"/>
                </a:lnTo>
                <a:lnTo>
                  <a:pt x="4173" y="17819"/>
                </a:lnTo>
                <a:lnTo>
                  <a:pt x="4043" y="17496"/>
                </a:lnTo>
                <a:lnTo>
                  <a:pt x="3720" y="16881"/>
                </a:lnTo>
                <a:lnTo>
                  <a:pt x="3364" y="16267"/>
                </a:lnTo>
                <a:lnTo>
                  <a:pt x="3170" y="15911"/>
                </a:lnTo>
                <a:lnTo>
                  <a:pt x="2976" y="15555"/>
                </a:lnTo>
                <a:lnTo>
                  <a:pt x="2814" y="15103"/>
                </a:lnTo>
                <a:lnTo>
                  <a:pt x="2717" y="14682"/>
                </a:lnTo>
                <a:lnTo>
                  <a:pt x="2685" y="14423"/>
                </a:lnTo>
                <a:lnTo>
                  <a:pt x="2685" y="14165"/>
                </a:lnTo>
                <a:lnTo>
                  <a:pt x="2717" y="13615"/>
                </a:lnTo>
                <a:lnTo>
                  <a:pt x="2782" y="13324"/>
                </a:lnTo>
                <a:lnTo>
                  <a:pt x="2879" y="12871"/>
                </a:lnTo>
                <a:lnTo>
                  <a:pt x="3008" y="12483"/>
                </a:lnTo>
                <a:lnTo>
                  <a:pt x="3138" y="12160"/>
                </a:lnTo>
                <a:lnTo>
                  <a:pt x="3300" y="11836"/>
                </a:lnTo>
                <a:lnTo>
                  <a:pt x="3526" y="11448"/>
                </a:lnTo>
                <a:lnTo>
                  <a:pt x="3914" y="10834"/>
                </a:lnTo>
                <a:lnTo>
                  <a:pt x="4334" y="10252"/>
                </a:lnTo>
                <a:lnTo>
                  <a:pt x="4852" y="9540"/>
                </a:lnTo>
                <a:lnTo>
                  <a:pt x="4884" y="9540"/>
                </a:lnTo>
                <a:lnTo>
                  <a:pt x="5272" y="9023"/>
                </a:lnTo>
                <a:lnTo>
                  <a:pt x="5951" y="8085"/>
                </a:lnTo>
                <a:lnTo>
                  <a:pt x="6566" y="7115"/>
                </a:lnTo>
                <a:lnTo>
                  <a:pt x="6922" y="6274"/>
                </a:lnTo>
                <a:lnTo>
                  <a:pt x="7083" y="5854"/>
                </a:lnTo>
                <a:lnTo>
                  <a:pt x="7116" y="5627"/>
                </a:lnTo>
                <a:lnTo>
                  <a:pt x="7148" y="5401"/>
                </a:lnTo>
                <a:lnTo>
                  <a:pt x="7116" y="4786"/>
                </a:lnTo>
                <a:lnTo>
                  <a:pt x="7051" y="4172"/>
                </a:lnTo>
                <a:lnTo>
                  <a:pt x="6986" y="3849"/>
                </a:lnTo>
                <a:lnTo>
                  <a:pt x="6889" y="3558"/>
                </a:lnTo>
                <a:lnTo>
                  <a:pt x="6792" y="3266"/>
                </a:lnTo>
                <a:lnTo>
                  <a:pt x="6663" y="2975"/>
                </a:lnTo>
                <a:lnTo>
                  <a:pt x="6436" y="2587"/>
                </a:lnTo>
                <a:lnTo>
                  <a:pt x="6145" y="2199"/>
                </a:lnTo>
                <a:lnTo>
                  <a:pt x="5854" y="1844"/>
                </a:lnTo>
                <a:lnTo>
                  <a:pt x="5499" y="1488"/>
                </a:lnTo>
                <a:lnTo>
                  <a:pt x="5305" y="1294"/>
                </a:lnTo>
                <a:lnTo>
                  <a:pt x="5046" y="1100"/>
                </a:lnTo>
                <a:lnTo>
                  <a:pt x="4819" y="938"/>
                </a:lnTo>
                <a:lnTo>
                  <a:pt x="4561" y="776"/>
                </a:lnTo>
                <a:lnTo>
                  <a:pt x="4011" y="518"/>
                </a:lnTo>
                <a:lnTo>
                  <a:pt x="3461" y="291"/>
                </a:lnTo>
                <a:lnTo>
                  <a:pt x="3267" y="259"/>
                </a:lnTo>
                <a:lnTo>
                  <a:pt x="2717" y="162"/>
                </a:lnTo>
                <a:lnTo>
                  <a:pt x="2168" y="97"/>
                </a:lnTo>
                <a:lnTo>
                  <a:pt x="1424" y="33"/>
                </a:lnTo>
                <a:lnTo>
                  <a:pt x="1294" y="0"/>
                </a:lnTo>
                <a:lnTo>
                  <a:pt x="1197" y="0"/>
                </a:lnTo>
                <a:lnTo>
                  <a:pt x="1133" y="33"/>
                </a:lnTo>
                <a:lnTo>
                  <a:pt x="1068" y="65"/>
                </a:lnTo>
                <a:lnTo>
                  <a:pt x="1036" y="97"/>
                </a:lnTo>
                <a:lnTo>
                  <a:pt x="971" y="33"/>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8717099" y="2655088"/>
            <a:ext cx="255066" cy="358832"/>
          </a:xfrm>
          <a:custGeom>
            <a:rect b="b" l="l" r="r" t="t"/>
            <a:pathLst>
              <a:path extrusionOk="0" h="6598" w="4690">
                <a:moveTo>
                  <a:pt x="4043" y="1876"/>
                </a:moveTo>
                <a:lnTo>
                  <a:pt x="4043" y="1973"/>
                </a:lnTo>
                <a:lnTo>
                  <a:pt x="3978" y="2135"/>
                </a:lnTo>
                <a:lnTo>
                  <a:pt x="3946" y="2200"/>
                </a:lnTo>
                <a:lnTo>
                  <a:pt x="3914" y="2297"/>
                </a:lnTo>
                <a:lnTo>
                  <a:pt x="4043" y="1876"/>
                </a:lnTo>
                <a:close/>
                <a:moveTo>
                  <a:pt x="2135" y="3137"/>
                </a:moveTo>
                <a:lnTo>
                  <a:pt x="1811" y="3655"/>
                </a:lnTo>
                <a:lnTo>
                  <a:pt x="1876" y="3493"/>
                </a:lnTo>
                <a:lnTo>
                  <a:pt x="2006" y="3332"/>
                </a:lnTo>
                <a:lnTo>
                  <a:pt x="2135" y="3137"/>
                </a:lnTo>
                <a:close/>
                <a:moveTo>
                  <a:pt x="3461" y="1"/>
                </a:moveTo>
                <a:lnTo>
                  <a:pt x="3105" y="98"/>
                </a:lnTo>
                <a:lnTo>
                  <a:pt x="2911" y="195"/>
                </a:lnTo>
                <a:lnTo>
                  <a:pt x="2685" y="324"/>
                </a:lnTo>
                <a:lnTo>
                  <a:pt x="2523" y="518"/>
                </a:lnTo>
                <a:lnTo>
                  <a:pt x="2329" y="680"/>
                </a:lnTo>
                <a:lnTo>
                  <a:pt x="2200" y="874"/>
                </a:lnTo>
                <a:lnTo>
                  <a:pt x="2103" y="1035"/>
                </a:lnTo>
                <a:lnTo>
                  <a:pt x="1876" y="1424"/>
                </a:lnTo>
                <a:lnTo>
                  <a:pt x="1682" y="1876"/>
                </a:lnTo>
                <a:lnTo>
                  <a:pt x="1488" y="2329"/>
                </a:lnTo>
                <a:lnTo>
                  <a:pt x="1391" y="2588"/>
                </a:lnTo>
                <a:lnTo>
                  <a:pt x="1326" y="2814"/>
                </a:lnTo>
                <a:lnTo>
                  <a:pt x="1262" y="3040"/>
                </a:lnTo>
                <a:lnTo>
                  <a:pt x="1197" y="3170"/>
                </a:lnTo>
                <a:lnTo>
                  <a:pt x="1003" y="3558"/>
                </a:lnTo>
                <a:lnTo>
                  <a:pt x="744" y="4011"/>
                </a:lnTo>
                <a:lnTo>
                  <a:pt x="486" y="4496"/>
                </a:lnTo>
                <a:lnTo>
                  <a:pt x="421" y="4722"/>
                </a:lnTo>
                <a:lnTo>
                  <a:pt x="389" y="4948"/>
                </a:lnTo>
                <a:lnTo>
                  <a:pt x="292" y="5175"/>
                </a:lnTo>
                <a:lnTo>
                  <a:pt x="195" y="5304"/>
                </a:lnTo>
                <a:lnTo>
                  <a:pt x="162" y="5401"/>
                </a:lnTo>
                <a:lnTo>
                  <a:pt x="97" y="5595"/>
                </a:lnTo>
                <a:lnTo>
                  <a:pt x="33" y="5757"/>
                </a:lnTo>
                <a:lnTo>
                  <a:pt x="0" y="5951"/>
                </a:lnTo>
                <a:lnTo>
                  <a:pt x="0" y="6080"/>
                </a:lnTo>
                <a:lnTo>
                  <a:pt x="0" y="6113"/>
                </a:lnTo>
                <a:lnTo>
                  <a:pt x="0" y="6145"/>
                </a:lnTo>
                <a:lnTo>
                  <a:pt x="0" y="6177"/>
                </a:lnTo>
                <a:lnTo>
                  <a:pt x="0" y="6210"/>
                </a:lnTo>
                <a:lnTo>
                  <a:pt x="65" y="6339"/>
                </a:lnTo>
                <a:lnTo>
                  <a:pt x="162" y="6468"/>
                </a:lnTo>
                <a:lnTo>
                  <a:pt x="259" y="6565"/>
                </a:lnTo>
                <a:lnTo>
                  <a:pt x="389" y="6598"/>
                </a:lnTo>
                <a:lnTo>
                  <a:pt x="550" y="6565"/>
                </a:lnTo>
                <a:lnTo>
                  <a:pt x="680" y="6565"/>
                </a:lnTo>
                <a:lnTo>
                  <a:pt x="971" y="6468"/>
                </a:lnTo>
                <a:lnTo>
                  <a:pt x="1262" y="6371"/>
                </a:lnTo>
                <a:lnTo>
                  <a:pt x="1391" y="6307"/>
                </a:lnTo>
                <a:lnTo>
                  <a:pt x="1553" y="6242"/>
                </a:lnTo>
                <a:lnTo>
                  <a:pt x="1811" y="6048"/>
                </a:lnTo>
                <a:lnTo>
                  <a:pt x="2103" y="5757"/>
                </a:lnTo>
                <a:lnTo>
                  <a:pt x="2394" y="5466"/>
                </a:lnTo>
                <a:lnTo>
                  <a:pt x="2943" y="4819"/>
                </a:lnTo>
                <a:lnTo>
                  <a:pt x="3428" y="4302"/>
                </a:lnTo>
                <a:lnTo>
                  <a:pt x="3655" y="4011"/>
                </a:lnTo>
                <a:lnTo>
                  <a:pt x="3849" y="3752"/>
                </a:lnTo>
                <a:lnTo>
                  <a:pt x="4011" y="3493"/>
                </a:lnTo>
                <a:lnTo>
                  <a:pt x="4172" y="3235"/>
                </a:lnTo>
                <a:lnTo>
                  <a:pt x="4431" y="2685"/>
                </a:lnTo>
                <a:lnTo>
                  <a:pt x="4528" y="2458"/>
                </a:lnTo>
                <a:lnTo>
                  <a:pt x="4625" y="2264"/>
                </a:lnTo>
                <a:lnTo>
                  <a:pt x="4657" y="1973"/>
                </a:lnTo>
                <a:lnTo>
                  <a:pt x="4690" y="1682"/>
                </a:lnTo>
                <a:lnTo>
                  <a:pt x="4690" y="1424"/>
                </a:lnTo>
                <a:lnTo>
                  <a:pt x="4690" y="1165"/>
                </a:lnTo>
                <a:lnTo>
                  <a:pt x="4625" y="874"/>
                </a:lnTo>
                <a:lnTo>
                  <a:pt x="4560" y="647"/>
                </a:lnTo>
                <a:lnTo>
                  <a:pt x="4431" y="453"/>
                </a:lnTo>
                <a:lnTo>
                  <a:pt x="4366" y="356"/>
                </a:lnTo>
                <a:lnTo>
                  <a:pt x="4269" y="324"/>
                </a:lnTo>
                <a:lnTo>
                  <a:pt x="4172" y="195"/>
                </a:lnTo>
                <a:lnTo>
                  <a:pt x="4075" y="98"/>
                </a:lnTo>
                <a:lnTo>
                  <a:pt x="3946" y="33"/>
                </a:lnTo>
                <a:lnTo>
                  <a:pt x="3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18"/>
          <p:cNvGrpSpPr/>
          <p:nvPr/>
        </p:nvGrpSpPr>
        <p:grpSpPr>
          <a:xfrm>
            <a:off x="-49517" y="901243"/>
            <a:ext cx="1073936" cy="949995"/>
            <a:chOff x="8692210" y="-4071750"/>
            <a:chExt cx="1221215" cy="1080276"/>
          </a:xfrm>
        </p:grpSpPr>
        <p:sp>
          <p:nvSpPr>
            <p:cNvPr id="279" name="Google Shape;279;p18"/>
            <p:cNvSpPr/>
            <p:nvPr/>
          </p:nvSpPr>
          <p:spPr>
            <a:xfrm>
              <a:off x="8692210" y="-4071750"/>
              <a:ext cx="792407" cy="622862"/>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9500900" y="-3385623"/>
              <a:ext cx="255295" cy="230795"/>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9760235" y="-3136518"/>
              <a:ext cx="153190" cy="145044"/>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8"/>
          <p:cNvSpPr/>
          <p:nvPr/>
        </p:nvSpPr>
        <p:spPr>
          <a:xfrm flipH="1" rot="2700000">
            <a:off x="8339131" y="1111782"/>
            <a:ext cx="792402" cy="1014924"/>
          </a:xfrm>
          <a:custGeom>
            <a:rect b="b" l="l" r="r" t="t"/>
            <a:pathLst>
              <a:path extrusionOk="0" h="16073" w="12549">
                <a:moveTo>
                  <a:pt x="11061" y="1294"/>
                </a:moveTo>
                <a:lnTo>
                  <a:pt x="11093" y="1423"/>
                </a:lnTo>
                <a:lnTo>
                  <a:pt x="11061" y="1520"/>
                </a:lnTo>
                <a:lnTo>
                  <a:pt x="11028" y="1488"/>
                </a:lnTo>
                <a:lnTo>
                  <a:pt x="11061" y="1326"/>
                </a:lnTo>
                <a:lnTo>
                  <a:pt x="11061" y="1294"/>
                </a:lnTo>
                <a:close/>
                <a:moveTo>
                  <a:pt x="10026" y="0"/>
                </a:moveTo>
                <a:lnTo>
                  <a:pt x="9573" y="33"/>
                </a:lnTo>
                <a:lnTo>
                  <a:pt x="9120" y="97"/>
                </a:lnTo>
                <a:lnTo>
                  <a:pt x="8603" y="227"/>
                </a:lnTo>
                <a:lnTo>
                  <a:pt x="8085" y="356"/>
                </a:lnTo>
                <a:lnTo>
                  <a:pt x="7568" y="550"/>
                </a:lnTo>
                <a:lnTo>
                  <a:pt x="7050" y="744"/>
                </a:lnTo>
                <a:lnTo>
                  <a:pt x="6210" y="1197"/>
                </a:lnTo>
                <a:lnTo>
                  <a:pt x="5401" y="1682"/>
                </a:lnTo>
                <a:lnTo>
                  <a:pt x="4948" y="2038"/>
                </a:lnTo>
                <a:lnTo>
                  <a:pt x="4528" y="2426"/>
                </a:lnTo>
                <a:lnTo>
                  <a:pt x="4043" y="2846"/>
                </a:lnTo>
                <a:lnTo>
                  <a:pt x="3590" y="3299"/>
                </a:lnTo>
                <a:lnTo>
                  <a:pt x="3299" y="3687"/>
                </a:lnTo>
                <a:lnTo>
                  <a:pt x="2943" y="4075"/>
                </a:lnTo>
                <a:lnTo>
                  <a:pt x="2426" y="4722"/>
                </a:lnTo>
                <a:lnTo>
                  <a:pt x="2200" y="5045"/>
                </a:lnTo>
                <a:lnTo>
                  <a:pt x="2006" y="5401"/>
                </a:lnTo>
                <a:lnTo>
                  <a:pt x="1714" y="5886"/>
                </a:lnTo>
                <a:lnTo>
                  <a:pt x="1456" y="6468"/>
                </a:lnTo>
                <a:lnTo>
                  <a:pt x="1068" y="7406"/>
                </a:lnTo>
                <a:lnTo>
                  <a:pt x="906" y="7826"/>
                </a:lnTo>
                <a:lnTo>
                  <a:pt x="744" y="8247"/>
                </a:lnTo>
                <a:lnTo>
                  <a:pt x="615" y="8667"/>
                </a:lnTo>
                <a:lnTo>
                  <a:pt x="518" y="9120"/>
                </a:lnTo>
                <a:lnTo>
                  <a:pt x="356" y="9799"/>
                </a:lnTo>
                <a:lnTo>
                  <a:pt x="227" y="10478"/>
                </a:lnTo>
                <a:lnTo>
                  <a:pt x="98" y="11254"/>
                </a:lnTo>
                <a:lnTo>
                  <a:pt x="33" y="11642"/>
                </a:lnTo>
                <a:lnTo>
                  <a:pt x="0" y="12063"/>
                </a:lnTo>
                <a:lnTo>
                  <a:pt x="0" y="12451"/>
                </a:lnTo>
                <a:lnTo>
                  <a:pt x="0" y="12871"/>
                </a:lnTo>
                <a:lnTo>
                  <a:pt x="33" y="13292"/>
                </a:lnTo>
                <a:lnTo>
                  <a:pt x="98" y="13712"/>
                </a:lnTo>
                <a:lnTo>
                  <a:pt x="130" y="13841"/>
                </a:lnTo>
                <a:lnTo>
                  <a:pt x="65" y="14391"/>
                </a:lnTo>
                <a:lnTo>
                  <a:pt x="65" y="14585"/>
                </a:lnTo>
                <a:lnTo>
                  <a:pt x="65" y="14650"/>
                </a:lnTo>
                <a:lnTo>
                  <a:pt x="98" y="14747"/>
                </a:lnTo>
                <a:lnTo>
                  <a:pt x="162" y="14844"/>
                </a:lnTo>
                <a:lnTo>
                  <a:pt x="259" y="14909"/>
                </a:lnTo>
                <a:lnTo>
                  <a:pt x="162" y="15491"/>
                </a:lnTo>
                <a:lnTo>
                  <a:pt x="162" y="15588"/>
                </a:lnTo>
                <a:lnTo>
                  <a:pt x="162" y="15685"/>
                </a:lnTo>
                <a:lnTo>
                  <a:pt x="227" y="15782"/>
                </a:lnTo>
                <a:lnTo>
                  <a:pt x="292" y="15846"/>
                </a:lnTo>
                <a:lnTo>
                  <a:pt x="356" y="15879"/>
                </a:lnTo>
                <a:lnTo>
                  <a:pt x="453" y="15911"/>
                </a:lnTo>
                <a:lnTo>
                  <a:pt x="518" y="15911"/>
                </a:lnTo>
                <a:lnTo>
                  <a:pt x="615" y="15879"/>
                </a:lnTo>
                <a:lnTo>
                  <a:pt x="777" y="16040"/>
                </a:lnTo>
                <a:lnTo>
                  <a:pt x="906" y="16073"/>
                </a:lnTo>
                <a:lnTo>
                  <a:pt x="1035" y="16073"/>
                </a:lnTo>
                <a:lnTo>
                  <a:pt x="1165" y="16040"/>
                </a:lnTo>
                <a:lnTo>
                  <a:pt x="1229" y="15943"/>
                </a:lnTo>
                <a:lnTo>
                  <a:pt x="1294" y="15814"/>
                </a:lnTo>
                <a:lnTo>
                  <a:pt x="1359" y="15652"/>
                </a:lnTo>
                <a:lnTo>
                  <a:pt x="1456" y="15297"/>
                </a:lnTo>
                <a:lnTo>
                  <a:pt x="1617" y="14424"/>
                </a:lnTo>
                <a:lnTo>
                  <a:pt x="2038" y="13098"/>
                </a:lnTo>
                <a:lnTo>
                  <a:pt x="2264" y="12418"/>
                </a:lnTo>
                <a:lnTo>
                  <a:pt x="2523" y="11772"/>
                </a:lnTo>
                <a:lnTo>
                  <a:pt x="2717" y="11190"/>
                </a:lnTo>
                <a:lnTo>
                  <a:pt x="2717" y="11157"/>
                </a:lnTo>
                <a:lnTo>
                  <a:pt x="2976" y="10640"/>
                </a:lnTo>
                <a:lnTo>
                  <a:pt x="3267" y="10122"/>
                </a:lnTo>
                <a:lnTo>
                  <a:pt x="3817" y="9282"/>
                </a:lnTo>
                <a:lnTo>
                  <a:pt x="4334" y="8602"/>
                </a:lnTo>
                <a:lnTo>
                  <a:pt x="4657" y="8214"/>
                </a:lnTo>
                <a:lnTo>
                  <a:pt x="4981" y="7859"/>
                </a:lnTo>
                <a:lnTo>
                  <a:pt x="5336" y="7535"/>
                </a:lnTo>
                <a:lnTo>
                  <a:pt x="5725" y="7212"/>
                </a:lnTo>
                <a:lnTo>
                  <a:pt x="6274" y="6759"/>
                </a:lnTo>
                <a:lnTo>
                  <a:pt x="6953" y="6274"/>
                </a:lnTo>
                <a:lnTo>
                  <a:pt x="7342" y="6048"/>
                </a:lnTo>
                <a:lnTo>
                  <a:pt x="7730" y="5821"/>
                </a:lnTo>
                <a:lnTo>
                  <a:pt x="8506" y="5369"/>
                </a:lnTo>
                <a:lnTo>
                  <a:pt x="8894" y="5174"/>
                </a:lnTo>
                <a:lnTo>
                  <a:pt x="9250" y="4980"/>
                </a:lnTo>
                <a:lnTo>
                  <a:pt x="9702" y="4754"/>
                </a:lnTo>
                <a:lnTo>
                  <a:pt x="10123" y="4495"/>
                </a:lnTo>
                <a:lnTo>
                  <a:pt x="10931" y="3978"/>
                </a:lnTo>
                <a:lnTo>
                  <a:pt x="10964" y="3946"/>
                </a:lnTo>
                <a:lnTo>
                  <a:pt x="11028" y="3913"/>
                </a:lnTo>
                <a:lnTo>
                  <a:pt x="11319" y="3687"/>
                </a:lnTo>
                <a:lnTo>
                  <a:pt x="11643" y="3428"/>
                </a:lnTo>
                <a:lnTo>
                  <a:pt x="11934" y="3137"/>
                </a:lnTo>
                <a:lnTo>
                  <a:pt x="12192" y="2846"/>
                </a:lnTo>
                <a:lnTo>
                  <a:pt x="12322" y="2620"/>
                </a:lnTo>
                <a:lnTo>
                  <a:pt x="12419" y="2426"/>
                </a:lnTo>
                <a:lnTo>
                  <a:pt x="12483" y="2199"/>
                </a:lnTo>
                <a:lnTo>
                  <a:pt x="12516" y="1973"/>
                </a:lnTo>
                <a:lnTo>
                  <a:pt x="12548" y="1617"/>
                </a:lnTo>
                <a:lnTo>
                  <a:pt x="12548" y="1326"/>
                </a:lnTo>
                <a:lnTo>
                  <a:pt x="12516" y="1164"/>
                </a:lnTo>
                <a:lnTo>
                  <a:pt x="12451" y="1003"/>
                </a:lnTo>
                <a:lnTo>
                  <a:pt x="12419" y="938"/>
                </a:lnTo>
                <a:lnTo>
                  <a:pt x="12386" y="809"/>
                </a:lnTo>
                <a:lnTo>
                  <a:pt x="12289" y="679"/>
                </a:lnTo>
                <a:lnTo>
                  <a:pt x="12128" y="453"/>
                </a:lnTo>
                <a:lnTo>
                  <a:pt x="11934" y="291"/>
                </a:lnTo>
                <a:lnTo>
                  <a:pt x="11740" y="194"/>
                </a:lnTo>
                <a:lnTo>
                  <a:pt x="11707" y="194"/>
                </a:lnTo>
                <a:lnTo>
                  <a:pt x="11513" y="130"/>
                </a:lnTo>
                <a:lnTo>
                  <a:pt x="11028" y="65"/>
                </a:lnTo>
                <a:lnTo>
                  <a:pt x="10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flipH="1">
            <a:off x="-140606" y="-81097"/>
            <a:ext cx="1073900" cy="885424"/>
          </a:xfrm>
          <a:custGeom>
            <a:rect b="b" l="l" r="r" t="t"/>
            <a:pathLst>
              <a:path extrusionOk="0" h="7147" w="8668">
                <a:moveTo>
                  <a:pt x="6242" y="776"/>
                </a:moveTo>
                <a:lnTo>
                  <a:pt x="6727" y="873"/>
                </a:lnTo>
                <a:lnTo>
                  <a:pt x="7180" y="1003"/>
                </a:lnTo>
                <a:lnTo>
                  <a:pt x="7309" y="1067"/>
                </a:lnTo>
                <a:lnTo>
                  <a:pt x="7406" y="1132"/>
                </a:lnTo>
                <a:lnTo>
                  <a:pt x="7115" y="1003"/>
                </a:lnTo>
                <a:lnTo>
                  <a:pt x="6824" y="905"/>
                </a:lnTo>
                <a:lnTo>
                  <a:pt x="6242" y="776"/>
                </a:lnTo>
                <a:close/>
                <a:moveTo>
                  <a:pt x="2006" y="1294"/>
                </a:moveTo>
                <a:lnTo>
                  <a:pt x="1973" y="1455"/>
                </a:lnTo>
                <a:lnTo>
                  <a:pt x="1876" y="1746"/>
                </a:lnTo>
                <a:lnTo>
                  <a:pt x="1747" y="2005"/>
                </a:lnTo>
                <a:lnTo>
                  <a:pt x="1682" y="2167"/>
                </a:lnTo>
                <a:lnTo>
                  <a:pt x="1779" y="1876"/>
                </a:lnTo>
                <a:lnTo>
                  <a:pt x="1876" y="1488"/>
                </a:lnTo>
                <a:lnTo>
                  <a:pt x="2006" y="1294"/>
                </a:lnTo>
                <a:close/>
                <a:moveTo>
                  <a:pt x="5143" y="1746"/>
                </a:moveTo>
                <a:lnTo>
                  <a:pt x="5078" y="1843"/>
                </a:lnTo>
                <a:lnTo>
                  <a:pt x="4852" y="2231"/>
                </a:lnTo>
                <a:lnTo>
                  <a:pt x="4819" y="2199"/>
                </a:lnTo>
                <a:lnTo>
                  <a:pt x="4981" y="1973"/>
                </a:lnTo>
                <a:lnTo>
                  <a:pt x="5143" y="1746"/>
                </a:lnTo>
                <a:close/>
                <a:moveTo>
                  <a:pt x="5595" y="4657"/>
                </a:moveTo>
                <a:lnTo>
                  <a:pt x="5628" y="4883"/>
                </a:lnTo>
                <a:lnTo>
                  <a:pt x="5595" y="4916"/>
                </a:lnTo>
                <a:lnTo>
                  <a:pt x="5466" y="5110"/>
                </a:lnTo>
                <a:lnTo>
                  <a:pt x="5498" y="4916"/>
                </a:lnTo>
                <a:lnTo>
                  <a:pt x="5595" y="4689"/>
                </a:lnTo>
                <a:lnTo>
                  <a:pt x="5595" y="4657"/>
                </a:lnTo>
                <a:close/>
                <a:moveTo>
                  <a:pt x="4690" y="5853"/>
                </a:moveTo>
                <a:lnTo>
                  <a:pt x="4722" y="5918"/>
                </a:lnTo>
                <a:lnTo>
                  <a:pt x="4787" y="5983"/>
                </a:lnTo>
                <a:lnTo>
                  <a:pt x="4819" y="6112"/>
                </a:lnTo>
                <a:lnTo>
                  <a:pt x="4787" y="6144"/>
                </a:lnTo>
                <a:lnTo>
                  <a:pt x="4722" y="6047"/>
                </a:lnTo>
                <a:lnTo>
                  <a:pt x="4690" y="5853"/>
                </a:lnTo>
                <a:close/>
                <a:moveTo>
                  <a:pt x="4949" y="0"/>
                </a:moveTo>
                <a:lnTo>
                  <a:pt x="4302" y="32"/>
                </a:lnTo>
                <a:lnTo>
                  <a:pt x="3687" y="97"/>
                </a:lnTo>
                <a:lnTo>
                  <a:pt x="3041" y="129"/>
                </a:lnTo>
                <a:lnTo>
                  <a:pt x="2329" y="129"/>
                </a:lnTo>
                <a:lnTo>
                  <a:pt x="1650" y="194"/>
                </a:lnTo>
                <a:lnTo>
                  <a:pt x="1230" y="226"/>
                </a:lnTo>
                <a:lnTo>
                  <a:pt x="1003" y="226"/>
                </a:lnTo>
                <a:lnTo>
                  <a:pt x="809" y="259"/>
                </a:lnTo>
                <a:lnTo>
                  <a:pt x="680" y="356"/>
                </a:lnTo>
                <a:lnTo>
                  <a:pt x="583" y="485"/>
                </a:lnTo>
                <a:lnTo>
                  <a:pt x="518" y="420"/>
                </a:lnTo>
                <a:lnTo>
                  <a:pt x="453" y="356"/>
                </a:lnTo>
                <a:lnTo>
                  <a:pt x="356" y="356"/>
                </a:lnTo>
                <a:lnTo>
                  <a:pt x="259" y="388"/>
                </a:lnTo>
                <a:lnTo>
                  <a:pt x="162" y="420"/>
                </a:lnTo>
                <a:lnTo>
                  <a:pt x="98" y="485"/>
                </a:lnTo>
                <a:lnTo>
                  <a:pt x="65" y="550"/>
                </a:lnTo>
                <a:lnTo>
                  <a:pt x="33" y="679"/>
                </a:lnTo>
                <a:lnTo>
                  <a:pt x="65" y="1423"/>
                </a:lnTo>
                <a:lnTo>
                  <a:pt x="1" y="1617"/>
                </a:lnTo>
                <a:lnTo>
                  <a:pt x="1" y="1811"/>
                </a:lnTo>
                <a:lnTo>
                  <a:pt x="33" y="2070"/>
                </a:lnTo>
                <a:lnTo>
                  <a:pt x="98" y="2361"/>
                </a:lnTo>
                <a:lnTo>
                  <a:pt x="195" y="2619"/>
                </a:lnTo>
                <a:lnTo>
                  <a:pt x="324" y="2846"/>
                </a:lnTo>
                <a:lnTo>
                  <a:pt x="453" y="3105"/>
                </a:lnTo>
                <a:lnTo>
                  <a:pt x="647" y="3331"/>
                </a:lnTo>
                <a:lnTo>
                  <a:pt x="971" y="3557"/>
                </a:lnTo>
                <a:lnTo>
                  <a:pt x="1327" y="3751"/>
                </a:lnTo>
                <a:lnTo>
                  <a:pt x="1715" y="3913"/>
                </a:lnTo>
                <a:lnTo>
                  <a:pt x="2103" y="3978"/>
                </a:lnTo>
                <a:lnTo>
                  <a:pt x="2491" y="4042"/>
                </a:lnTo>
                <a:lnTo>
                  <a:pt x="2879" y="4042"/>
                </a:lnTo>
                <a:lnTo>
                  <a:pt x="3138" y="4010"/>
                </a:lnTo>
                <a:lnTo>
                  <a:pt x="3364" y="4010"/>
                </a:lnTo>
                <a:lnTo>
                  <a:pt x="3493" y="4042"/>
                </a:lnTo>
                <a:lnTo>
                  <a:pt x="3590" y="4107"/>
                </a:lnTo>
                <a:lnTo>
                  <a:pt x="3752" y="4172"/>
                </a:lnTo>
                <a:lnTo>
                  <a:pt x="3784" y="4204"/>
                </a:lnTo>
                <a:lnTo>
                  <a:pt x="3784" y="4236"/>
                </a:lnTo>
                <a:lnTo>
                  <a:pt x="3849" y="4463"/>
                </a:lnTo>
                <a:lnTo>
                  <a:pt x="3881" y="4819"/>
                </a:lnTo>
                <a:lnTo>
                  <a:pt x="3914" y="5239"/>
                </a:lnTo>
                <a:lnTo>
                  <a:pt x="3978" y="5692"/>
                </a:lnTo>
                <a:lnTo>
                  <a:pt x="4075" y="6112"/>
                </a:lnTo>
                <a:lnTo>
                  <a:pt x="4237" y="6500"/>
                </a:lnTo>
                <a:lnTo>
                  <a:pt x="4334" y="6630"/>
                </a:lnTo>
                <a:lnTo>
                  <a:pt x="4431" y="6759"/>
                </a:lnTo>
                <a:lnTo>
                  <a:pt x="4528" y="6856"/>
                </a:lnTo>
                <a:lnTo>
                  <a:pt x="4657" y="6953"/>
                </a:lnTo>
                <a:lnTo>
                  <a:pt x="4787" y="7050"/>
                </a:lnTo>
                <a:lnTo>
                  <a:pt x="4949" y="7082"/>
                </a:lnTo>
                <a:lnTo>
                  <a:pt x="5110" y="7147"/>
                </a:lnTo>
                <a:lnTo>
                  <a:pt x="5595" y="7147"/>
                </a:lnTo>
                <a:lnTo>
                  <a:pt x="5822" y="7115"/>
                </a:lnTo>
                <a:lnTo>
                  <a:pt x="6080" y="7082"/>
                </a:lnTo>
                <a:lnTo>
                  <a:pt x="6307" y="6985"/>
                </a:lnTo>
                <a:lnTo>
                  <a:pt x="6566" y="6888"/>
                </a:lnTo>
                <a:lnTo>
                  <a:pt x="6760" y="6727"/>
                </a:lnTo>
                <a:lnTo>
                  <a:pt x="7245" y="6371"/>
                </a:lnTo>
                <a:lnTo>
                  <a:pt x="7471" y="6177"/>
                </a:lnTo>
                <a:lnTo>
                  <a:pt x="7665" y="5918"/>
                </a:lnTo>
                <a:lnTo>
                  <a:pt x="7891" y="5692"/>
                </a:lnTo>
                <a:lnTo>
                  <a:pt x="8053" y="5433"/>
                </a:lnTo>
                <a:lnTo>
                  <a:pt x="8215" y="5142"/>
                </a:lnTo>
                <a:lnTo>
                  <a:pt x="8344" y="4851"/>
                </a:lnTo>
                <a:lnTo>
                  <a:pt x="8441" y="4560"/>
                </a:lnTo>
                <a:lnTo>
                  <a:pt x="8538" y="4236"/>
                </a:lnTo>
                <a:lnTo>
                  <a:pt x="8603" y="3913"/>
                </a:lnTo>
                <a:lnTo>
                  <a:pt x="8635" y="3622"/>
                </a:lnTo>
                <a:lnTo>
                  <a:pt x="8668" y="3234"/>
                </a:lnTo>
                <a:lnTo>
                  <a:pt x="8668" y="2878"/>
                </a:lnTo>
                <a:lnTo>
                  <a:pt x="8635" y="2522"/>
                </a:lnTo>
                <a:lnTo>
                  <a:pt x="8571" y="2199"/>
                </a:lnTo>
                <a:lnTo>
                  <a:pt x="8441" y="1649"/>
                </a:lnTo>
                <a:lnTo>
                  <a:pt x="8344" y="1358"/>
                </a:lnTo>
                <a:lnTo>
                  <a:pt x="8247" y="1100"/>
                </a:lnTo>
                <a:lnTo>
                  <a:pt x="8150" y="938"/>
                </a:lnTo>
                <a:lnTo>
                  <a:pt x="8021" y="808"/>
                </a:lnTo>
                <a:lnTo>
                  <a:pt x="7891" y="679"/>
                </a:lnTo>
                <a:lnTo>
                  <a:pt x="7730" y="582"/>
                </a:lnTo>
                <a:lnTo>
                  <a:pt x="7406" y="388"/>
                </a:lnTo>
                <a:lnTo>
                  <a:pt x="7018" y="259"/>
                </a:lnTo>
                <a:lnTo>
                  <a:pt x="6630" y="194"/>
                </a:lnTo>
                <a:lnTo>
                  <a:pt x="6242" y="129"/>
                </a:lnTo>
                <a:lnTo>
                  <a:pt x="5563" y="32"/>
                </a:lnTo>
                <a:lnTo>
                  <a:pt x="52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109274" y="1948172"/>
            <a:ext cx="393863" cy="1190902"/>
          </a:xfrm>
          <a:custGeom>
            <a:rect b="b" l="l" r="r" t="t"/>
            <a:pathLst>
              <a:path extrusionOk="0" h="16624" w="5498">
                <a:moveTo>
                  <a:pt x="2070" y="809"/>
                </a:moveTo>
                <a:lnTo>
                  <a:pt x="1779" y="1036"/>
                </a:lnTo>
                <a:lnTo>
                  <a:pt x="1908" y="906"/>
                </a:lnTo>
                <a:lnTo>
                  <a:pt x="2038" y="809"/>
                </a:lnTo>
                <a:close/>
                <a:moveTo>
                  <a:pt x="2523" y="1"/>
                </a:moveTo>
                <a:lnTo>
                  <a:pt x="2296" y="65"/>
                </a:lnTo>
                <a:lnTo>
                  <a:pt x="2070" y="130"/>
                </a:lnTo>
                <a:lnTo>
                  <a:pt x="1844" y="259"/>
                </a:lnTo>
                <a:lnTo>
                  <a:pt x="1746" y="356"/>
                </a:lnTo>
                <a:lnTo>
                  <a:pt x="1455" y="550"/>
                </a:lnTo>
                <a:lnTo>
                  <a:pt x="1197" y="874"/>
                </a:lnTo>
                <a:lnTo>
                  <a:pt x="906" y="1294"/>
                </a:lnTo>
                <a:lnTo>
                  <a:pt x="615" y="1747"/>
                </a:lnTo>
                <a:lnTo>
                  <a:pt x="388" y="2232"/>
                </a:lnTo>
                <a:lnTo>
                  <a:pt x="259" y="2556"/>
                </a:lnTo>
                <a:lnTo>
                  <a:pt x="162" y="2847"/>
                </a:lnTo>
                <a:lnTo>
                  <a:pt x="97" y="3170"/>
                </a:lnTo>
                <a:lnTo>
                  <a:pt x="65" y="3493"/>
                </a:lnTo>
                <a:lnTo>
                  <a:pt x="33" y="3590"/>
                </a:lnTo>
                <a:lnTo>
                  <a:pt x="33" y="3914"/>
                </a:lnTo>
                <a:lnTo>
                  <a:pt x="33" y="4237"/>
                </a:lnTo>
                <a:lnTo>
                  <a:pt x="33" y="4399"/>
                </a:lnTo>
                <a:lnTo>
                  <a:pt x="0" y="4625"/>
                </a:lnTo>
                <a:lnTo>
                  <a:pt x="0" y="4658"/>
                </a:lnTo>
                <a:lnTo>
                  <a:pt x="0" y="4852"/>
                </a:lnTo>
                <a:lnTo>
                  <a:pt x="0" y="5046"/>
                </a:lnTo>
                <a:lnTo>
                  <a:pt x="0" y="5240"/>
                </a:lnTo>
                <a:lnTo>
                  <a:pt x="0" y="5304"/>
                </a:lnTo>
                <a:lnTo>
                  <a:pt x="33" y="5272"/>
                </a:lnTo>
                <a:lnTo>
                  <a:pt x="0" y="5434"/>
                </a:lnTo>
                <a:lnTo>
                  <a:pt x="33" y="5563"/>
                </a:lnTo>
                <a:lnTo>
                  <a:pt x="130" y="5886"/>
                </a:lnTo>
                <a:lnTo>
                  <a:pt x="291" y="6275"/>
                </a:lnTo>
                <a:lnTo>
                  <a:pt x="388" y="6501"/>
                </a:lnTo>
                <a:lnTo>
                  <a:pt x="518" y="6695"/>
                </a:lnTo>
                <a:lnTo>
                  <a:pt x="647" y="6889"/>
                </a:lnTo>
                <a:lnTo>
                  <a:pt x="809" y="7115"/>
                </a:lnTo>
                <a:lnTo>
                  <a:pt x="1132" y="7503"/>
                </a:lnTo>
                <a:lnTo>
                  <a:pt x="1617" y="7989"/>
                </a:lnTo>
                <a:lnTo>
                  <a:pt x="1811" y="8215"/>
                </a:lnTo>
                <a:lnTo>
                  <a:pt x="1941" y="8377"/>
                </a:lnTo>
                <a:lnTo>
                  <a:pt x="2046" y="8482"/>
                </a:lnTo>
                <a:lnTo>
                  <a:pt x="2167" y="8700"/>
                </a:lnTo>
                <a:lnTo>
                  <a:pt x="2296" y="9023"/>
                </a:lnTo>
                <a:lnTo>
                  <a:pt x="2329" y="9217"/>
                </a:lnTo>
                <a:lnTo>
                  <a:pt x="2329" y="9508"/>
                </a:lnTo>
                <a:lnTo>
                  <a:pt x="2296" y="10123"/>
                </a:lnTo>
                <a:lnTo>
                  <a:pt x="2296" y="10220"/>
                </a:lnTo>
                <a:lnTo>
                  <a:pt x="2232" y="10479"/>
                </a:lnTo>
                <a:lnTo>
                  <a:pt x="1941" y="11772"/>
                </a:lnTo>
                <a:lnTo>
                  <a:pt x="1811" y="12451"/>
                </a:lnTo>
                <a:lnTo>
                  <a:pt x="1746" y="13098"/>
                </a:lnTo>
                <a:lnTo>
                  <a:pt x="1746" y="13421"/>
                </a:lnTo>
                <a:lnTo>
                  <a:pt x="1779" y="13745"/>
                </a:lnTo>
                <a:lnTo>
                  <a:pt x="1844" y="14068"/>
                </a:lnTo>
                <a:lnTo>
                  <a:pt x="1908" y="14392"/>
                </a:lnTo>
                <a:lnTo>
                  <a:pt x="2038" y="14747"/>
                </a:lnTo>
                <a:lnTo>
                  <a:pt x="2199" y="15103"/>
                </a:lnTo>
                <a:lnTo>
                  <a:pt x="2167" y="15038"/>
                </a:lnTo>
                <a:lnTo>
                  <a:pt x="2296" y="15297"/>
                </a:lnTo>
                <a:lnTo>
                  <a:pt x="2426" y="15524"/>
                </a:lnTo>
                <a:lnTo>
                  <a:pt x="2490" y="15621"/>
                </a:lnTo>
                <a:lnTo>
                  <a:pt x="2458" y="15588"/>
                </a:lnTo>
                <a:lnTo>
                  <a:pt x="2523" y="15685"/>
                </a:lnTo>
                <a:lnTo>
                  <a:pt x="2620" y="15782"/>
                </a:lnTo>
                <a:lnTo>
                  <a:pt x="2717" y="15879"/>
                </a:lnTo>
                <a:lnTo>
                  <a:pt x="2717" y="15879"/>
                </a:lnTo>
                <a:lnTo>
                  <a:pt x="2652" y="15847"/>
                </a:lnTo>
                <a:lnTo>
                  <a:pt x="2652" y="15847"/>
                </a:lnTo>
                <a:lnTo>
                  <a:pt x="2846" y="16009"/>
                </a:lnTo>
                <a:lnTo>
                  <a:pt x="3008" y="16170"/>
                </a:lnTo>
                <a:lnTo>
                  <a:pt x="3202" y="16332"/>
                </a:lnTo>
                <a:lnTo>
                  <a:pt x="3396" y="16429"/>
                </a:lnTo>
                <a:lnTo>
                  <a:pt x="3557" y="16526"/>
                </a:lnTo>
                <a:lnTo>
                  <a:pt x="3655" y="16558"/>
                </a:lnTo>
                <a:lnTo>
                  <a:pt x="3816" y="16591"/>
                </a:lnTo>
                <a:lnTo>
                  <a:pt x="3946" y="16623"/>
                </a:lnTo>
                <a:lnTo>
                  <a:pt x="4107" y="16591"/>
                </a:lnTo>
                <a:lnTo>
                  <a:pt x="4172" y="16526"/>
                </a:lnTo>
                <a:lnTo>
                  <a:pt x="4237" y="16461"/>
                </a:lnTo>
                <a:lnTo>
                  <a:pt x="4301" y="16235"/>
                </a:lnTo>
                <a:lnTo>
                  <a:pt x="4366" y="16009"/>
                </a:lnTo>
                <a:lnTo>
                  <a:pt x="4398" y="15524"/>
                </a:lnTo>
                <a:lnTo>
                  <a:pt x="4398" y="15491"/>
                </a:lnTo>
                <a:lnTo>
                  <a:pt x="4398" y="15427"/>
                </a:lnTo>
                <a:lnTo>
                  <a:pt x="4431" y="15103"/>
                </a:lnTo>
                <a:lnTo>
                  <a:pt x="4463" y="14780"/>
                </a:lnTo>
                <a:lnTo>
                  <a:pt x="4495" y="14068"/>
                </a:lnTo>
                <a:lnTo>
                  <a:pt x="4463" y="13551"/>
                </a:lnTo>
                <a:lnTo>
                  <a:pt x="4431" y="13001"/>
                </a:lnTo>
                <a:lnTo>
                  <a:pt x="4431" y="12678"/>
                </a:lnTo>
                <a:lnTo>
                  <a:pt x="4463" y="12387"/>
                </a:lnTo>
                <a:lnTo>
                  <a:pt x="4495" y="12063"/>
                </a:lnTo>
                <a:lnTo>
                  <a:pt x="4560" y="11772"/>
                </a:lnTo>
                <a:lnTo>
                  <a:pt x="4625" y="11416"/>
                </a:lnTo>
                <a:lnTo>
                  <a:pt x="4883" y="10576"/>
                </a:lnTo>
                <a:lnTo>
                  <a:pt x="5013" y="10155"/>
                </a:lnTo>
                <a:lnTo>
                  <a:pt x="5142" y="9735"/>
                </a:lnTo>
                <a:lnTo>
                  <a:pt x="5271" y="9314"/>
                </a:lnTo>
                <a:lnTo>
                  <a:pt x="5368" y="8894"/>
                </a:lnTo>
                <a:lnTo>
                  <a:pt x="5433" y="8441"/>
                </a:lnTo>
                <a:lnTo>
                  <a:pt x="5498" y="8021"/>
                </a:lnTo>
                <a:lnTo>
                  <a:pt x="5498" y="7794"/>
                </a:lnTo>
                <a:lnTo>
                  <a:pt x="5466" y="7568"/>
                </a:lnTo>
                <a:lnTo>
                  <a:pt x="5401" y="7342"/>
                </a:lnTo>
                <a:lnTo>
                  <a:pt x="5336" y="7115"/>
                </a:lnTo>
                <a:lnTo>
                  <a:pt x="5207" y="6857"/>
                </a:lnTo>
                <a:lnTo>
                  <a:pt x="5045" y="6598"/>
                </a:lnTo>
                <a:lnTo>
                  <a:pt x="4722" y="6080"/>
                </a:lnTo>
                <a:lnTo>
                  <a:pt x="4431" y="5628"/>
                </a:lnTo>
                <a:lnTo>
                  <a:pt x="4140" y="5175"/>
                </a:lnTo>
                <a:lnTo>
                  <a:pt x="4010" y="4884"/>
                </a:lnTo>
                <a:lnTo>
                  <a:pt x="3978" y="4787"/>
                </a:lnTo>
                <a:lnTo>
                  <a:pt x="3946" y="4755"/>
                </a:lnTo>
                <a:lnTo>
                  <a:pt x="3913" y="4593"/>
                </a:lnTo>
                <a:lnTo>
                  <a:pt x="3881" y="4431"/>
                </a:lnTo>
                <a:lnTo>
                  <a:pt x="3881" y="4075"/>
                </a:lnTo>
                <a:lnTo>
                  <a:pt x="3946" y="3752"/>
                </a:lnTo>
                <a:lnTo>
                  <a:pt x="4010" y="3299"/>
                </a:lnTo>
                <a:lnTo>
                  <a:pt x="4140" y="2750"/>
                </a:lnTo>
                <a:lnTo>
                  <a:pt x="4204" y="2459"/>
                </a:lnTo>
                <a:lnTo>
                  <a:pt x="4237" y="2167"/>
                </a:lnTo>
                <a:lnTo>
                  <a:pt x="4269" y="1812"/>
                </a:lnTo>
                <a:lnTo>
                  <a:pt x="4269" y="1456"/>
                </a:lnTo>
                <a:lnTo>
                  <a:pt x="4204" y="1133"/>
                </a:lnTo>
                <a:lnTo>
                  <a:pt x="4075" y="842"/>
                </a:lnTo>
                <a:lnTo>
                  <a:pt x="3913" y="550"/>
                </a:lnTo>
                <a:lnTo>
                  <a:pt x="3687" y="324"/>
                </a:lnTo>
                <a:lnTo>
                  <a:pt x="3460" y="162"/>
                </a:lnTo>
                <a:lnTo>
                  <a:pt x="3234" y="65"/>
                </a:lnTo>
                <a:lnTo>
                  <a:pt x="30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txBox="1"/>
          <p:nvPr/>
        </p:nvSpPr>
        <p:spPr>
          <a:xfrm>
            <a:off x="2168700" y="3592300"/>
            <a:ext cx="48066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lt1"/>
                </a:solidFill>
                <a:latin typeface="Montserrat"/>
                <a:ea typeface="Montserrat"/>
                <a:cs typeface="Montserrat"/>
                <a:sym typeface="Montserrat"/>
              </a:rPr>
              <a:t>CREDITS:</a:t>
            </a:r>
            <a:r>
              <a:rPr lang="en" sz="1000">
                <a:solidFill>
                  <a:schemeClr val="lt1"/>
                </a:solidFill>
                <a:latin typeface="Montserrat"/>
                <a:ea typeface="Montserrat"/>
                <a:cs typeface="Montserrat"/>
                <a:sym typeface="Montserrat"/>
              </a:rPr>
              <a:t> </a:t>
            </a:r>
            <a:r>
              <a:rPr lang="en" sz="1000">
                <a:solidFill>
                  <a:schemeClr val="lt1"/>
                </a:solidFill>
                <a:latin typeface="Montserrat Medium"/>
                <a:ea typeface="Montserrat Medium"/>
                <a:cs typeface="Montserrat Medium"/>
                <a:sym typeface="Montserrat Medium"/>
              </a:rPr>
              <a:t>This presentation template was created by </a:t>
            </a:r>
            <a:r>
              <a:rPr b="1" lang="en" sz="1000" u="sng">
                <a:solidFill>
                  <a:schemeClr val="lt1"/>
                </a:solid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lt1"/>
                </a:solidFill>
                <a:latin typeface="Montserrat"/>
                <a:ea typeface="Montserrat"/>
                <a:cs typeface="Montserrat"/>
                <a:sym typeface="Montserrat"/>
              </a:rPr>
              <a:t>, </a:t>
            </a:r>
            <a:r>
              <a:rPr lang="en" sz="1000">
                <a:solidFill>
                  <a:schemeClr val="lt1"/>
                </a:solidFill>
                <a:latin typeface="Montserrat Medium"/>
                <a:ea typeface="Montserrat Medium"/>
                <a:cs typeface="Montserrat Medium"/>
                <a:sym typeface="Montserrat Medium"/>
              </a:rPr>
              <a:t>and includes icons by </a:t>
            </a:r>
            <a:r>
              <a:rPr lang="en" sz="1000" u="sng">
                <a:solidFill>
                  <a:schemeClr val="lt1"/>
                </a:solidFill>
                <a:latin typeface="Montserrat Medium"/>
                <a:ea typeface="Montserrat Medium"/>
                <a:cs typeface="Montserrat Medium"/>
                <a:sym typeface="Montserrat Medium"/>
                <a:hlinkClick r:id="rId3">
                  <a:extLst>
                    <a:ext uri="{A12FA001-AC4F-418D-AE19-62706E023703}">
                      <ahyp:hlinkClr val="tx"/>
                    </a:ext>
                  </a:extLst>
                </a:hlinkClick>
              </a:rPr>
              <a:t>Flaticon</a:t>
            </a:r>
            <a:r>
              <a:rPr lang="en" sz="1000">
                <a:solidFill>
                  <a:schemeClr val="lt1"/>
                </a:solidFill>
                <a:latin typeface="Montserrat Medium"/>
                <a:ea typeface="Montserrat Medium"/>
                <a:cs typeface="Montserrat Medium"/>
                <a:sym typeface="Montserrat Medium"/>
              </a:rPr>
              <a:t>, and infographics &amp; images by</a:t>
            </a:r>
            <a:r>
              <a:rPr lang="en" sz="1000">
                <a:solidFill>
                  <a:schemeClr val="lt1"/>
                </a:solidFill>
                <a:latin typeface="Montserrat"/>
                <a:ea typeface="Montserrat"/>
                <a:cs typeface="Montserrat"/>
                <a:sym typeface="Montserrat"/>
              </a:rPr>
              <a:t> </a:t>
            </a:r>
            <a:r>
              <a:rPr b="1" lang="en" sz="1000" u="sng">
                <a:solidFill>
                  <a:schemeClr val="lt1"/>
                </a:solidFill>
                <a:latin typeface="Montserrat"/>
                <a:ea typeface="Montserrat"/>
                <a:cs typeface="Montserrat"/>
                <a:sym typeface="Montserrat"/>
                <a:hlinkClick r:id="rId4">
                  <a:extLst>
                    <a:ext uri="{A12FA001-AC4F-418D-AE19-62706E023703}">
                      <ahyp:hlinkClr val="tx"/>
                    </a:ext>
                  </a:extLst>
                </a:hlinkClick>
              </a:rPr>
              <a:t>Freepik</a:t>
            </a:r>
            <a:r>
              <a:rPr lang="en" sz="1000" u="sng">
                <a:solidFill>
                  <a:schemeClr val="lt1"/>
                </a:solidFill>
                <a:latin typeface="Montserrat"/>
                <a:ea typeface="Montserrat"/>
                <a:cs typeface="Montserrat"/>
                <a:sym typeface="Montserrat"/>
              </a:rPr>
              <a:t> </a:t>
            </a:r>
            <a:endParaRPr b="1" sz="1000" u="sng">
              <a:solidFill>
                <a:schemeClr val="lt1"/>
              </a:solidFill>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86" name="Shape 286"/>
        <p:cNvGrpSpPr/>
        <p:nvPr/>
      </p:nvGrpSpPr>
      <p:grpSpPr>
        <a:xfrm>
          <a:off x="0" y="0"/>
          <a:ext cx="0" cy="0"/>
          <a:chOff x="0" y="0"/>
          <a:chExt cx="0" cy="0"/>
        </a:xfrm>
      </p:grpSpPr>
      <p:sp>
        <p:nvSpPr>
          <p:cNvPr id="287" name="Google Shape;287;p19"/>
          <p:cNvSpPr/>
          <p:nvPr/>
        </p:nvSpPr>
        <p:spPr>
          <a:xfrm>
            <a:off x="-97050" y="3567505"/>
            <a:ext cx="477629" cy="1646584"/>
          </a:xfrm>
          <a:custGeom>
            <a:rect b="b" l="l" r="r" t="t"/>
            <a:pathLst>
              <a:path extrusionOk="0" h="24643" w="7148">
                <a:moveTo>
                  <a:pt x="712" y="0"/>
                </a:moveTo>
                <a:lnTo>
                  <a:pt x="648" y="33"/>
                </a:lnTo>
                <a:lnTo>
                  <a:pt x="583" y="97"/>
                </a:lnTo>
                <a:lnTo>
                  <a:pt x="551" y="194"/>
                </a:lnTo>
                <a:lnTo>
                  <a:pt x="583" y="291"/>
                </a:lnTo>
                <a:lnTo>
                  <a:pt x="680" y="841"/>
                </a:lnTo>
                <a:lnTo>
                  <a:pt x="712" y="938"/>
                </a:lnTo>
                <a:lnTo>
                  <a:pt x="745" y="1067"/>
                </a:lnTo>
                <a:lnTo>
                  <a:pt x="777" y="1423"/>
                </a:lnTo>
                <a:lnTo>
                  <a:pt x="777" y="1747"/>
                </a:lnTo>
                <a:lnTo>
                  <a:pt x="745" y="2426"/>
                </a:lnTo>
                <a:lnTo>
                  <a:pt x="745" y="3040"/>
                </a:lnTo>
                <a:lnTo>
                  <a:pt x="712" y="3558"/>
                </a:lnTo>
                <a:lnTo>
                  <a:pt x="648" y="4043"/>
                </a:lnTo>
                <a:lnTo>
                  <a:pt x="551" y="4592"/>
                </a:lnTo>
                <a:lnTo>
                  <a:pt x="389" y="5854"/>
                </a:lnTo>
                <a:lnTo>
                  <a:pt x="260" y="7180"/>
                </a:lnTo>
                <a:lnTo>
                  <a:pt x="98" y="9152"/>
                </a:lnTo>
                <a:lnTo>
                  <a:pt x="33" y="9734"/>
                </a:lnTo>
                <a:lnTo>
                  <a:pt x="1" y="10316"/>
                </a:lnTo>
                <a:lnTo>
                  <a:pt x="1" y="10931"/>
                </a:lnTo>
                <a:lnTo>
                  <a:pt x="33" y="11513"/>
                </a:lnTo>
                <a:lnTo>
                  <a:pt x="163" y="13195"/>
                </a:lnTo>
                <a:lnTo>
                  <a:pt x="227" y="14035"/>
                </a:lnTo>
                <a:lnTo>
                  <a:pt x="260" y="14876"/>
                </a:lnTo>
                <a:lnTo>
                  <a:pt x="260" y="15620"/>
                </a:lnTo>
                <a:lnTo>
                  <a:pt x="292" y="16364"/>
                </a:lnTo>
                <a:lnTo>
                  <a:pt x="292" y="17463"/>
                </a:lnTo>
                <a:lnTo>
                  <a:pt x="324" y="18563"/>
                </a:lnTo>
                <a:lnTo>
                  <a:pt x="357" y="19210"/>
                </a:lnTo>
                <a:lnTo>
                  <a:pt x="421" y="19824"/>
                </a:lnTo>
                <a:lnTo>
                  <a:pt x="486" y="20471"/>
                </a:lnTo>
                <a:lnTo>
                  <a:pt x="518" y="21118"/>
                </a:lnTo>
                <a:lnTo>
                  <a:pt x="551" y="21797"/>
                </a:lnTo>
                <a:lnTo>
                  <a:pt x="551" y="22508"/>
                </a:lnTo>
                <a:lnTo>
                  <a:pt x="551" y="23187"/>
                </a:lnTo>
                <a:lnTo>
                  <a:pt x="583" y="23705"/>
                </a:lnTo>
                <a:lnTo>
                  <a:pt x="583" y="23673"/>
                </a:lnTo>
                <a:lnTo>
                  <a:pt x="615" y="23931"/>
                </a:lnTo>
                <a:lnTo>
                  <a:pt x="648" y="24222"/>
                </a:lnTo>
                <a:lnTo>
                  <a:pt x="648" y="24255"/>
                </a:lnTo>
                <a:lnTo>
                  <a:pt x="648" y="24319"/>
                </a:lnTo>
                <a:lnTo>
                  <a:pt x="712" y="24416"/>
                </a:lnTo>
                <a:lnTo>
                  <a:pt x="745" y="24481"/>
                </a:lnTo>
                <a:lnTo>
                  <a:pt x="842" y="24546"/>
                </a:lnTo>
                <a:lnTo>
                  <a:pt x="906" y="24578"/>
                </a:lnTo>
                <a:lnTo>
                  <a:pt x="971" y="24610"/>
                </a:lnTo>
                <a:lnTo>
                  <a:pt x="1068" y="24643"/>
                </a:lnTo>
                <a:lnTo>
                  <a:pt x="1230" y="24643"/>
                </a:lnTo>
                <a:lnTo>
                  <a:pt x="1391" y="24610"/>
                </a:lnTo>
                <a:lnTo>
                  <a:pt x="1553" y="24546"/>
                </a:lnTo>
                <a:lnTo>
                  <a:pt x="1715" y="24449"/>
                </a:lnTo>
                <a:lnTo>
                  <a:pt x="1844" y="24352"/>
                </a:lnTo>
                <a:lnTo>
                  <a:pt x="2232" y="23996"/>
                </a:lnTo>
                <a:lnTo>
                  <a:pt x="2588" y="23608"/>
                </a:lnTo>
                <a:lnTo>
                  <a:pt x="3041" y="23058"/>
                </a:lnTo>
                <a:lnTo>
                  <a:pt x="3267" y="22832"/>
                </a:lnTo>
                <a:lnTo>
                  <a:pt x="3461" y="22605"/>
                </a:lnTo>
                <a:lnTo>
                  <a:pt x="3655" y="22314"/>
                </a:lnTo>
                <a:lnTo>
                  <a:pt x="3849" y="22023"/>
                </a:lnTo>
                <a:lnTo>
                  <a:pt x="4043" y="21570"/>
                </a:lnTo>
                <a:lnTo>
                  <a:pt x="4173" y="21118"/>
                </a:lnTo>
                <a:lnTo>
                  <a:pt x="4367" y="19953"/>
                </a:lnTo>
                <a:lnTo>
                  <a:pt x="4431" y="19404"/>
                </a:lnTo>
                <a:lnTo>
                  <a:pt x="4399" y="18822"/>
                </a:lnTo>
                <a:lnTo>
                  <a:pt x="4367" y="18498"/>
                </a:lnTo>
                <a:lnTo>
                  <a:pt x="4270" y="18143"/>
                </a:lnTo>
                <a:lnTo>
                  <a:pt x="4173" y="17819"/>
                </a:lnTo>
                <a:lnTo>
                  <a:pt x="4043" y="17496"/>
                </a:lnTo>
                <a:lnTo>
                  <a:pt x="3720" y="16881"/>
                </a:lnTo>
                <a:lnTo>
                  <a:pt x="3364" y="16267"/>
                </a:lnTo>
                <a:lnTo>
                  <a:pt x="3170" y="15911"/>
                </a:lnTo>
                <a:lnTo>
                  <a:pt x="2976" y="15555"/>
                </a:lnTo>
                <a:lnTo>
                  <a:pt x="2814" y="15103"/>
                </a:lnTo>
                <a:lnTo>
                  <a:pt x="2717" y="14682"/>
                </a:lnTo>
                <a:lnTo>
                  <a:pt x="2685" y="14423"/>
                </a:lnTo>
                <a:lnTo>
                  <a:pt x="2685" y="14165"/>
                </a:lnTo>
                <a:lnTo>
                  <a:pt x="2717" y="13615"/>
                </a:lnTo>
                <a:lnTo>
                  <a:pt x="2782" y="13324"/>
                </a:lnTo>
                <a:lnTo>
                  <a:pt x="2879" y="12871"/>
                </a:lnTo>
                <a:lnTo>
                  <a:pt x="3008" y="12483"/>
                </a:lnTo>
                <a:lnTo>
                  <a:pt x="3138" y="12160"/>
                </a:lnTo>
                <a:lnTo>
                  <a:pt x="3300" y="11836"/>
                </a:lnTo>
                <a:lnTo>
                  <a:pt x="3526" y="11448"/>
                </a:lnTo>
                <a:lnTo>
                  <a:pt x="3914" y="10834"/>
                </a:lnTo>
                <a:lnTo>
                  <a:pt x="4334" y="10252"/>
                </a:lnTo>
                <a:lnTo>
                  <a:pt x="4852" y="9540"/>
                </a:lnTo>
                <a:lnTo>
                  <a:pt x="4884" y="9540"/>
                </a:lnTo>
                <a:lnTo>
                  <a:pt x="5272" y="9023"/>
                </a:lnTo>
                <a:lnTo>
                  <a:pt x="5951" y="8085"/>
                </a:lnTo>
                <a:lnTo>
                  <a:pt x="6566" y="7115"/>
                </a:lnTo>
                <a:lnTo>
                  <a:pt x="6922" y="6274"/>
                </a:lnTo>
                <a:lnTo>
                  <a:pt x="7083" y="5854"/>
                </a:lnTo>
                <a:lnTo>
                  <a:pt x="7116" y="5627"/>
                </a:lnTo>
                <a:lnTo>
                  <a:pt x="7148" y="5401"/>
                </a:lnTo>
                <a:lnTo>
                  <a:pt x="7116" y="4786"/>
                </a:lnTo>
                <a:lnTo>
                  <a:pt x="7051" y="4172"/>
                </a:lnTo>
                <a:lnTo>
                  <a:pt x="6986" y="3849"/>
                </a:lnTo>
                <a:lnTo>
                  <a:pt x="6889" y="3558"/>
                </a:lnTo>
                <a:lnTo>
                  <a:pt x="6792" y="3266"/>
                </a:lnTo>
                <a:lnTo>
                  <a:pt x="6663" y="2975"/>
                </a:lnTo>
                <a:lnTo>
                  <a:pt x="6436" y="2587"/>
                </a:lnTo>
                <a:lnTo>
                  <a:pt x="6145" y="2199"/>
                </a:lnTo>
                <a:lnTo>
                  <a:pt x="5854" y="1844"/>
                </a:lnTo>
                <a:lnTo>
                  <a:pt x="5499" y="1488"/>
                </a:lnTo>
                <a:lnTo>
                  <a:pt x="5305" y="1294"/>
                </a:lnTo>
                <a:lnTo>
                  <a:pt x="5046" y="1100"/>
                </a:lnTo>
                <a:lnTo>
                  <a:pt x="4819" y="938"/>
                </a:lnTo>
                <a:lnTo>
                  <a:pt x="4561" y="776"/>
                </a:lnTo>
                <a:lnTo>
                  <a:pt x="4011" y="518"/>
                </a:lnTo>
                <a:lnTo>
                  <a:pt x="3461" y="291"/>
                </a:lnTo>
                <a:lnTo>
                  <a:pt x="3267" y="259"/>
                </a:lnTo>
                <a:lnTo>
                  <a:pt x="2717" y="162"/>
                </a:lnTo>
                <a:lnTo>
                  <a:pt x="2168" y="97"/>
                </a:lnTo>
                <a:lnTo>
                  <a:pt x="1424" y="33"/>
                </a:lnTo>
                <a:lnTo>
                  <a:pt x="1294" y="0"/>
                </a:lnTo>
                <a:lnTo>
                  <a:pt x="1197" y="0"/>
                </a:lnTo>
                <a:lnTo>
                  <a:pt x="1133" y="33"/>
                </a:lnTo>
                <a:lnTo>
                  <a:pt x="1068" y="65"/>
                </a:lnTo>
                <a:lnTo>
                  <a:pt x="1036" y="97"/>
                </a:lnTo>
                <a:lnTo>
                  <a:pt x="971" y="33"/>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flipH="1">
            <a:off x="-140606" y="-81097"/>
            <a:ext cx="1073900" cy="885424"/>
          </a:xfrm>
          <a:custGeom>
            <a:rect b="b" l="l" r="r" t="t"/>
            <a:pathLst>
              <a:path extrusionOk="0" h="7147" w="8668">
                <a:moveTo>
                  <a:pt x="6242" y="776"/>
                </a:moveTo>
                <a:lnTo>
                  <a:pt x="6727" y="873"/>
                </a:lnTo>
                <a:lnTo>
                  <a:pt x="7180" y="1003"/>
                </a:lnTo>
                <a:lnTo>
                  <a:pt x="7309" y="1067"/>
                </a:lnTo>
                <a:lnTo>
                  <a:pt x="7406" y="1132"/>
                </a:lnTo>
                <a:lnTo>
                  <a:pt x="7115" y="1003"/>
                </a:lnTo>
                <a:lnTo>
                  <a:pt x="6824" y="905"/>
                </a:lnTo>
                <a:lnTo>
                  <a:pt x="6242" y="776"/>
                </a:lnTo>
                <a:close/>
                <a:moveTo>
                  <a:pt x="2006" y="1294"/>
                </a:moveTo>
                <a:lnTo>
                  <a:pt x="1973" y="1455"/>
                </a:lnTo>
                <a:lnTo>
                  <a:pt x="1876" y="1746"/>
                </a:lnTo>
                <a:lnTo>
                  <a:pt x="1747" y="2005"/>
                </a:lnTo>
                <a:lnTo>
                  <a:pt x="1682" y="2167"/>
                </a:lnTo>
                <a:lnTo>
                  <a:pt x="1779" y="1876"/>
                </a:lnTo>
                <a:lnTo>
                  <a:pt x="1876" y="1488"/>
                </a:lnTo>
                <a:lnTo>
                  <a:pt x="2006" y="1294"/>
                </a:lnTo>
                <a:close/>
                <a:moveTo>
                  <a:pt x="5143" y="1746"/>
                </a:moveTo>
                <a:lnTo>
                  <a:pt x="5078" y="1843"/>
                </a:lnTo>
                <a:lnTo>
                  <a:pt x="4852" y="2231"/>
                </a:lnTo>
                <a:lnTo>
                  <a:pt x="4819" y="2199"/>
                </a:lnTo>
                <a:lnTo>
                  <a:pt x="4981" y="1973"/>
                </a:lnTo>
                <a:lnTo>
                  <a:pt x="5143" y="1746"/>
                </a:lnTo>
                <a:close/>
                <a:moveTo>
                  <a:pt x="5595" y="4657"/>
                </a:moveTo>
                <a:lnTo>
                  <a:pt x="5628" y="4883"/>
                </a:lnTo>
                <a:lnTo>
                  <a:pt x="5595" y="4916"/>
                </a:lnTo>
                <a:lnTo>
                  <a:pt x="5466" y="5110"/>
                </a:lnTo>
                <a:lnTo>
                  <a:pt x="5498" y="4916"/>
                </a:lnTo>
                <a:lnTo>
                  <a:pt x="5595" y="4689"/>
                </a:lnTo>
                <a:lnTo>
                  <a:pt x="5595" y="4657"/>
                </a:lnTo>
                <a:close/>
                <a:moveTo>
                  <a:pt x="4690" y="5853"/>
                </a:moveTo>
                <a:lnTo>
                  <a:pt x="4722" y="5918"/>
                </a:lnTo>
                <a:lnTo>
                  <a:pt x="4787" y="5983"/>
                </a:lnTo>
                <a:lnTo>
                  <a:pt x="4819" y="6112"/>
                </a:lnTo>
                <a:lnTo>
                  <a:pt x="4787" y="6144"/>
                </a:lnTo>
                <a:lnTo>
                  <a:pt x="4722" y="6047"/>
                </a:lnTo>
                <a:lnTo>
                  <a:pt x="4690" y="5853"/>
                </a:lnTo>
                <a:close/>
                <a:moveTo>
                  <a:pt x="4949" y="0"/>
                </a:moveTo>
                <a:lnTo>
                  <a:pt x="4302" y="32"/>
                </a:lnTo>
                <a:lnTo>
                  <a:pt x="3687" y="97"/>
                </a:lnTo>
                <a:lnTo>
                  <a:pt x="3041" y="129"/>
                </a:lnTo>
                <a:lnTo>
                  <a:pt x="2329" y="129"/>
                </a:lnTo>
                <a:lnTo>
                  <a:pt x="1650" y="194"/>
                </a:lnTo>
                <a:lnTo>
                  <a:pt x="1230" y="226"/>
                </a:lnTo>
                <a:lnTo>
                  <a:pt x="1003" y="226"/>
                </a:lnTo>
                <a:lnTo>
                  <a:pt x="809" y="259"/>
                </a:lnTo>
                <a:lnTo>
                  <a:pt x="680" y="356"/>
                </a:lnTo>
                <a:lnTo>
                  <a:pt x="583" y="485"/>
                </a:lnTo>
                <a:lnTo>
                  <a:pt x="518" y="420"/>
                </a:lnTo>
                <a:lnTo>
                  <a:pt x="453" y="356"/>
                </a:lnTo>
                <a:lnTo>
                  <a:pt x="356" y="356"/>
                </a:lnTo>
                <a:lnTo>
                  <a:pt x="259" y="388"/>
                </a:lnTo>
                <a:lnTo>
                  <a:pt x="162" y="420"/>
                </a:lnTo>
                <a:lnTo>
                  <a:pt x="98" y="485"/>
                </a:lnTo>
                <a:lnTo>
                  <a:pt x="65" y="550"/>
                </a:lnTo>
                <a:lnTo>
                  <a:pt x="33" y="679"/>
                </a:lnTo>
                <a:lnTo>
                  <a:pt x="65" y="1423"/>
                </a:lnTo>
                <a:lnTo>
                  <a:pt x="1" y="1617"/>
                </a:lnTo>
                <a:lnTo>
                  <a:pt x="1" y="1811"/>
                </a:lnTo>
                <a:lnTo>
                  <a:pt x="33" y="2070"/>
                </a:lnTo>
                <a:lnTo>
                  <a:pt x="98" y="2361"/>
                </a:lnTo>
                <a:lnTo>
                  <a:pt x="195" y="2619"/>
                </a:lnTo>
                <a:lnTo>
                  <a:pt x="324" y="2846"/>
                </a:lnTo>
                <a:lnTo>
                  <a:pt x="453" y="3105"/>
                </a:lnTo>
                <a:lnTo>
                  <a:pt x="647" y="3331"/>
                </a:lnTo>
                <a:lnTo>
                  <a:pt x="971" y="3557"/>
                </a:lnTo>
                <a:lnTo>
                  <a:pt x="1327" y="3751"/>
                </a:lnTo>
                <a:lnTo>
                  <a:pt x="1715" y="3913"/>
                </a:lnTo>
                <a:lnTo>
                  <a:pt x="2103" y="3978"/>
                </a:lnTo>
                <a:lnTo>
                  <a:pt x="2491" y="4042"/>
                </a:lnTo>
                <a:lnTo>
                  <a:pt x="2879" y="4042"/>
                </a:lnTo>
                <a:lnTo>
                  <a:pt x="3138" y="4010"/>
                </a:lnTo>
                <a:lnTo>
                  <a:pt x="3364" y="4010"/>
                </a:lnTo>
                <a:lnTo>
                  <a:pt x="3493" y="4042"/>
                </a:lnTo>
                <a:lnTo>
                  <a:pt x="3590" y="4107"/>
                </a:lnTo>
                <a:lnTo>
                  <a:pt x="3752" y="4172"/>
                </a:lnTo>
                <a:lnTo>
                  <a:pt x="3784" y="4204"/>
                </a:lnTo>
                <a:lnTo>
                  <a:pt x="3784" y="4236"/>
                </a:lnTo>
                <a:lnTo>
                  <a:pt x="3849" y="4463"/>
                </a:lnTo>
                <a:lnTo>
                  <a:pt x="3881" y="4819"/>
                </a:lnTo>
                <a:lnTo>
                  <a:pt x="3914" y="5239"/>
                </a:lnTo>
                <a:lnTo>
                  <a:pt x="3978" y="5692"/>
                </a:lnTo>
                <a:lnTo>
                  <a:pt x="4075" y="6112"/>
                </a:lnTo>
                <a:lnTo>
                  <a:pt x="4237" y="6500"/>
                </a:lnTo>
                <a:lnTo>
                  <a:pt x="4334" y="6630"/>
                </a:lnTo>
                <a:lnTo>
                  <a:pt x="4431" y="6759"/>
                </a:lnTo>
                <a:lnTo>
                  <a:pt x="4528" y="6856"/>
                </a:lnTo>
                <a:lnTo>
                  <a:pt x="4657" y="6953"/>
                </a:lnTo>
                <a:lnTo>
                  <a:pt x="4787" y="7050"/>
                </a:lnTo>
                <a:lnTo>
                  <a:pt x="4949" y="7082"/>
                </a:lnTo>
                <a:lnTo>
                  <a:pt x="5110" y="7147"/>
                </a:lnTo>
                <a:lnTo>
                  <a:pt x="5595" y="7147"/>
                </a:lnTo>
                <a:lnTo>
                  <a:pt x="5822" y="7115"/>
                </a:lnTo>
                <a:lnTo>
                  <a:pt x="6080" y="7082"/>
                </a:lnTo>
                <a:lnTo>
                  <a:pt x="6307" y="6985"/>
                </a:lnTo>
                <a:lnTo>
                  <a:pt x="6566" y="6888"/>
                </a:lnTo>
                <a:lnTo>
                  <a:pt x="6760" y="6727"/>
                </a:lnTo>
                <a:lnTo>
                  <a:pt x="7245" y="6371"/>
                </a:lnTo>
                <a:lnTo>
                  <a:pt x="7471" y="6177"/>
                </a:lnTo>
                <a:lnTo>
                  <a:pt x="7665" y="5918"/>
                </a:lnTo>
                <a:lnTo>
                  <a:pt x="7891" y="5692"/>
                </a:lnTo>
                <a:lnTo>
                  <a:pt x="8053" y="5433"/>
                </a:lnTo>
                <a:lnTo>
                  <a:pt x="8215" y="5142"/>
                </a:lnTo>
                <a:lnTo>
                  <a:pt x="8344" y="4851"/>
                </a:lnTo>
                <a:lnTo>
                  <a:pt x="8441" y="4560"/>
                </a:lnTo>
                <a:lnTo>
                  <a:pt x="8538" y="4236"/>
                </a:lnTo>
                <a:lnTo>
                  <a:pt x="8603" y="3913"/>
                </a:lnTo>
                <a:lnTo>
                  <a:pt x="8635" y="3622"/>
                </a:lnTo>
                <a:lnTo>
                  <a:pt x="8668" y="3234"/>
                </a:lnTo>
                <a:lnTo>
                  <a:pt x="8668" y="2878"/>
                </a:lnTo>
                <a:lnTo>
                  <a:pt x="8635" y="2522"/>
                </a:lnTo>
                <a:lnTo>
                  <a:pt x="8571" y="2199"/>
                </a:lnTo>
                <a:lnTo>
                  <a:pt x="8441" y="1649"/>
                </a:lnTo>
                <a:lnTo>
                  <a:pt x="8344" y="1358"/>
                </a:lnTo>
                <a:lnTo>
                  <a:pt x="8247" y="1100"/>
                </a:lnTo>
                <a:lnTo>
                  <a:pt x="8150" y="938"/>
                </a:lnTo>
                <a:lnTo>
                  <a:pt x="8021" y="808"/>
                </a:lnTo>
                <a:lnTo>
                  <a:pt x="7891" y="679"/>
                </a:lnTo>
                <a:lnTo>
                  <a:pt x="7730" y="582"/>
                </a:lnTo>
                <a:lnTo>
                  <a:pt x="7406" y="388"/>
                </a:lnTo>
                <a:lnTo>
                  <a:pt x="7018" y="259"/>
                </a:lnTo>
                <a:lnTo>
                  <a:pt x="6630" y="194"/>
                </a:lnTo>
                <a:lnTo>
                  <a:pt x="6242" y="129"/>
                </a:lnTo>
                <a:lnTo>
                  <a:pt x="5563" y="32"/>
                </a:lnTo>
                <a:lnTo>
                  <a:pt x="52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rot="4437610">
            <a:off x="-604046" y="2027303"/>
            <a:ext cx="1325483" cy="947778"/>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8270588" y="-567502"/>
            <a:ext cx="2714459" cy="1371834"/>
          </a:xfrm>
          <a:custGeom>
            <a:rect b="b" l="l" r="r" t="t"/>
            <a:pathLst>
              <a:path extrusionOk="0" h="16720" w="33084">
                <a:moveTo>
                  <a:pt x="16526" y="550"/>
                </a:moveTo>
                <a:lnTo>
                  <a:pt x="17787" y="582"/>
                </a:lnTo>
                <a:lnTo>
                  <a:pt x="17076" y="615"/>
                </a:lnTo>
                <a:lnTo>
                  <a:pt x="16623" y="647"/>
                </a:lnTo>
                <a:lnTo>
                  <a:pt x="16591" y="615"/>
                </a:lnTo>
                <a:lnTo>
                  <a:pt x="16526" y="550"/>
                </a:lnTo>
                <a:close/>
                <a:moveTo>
                  <a:pt x="22541" y="744"/>
                </a:moveTo>
                <a:lnTo>
                  <a:pt x="23544" y="809"/>
                </a:lnTo>
                <a:lnTo>
                  <a:pt x="23479" y="873"/>
                </a:lnTo>
                <a:lnTo>
                  <a:pt x="23285" y="873"/>
                </a:lnTo>
                <a:lnTo>
                  <a:pt x="22735" y="809"/>
                </a:lnTo>
                <a:lnTo>
                  <a:pt x="22282" y="744"/>
                </a:lnTo>
                <a:close/>
                <a:moveTo>
                  <a:pt x="25743" y="1035"/>
                </a:moveTo>
                <a:lnTo>
                  <a:pt x="25937" y="1068"/>
                </a:lnTo>
                <a:lnTo>
                  <a:pt x="26486" y="1197"/>
                </a:lnTo>
                <a:lnTo>
                  <a:pt x="26486" y="1197"/>
                </a:lnTo>
                <a:lnTo>
                  <a:pt x="26195" y="1165"/>
                </a:lnTo>
                <a:lnTo>
                  <a:pt x="25743" y="1035"/>
                </a:lnTo>
                <a:close/>
                <a:moveTo>
                  <a:pt x="7988" y="1617"/>
                </a:moveTo>
                <a:lnTo>
                  <a:pt x="8021" y="1650"/>
                </a:lnTo>
                <a:lnTo>
                  <a:pt x="7891" y="1682"/>
                </a:lnTo>
                <a:lnTo>
                  <a:pt x="7859" y="1682"/>
                </a:lnTo>
                <a:lnTo>
                  <a:pt x="7762" y="1714"/>
                </a:lnTo>
                <a:lnTo>
                  <a:pt x="7665" y="1714"/>
                </a:lnTo>
                <a:lnTo>
                  <a:pt x="7568" y="1747"/>
                </a:lnTo>
                <a:lnTo>
                  <a:pt x="7471" y="1779"/>
                </a:lnTo>
                <a:lnTo>
                  <a:pt x="6857" y="1908"/>
                </a:lnTo>
                <a:lnTo>
                  <a:pt x="7245" y="1779"/>
                </a:lnTo>
                <a:lnTo>
                  <a:pt x="7633" y="1714"/>
                </a:lnTo>
                <a:lnTo>
                  <a:pt x="7988" y="1617"/>
                </a:lnTo>
                <a:close/>
                <a:moveTo>
                  <a:pt x="6889" y="2426"/>
                </a:moveTo>
                <a:lnTo>
                  <a:pt x="6145" y="2652"/>
                </a:lnTo>
                <a:lnTo>
                  <a:pt x="5951" y="2684"/>
                </a:lnTo>
                <a:lnTo>
                  <a:pt x="5434" y="2814"/>
                </a:lnTo>
                <a:lnTo>
                  <a:pt x="4852" y="2846"/>
                </a:lnTo>
                <a:lnTo>
                  <a:pt x="5951" y="2587"/>
                </a:lnTo>
                <a:lnTo>
                  <a:pt x="6889" y="2426"/>
                </a:lnTo>
                <a:close/>
                <a:moveTo>
                  <a:pt x="21409" y="2814"/>
                </a:moveTo>
                <a:lnTo>
                  <a:pt x="21086" y="2846"/>
                </a:lnTo>
                <a:lnTo>
                  <a:pt x="21086" y="2814"/>
                </a:lnTo>
                <a:close/>
                <a:moveTo>
                  <a:pt x="20536" y="2846"/>
                </a:moveTo>
                <a:lnTo>
                  <a:pt x="20601" y="2879"/>
                </a:lnTo>
                <a:lnTo>
                  <a:pt x="20277" y="2911"/>
                </a:lnTo>
                <a:lnTo>
                  <a:pt x="19566" y="2879"/>
                </a:lnTo>
                <a:lnTo>
                  <a:pt x="20536" y="2846"/>
                </a:lnTo>
                <a:close/>
                <a:moveTo>
                  <a:pt x="13066" y="3105"/>
                </a:moveTo>
                <a:lnTo>
                  <a:pt x="12904" y="3137"/>
                </a:lnTo>
                <a:lnTo>
                  <a:pt x="10899" y="3267"/>
                </a:lnTo>
                <a:lnTo>
                  <a:pt x="9411" y="3331"/>
                </a:lnTo>
                <a:lnTo>
                  <a:pt x="9605" y="3299"/>
                </a:lnTo>
                <a:lnTo>
                  <a:pt x="10576" y="3105"/>
                </a:lnTo>
                <a:close/>
                <a:moveTo>
                  <a:pt x="5207" y="3655"/>
                </a:moveTo>
                <a:lnTo>
                  <a:pt x="5046" y="3719"/>
                </a:lnTo>
                <a:lnTo>
                  <a:pt x="5110" y="3655"/>
                </a:lnTo>
                <a:close/>
                <a:moveTo>
                  <a:pt x="20956" y="3881"/>
                </a:moveTo>
                <a:lnTo>
                  <a:pt x="21053" y="3913"/>
                </a:lnTo>
                <a:lnTo>
                  <a:pt x="21118" y="3946"/>
                </a:lnTo>
                <a:lnTo>
                  <a:pt x="21345" y="3946"/>
                </a:lnTo>
                <a:lnTo>
                  <a:pt x="20342" y="4010"/>
                </a:lnTo>
                <a:lnTo>
                  <a:pt x="20342" y="4010"/>
                </a:lnTo>
                <a:lnTo>
                  <a:pt x="20956" y="3881"/>
                </a:lnTo>
                <a:close/>
                <a:moveTo>
                  <a:pt x="27101" y="3978"/>
                </a:moveTo>
                <a:lnTo>
                  <a:pt x="27198" y="4010"/>
                </a:lnTo>
                <a:lnTo>
                  <a:pt x="27392" y="4075"/>
                </a:lnTo>
                <a:lnTo>
                  <a:pt x="27392" y="4075"/>
                </a:lnTo>
                <a:lnTo>
                  <a:pt x="27069" y="4010"/>
                </a:lnTo>
                <a:lnTo>
                  <a:pt x="27101" y="3978"/>
                </a:lnTo>
                <a:close/>
                <a:moveTo>
                  <a:pt x="28492" y="4075"/>
                </a:moveTo>
                <a:lnTo>
                  <a:pt x="28427" y="4107"/>
                </a:lnTo>
                <a:lnTo>
                  <a:pt x="28395" y="4107"/>
                </a:lnTo>
                <a:lnTo>
                  <a:pt x="28395" y="4075"/>
                </a:lnTo>
                <a:close/>
                <a:moveTo>
                  <a:pt x="9120" y="3913"/>
                </a:moveTo>
                <a:lnTo>
                  <a:pt x="8506" y="4043"/>
                </a:lnTo>
                <a:lnTo>
                  <a:pt x="7406" y="4172"/>
                </a:lnTo>
                <a:lnTo>
                  <a:pt x="8085" y="3946"/>
                </a:lnTo>
                <a:lnTo>
                  <a:pt x="9120" y="3913"/>
                </a:lnTo>
                <a:close/>
                <a:moveTo>
                  <a:pt x="29656" y="4334"/>
                </a:moveTo>
                <a:lnTo>
                  <a:pt x="29688" y="4366"/>
                </a:lnTo>
                <a:lnTo>
                  <a:pt x="29850" y="4657"/>
                </a:lnTo>
                <a:lnTo>
                  <a:pt x="29656" y="4560"/>
                </a:lnTo>
                <a:lnTo>
                  <a:pt x="29429" y="4463"/>
                </a:lnTo>
                <a:lnTo>
                  <a:pt x="29656" y="4334"/>
                </a:lnTo>
                <a:close/>
                <a:moveTo>
                  <a:pt x="18725" y="3752"/>
                </a:moveTo>
                <a:lnTo>
                  <a:pt x="18628" y="3816"/>
                </a:lnTo>
                <a:lnTo>
                  <a:pt x="18563" y="3913"/>
                </a:lnTo>
                <a:lnTo>
                  <a:pt x="18531" y="4010"/>
                </a:lnTo>
                <a:lnTo>
                  <a:pt x="18531" y="4107"/>
                </a:lnTo>
                <a:lnTo>
                  <a:pt x="16817" y="4269"/>
                </a:lnTo>
                <a:lnTo>
                  <a:pt x="15135" y="4431"/>
                </a:lnTo>
                <a:lnTo>
                  <a:pt x="14844" y="4463"/>
                </a:lnTo>
                <a:lnTo>
                  <a:pt x="11384" y="4819"/>
                </a:lnTo>
                <a:lnTo>
                  <a:pt x="11481" y="4787"/>
                </a:lnTo>
                <a:lnTo>
                  <a:pt x="12742" y="4560"/>
                </a:lnTo>
                <a:lnTo>
                  <a:pt x="13971" y="4366"/>
                </a:lnTo>
                <a:lnTo>
                  <a:pt x="16461" y="3946"/>
                </a:lnTo>
                <a:lnTo>
                  <a:pt x="18725" y="3752"/>
                </a:lnTo>
                <a:close/>
                <a:moveTo>
                  <a:pt x="10931" y="4366"/>
                </a:moveTo>
                <a:lnTo>
                  <a:pt x="9120" y="4787"/>
                </a:lnTo>
                <a:lnTo>
                  <a:pt x="7309" y="5207"/>
                </a:lnTo>
                <a:lnTo>
                  <a:pt x="7083" y="5207"/>
                </a:lnTo>
                <a:lnTo>
                  <a:pt x="7083" y="5142"/>
                </a:lnTo>
                <a:lnTo>
                  <a:pt x="7051" y="5045"/>
                </a:lnTo>
                <a:lnTo>
                  <a:pt x="7018" y="4981"/>
                </a:lnTo>
                <a:lnTo>
                  <a:pt x="7439" y="4851"/>
                </a:lnTo>
                <a:lnTo>
                  <a:pt x="8150" y="4690"/>
                </a:lnTo>
                <a:lnTo>
                  <a:pt x="10931" y="4366"/>
                </a:lnTo>
                <a:close/>
                <a:moveTo>
                  <a:pt x="8085" y="5757"/>
                </a:moveTo>
                <a:lnTo>
                  <a:pt x="7730" y="5821"/>
                </a:lnTo>
                <a:lnTo>
                  <a:pt x="7600" y="5789"/>
                </a:lnTo>
                <a:lnTo>
                  <a:pt x="7600" y="5789"/>
                </a:lnTo>
                <a:lnTo>
                  <a:pt x="8021" y="5757"/>
                </a:lnTo>
                <a:close/>
                <a:moveTo>
                  <a:pt x="7379" y="5806"/>
                </a:moveTo>
                <a:lnTo>
                  <a:pt x="7212" y="5854"/>
                </a:lnTo>
                <a:lnTo>
                  <a:pt x="6986" y="5886"/>
                </a:lnTo>
                <a:lnTo>
                  <a:pt x="6630" y="5983"/>
                </a:lnTo>
                <a:lnTo>
                  <a:pt x="6630" y="5951"/>
                </a:lnTo>
                <a:lnTo>
                  <a:pt x="7180" y="5821"/>
                </a:lnTo>
                <a:lnTo>
                  <a:pt x="7379" y="5806"/>
                </a:lnTo>
                <a:close/>
                <a:moveTo>
                  <a:pt x="16461" y="5530"/>
                </a:moveTo>
                <a:lnTo>
                  <a:pt x="14618" y="5789"/>
                </a:lnTo>
                <a:lnTo>
                  <a:pt x="11352" y="6112"/>
                </a:lnTo>
                <a:lnTo>
                  <a:pt x="11804" y="5983"/>
                </a:lnTo>
                <a:lnTo>
                  <a:pt x="13195" y="5821"/>
                </a:lnTo>
                <a:lnTo>
                  <a:pt x="14812" y="5660"/>
                </a:lnTo>
                <a:lnTo>
                  <a:pt x="16461" y="5530"/>
                </a:lnTo>
                <a:close/>
                <a:moveTo>
                  <a:pt x="8668" y="6953"/>
                </a:moveTo>
                <a:lnTo>
                  <a:pt x="7988" y="7147"/>
                </a:lnTo>
                <a:lnTo>
                  <a:pt x="7956" y="7115"/>
                </a:lnTo>
                <a:lnTo>
                  <a:pt x="8085" y="7050"/>
                </a:lnTo>
                <a:lnTo>
                  <a:pt x="8182" y="6953"/>
                </a:lnTo>
                <a:close/>
                <a:moveTo>
                  <a:pt x="24255" y="6856"/>
                </a:moveTo>
                <a:lnTo>
                  <a:pt x="24546" y="7018"/>
                </a:lnTo>
                <a:lnTo>
                  <a:pt x="24643" y="7050"/>
                </a:lnTo>
                <a:lnTo>
                  <a:pt x="22962" y="7050"/>
                </a:lnTo>
                <a:lnTo>
                  <a:pt x="21442" y="7115"/>
                </a:lnTo>
                <a:lnTo>
                  <a:pt x="19954" y="7212"/>
                </a:lnTo>
                <a:lnTo>
                  <a:pt x="20019" y="7147"/>
                </a:lnTo>
                <a:lnTo>
                  <a:pt x="24255" y="6856"/>
                </a:lnTo>
                <a:close/>
                <a:moveTo>
                  <a:pt x="10187" y="7212"/>
                </a:moveTo>
                <a:lnTo>
                  <a:pt x="9993" y="7309"/>
                </a:lnTo>
                <a:lnTo>
                  <a:pt x="9832" y="7406"/>
                </a:lnTo>
                <a:lnTo>
                  <a:pt x="9250" y="7471"/>
                </a:lnTo>
                <a:lnTo>
                  <a:pt x="9088" y="7471"/>
                </a:lnTo>
                <a:lnTo>
                  <a:pt x="9993" y="7244"/>
                </a:lnTo>
                <a:lnTo>
                  <a:pt x="10187" y="7212"/>
                </a:lnTo>
                <a:close/>
                <a:moveTo>
                  <a:pt x="680" y="7341"/>
                </a:moveTo>
                <a:lnTo>
                  <a:pt x="744" y="7471"/>
                </a:lnTo>
                <a:lnTo>
                  <a:pt x="809" y="7535"/>
                </a:lnTo>
                <a:lnTo>
                  <a:pt x="777" y="7568"/>
                </a:lnTo>
                <a:lnTo>
                  <a:pt x="712" y="7438"/>
                </a:lnTo>
                <a:lnTo>
                  <a:pt x="680" y="7341"/>
                </a:lnTo>
                <a:close/>
                <a:moveTo>
                  <a:pt x="7665" y="7665"/>
                </a:moveTo>
                <a:lnTo>
                  <a:pt x="7730" y="7729"/>
                </a:lnTo>
                <a:lnTo>
                  <a:pt x="7827" y="7859"/>
                </a:lnTo>
                <a:lnTo>
                  <a:pt x="7988" y="7956"/>
                </a:lnTo>
                <a:lnTo>
                  <a:pt x="7503" y="8085"/>
                </a:lnTo>
                <a:lnTo>
                  <a:pt x="7439" y="8117"/>
                </a:lnTo>
                <a:lnTo>
                  <a:pt x="7406" y="7956"/>
                </a:lnTo>
                <a:lnTo>
                  <a:pt x="7342" y="7891"/>
                </a:lnTo>
                <a:lnTo>
                  <a:pt x="7309" y="7859"/>
                </a:lnTo>
                <a:lnTo>
                  <a:pt x="7212" y="7826"/>
                </a:lnTo>
                <a:lnTo>
                  <a:pt x="6921" y="7826"/>
                </a:lnTo>
                <a:lnTo>
                  <a:pt x="7212" y="7762"/>
                </a:lnTo>
                <a:lnTo>
                  <a:pt x="7503" y="7697"/>
                </a:lnTo>
                <a:lnTo>
                  <a:pt x="7471" y="7697"/>
                </a:lnTo>
                <a:lnTo>
                  <a:pt x="7665" y="7665"/>
                </a:lnTo>
                <a:close/>
                <a:moveTo>
                  <a:pt x="27263" y="8214"/>
                </a:moveTo>
                <a:lnTo>
                  <a:pt x="27166" y="8247"/>
                </a:lnTo>
                <a:lnTo>
                  <a:pt x="27069" y="8214"/>
                </a:lnTo>
                <a:close/>
                <a:moveTo>
                  <a:pt x="18305" y="8117"/>
                </a:moveTo>
                <a:lnTo>
                  <a:pt x="19307" y="8182"/>
                </a:lnTo>
                <a:lnTo>
                  <a:pt x="18208" y="8344"/>
                </a:lnTo>
                <a:lnTo>
                  <a:pt x="18208" y="8247"/>
                </a:lnTo>
                <a:lnTo>
                  <a:pt x="18143" y="8182"/>
                </a:lnTo>
                <a:lnTo>
                  <a:pt x="18046" y="8150"/>
                </a:lnTo>
                <a:lnTo>
                  <a:pt x="18305" y="8117"/>
                </a:lnTo>
                <a:close/>
                <a:moveTo>
                  <a:pt x="11222" y="8150"/>
                </a:moveTo>
                <a:lnTo>
                  <a:pt x="9605" y="8311"/>
                </a:lnTo>
                <a:lnTo>
                  <a:pt x="8829" y="8409"/>
                </a:lnTo>
                <a:lnTo>
                  <a:pt x="8829" y="8409"/>
                </a:lnTo>
                <a:lnTo>
                  <a:pt x="9993" y="8150"/>
                </a:lnTo>
                <a:lnTo>
                  <a:pt x="10026" y="8150"/>
                </a:lnTo>
                <a:lnTo>
                  <a:pt x="10349" y="8182"/>
                </a:lnTo>
                <a:lnTo>
                  <a:pt x="10414" y="8150"/>
                </a:lnTo>
                <a:close/>
                <a:moveTo>
                  <a:pt x="13842" y="8538"/>
                </a:moveTo>
                <a:lnTo>
                  <a:pt x="13907" y="8603"/>
                </a:lnTo>
                <a:lnTo>
                  <a:pt x="13130" y="8829"/>
                </a:lnTo>
                <a:lnTo>
                  <a:pt x="12969" y="8861"/>
                </a:lnTo>
                <a:lnTo>
                  <a:pt x="12193" y="9023"/>
                </a:lnTo>
                <a:lnTo>
                  <a:pt x="12160" y="8926"/>
                </a:lnTo>
                <a:lnTo>
                  <a:pt x="12128" y="8797"/>
                </a:lnTo>
                <a:lnTo>
                  <a:pt x="13842" y="8538"/>
                </a:lnTo>
                <a:close/>
                <a:moveTo>
                  <a:pt x="31305" y="8603"/>
                </a:moveTo>
                <a:lnTo>
                  <a:pt x="31305" y="8700"/>
                </a:lnTo>
                <a:lnTo>
                  <a:pt x="31305" y="8829"/>
                </a:lnTo>
                <a:lnTo>
                  <a:pt x="31337" y="8926"/>
                </a:lnTo>
                <a:lnTo>
                  <a:pt x="31240" y="8958"/>
                </a:lnTo>
                <a:lnTo>
                  <a:pt x="31143" y="9023"/>
                </a:lnTo>
                <a:lnTo>
                  <a:pt x="31079" y="9055"/>
                </a:lnTo>
                <a:lnTo>
                  <a:pt x="31046" y="9055"/>
                </a:lnTo>
                <a:lnTo>
                  <a:pt x="30982" y="8958"/>
                </a:lnTo>
                <a:lnTo>
                  <a:pt x="30917" y="8894"/>
                </a:lnTo>
                <a:lnTo>
                  <a:pt x="30982" y="8797"/>
                </a:lnTo>
                <a:lnTo>
                  <a:pt x="31046" y="8764"/>
                </a:lnTo>
                <a:lnTo>
                  <a:pt x="31111" y="8732"/>
                </a:lnTo>
                <a:lnTo>
                  <a:pt x="31240" y="8635"/>
                </a:lnTo>
                <a:lnTo>
                  <a:pt x="31273" y="8603"/>
                </a:lnTo>
                <a:close/>
                <a:moveTo>
                  <a:pt x="7083" y="8700"/>
                </a:moveTo>
                <a:lnTo>
                  <a:pt x="7212" y="8829"/>
                </a:lnTo>
                <a:lnTo>
                  <a:pt x="7374" y="8926"/>
                </a:lnTo>
                <a:lnTo>
                  <a:pt x="7568" y="8991"/>
                </a:lnTo>
                <a:lnTo>
                  <a:pt x="7730" y="9023"/>
                </a:lnTo>
                <a:lnTo>
                  <a:pt x="7924" y="9023"/>
                </a:lnTo>
                <a:lnTo>
                  <a:pt x="7471" y="9185"/>
                </a:lnTo>
                <a:lnTo>
                  <a:pt x="6986" y="9346"/>
                </a:lnTo>
                <a:lnTo>
                  <a:pt x="6954" y="9249"/>
                </a:lnTo>
                <a:lnTo>
                  <a:pt x="6889" y="9185"/>
                </a:lnTo>
                <a:lnTo>
                  <a:pt x="6727" y="9120"/>
                </a:lnTo>
                <a:lnTo>
                  <a:pt x="6889" y="9023"/>
                </a:lnTo>
                <a:lnTo>
                  <a:pt x="7018" y="8894"/>
                </a:lnTo>
                <a:lnTo>
                  <a:pt x="7051" y="8797"/>
                </a:lnTo>
                <a:lnTo>
                  <a:pt x="7083" y="8700"/>
                </a:lnTo>
                <a:close/>
                <a:moveTo>
                  <a:pt x="25258" y="9282"/>
                </a:moveTo>
                <a:lnTo>
                  <a:pt x="25355" y="9379"/>
                </a:lnTo>
                <a:lnTo>
                  <a:pt x="25452" y="9443"/>
                </a:lnTo>
                <a:lnTo>
                  <a:pt x="23738" y="9702"/>
                </a:lnTo>
                <a:lnTo>
                  <a:pt x="23738" y="9702"/>
                </a:lnTo>
                <a:lnTo>
                  <a:pt x="23802" y="9670"/>
                </a:lnTo>
                <a:lnTo>
                  <a:pt x="23867" y="9540"/>
                </a:lnTo>
                <a:lnTo>
                  <a:pt x="23899" y="9411"/>
                </a:lnTo>
                <a:lnTo>
                  <a:pt x="25258" y="9282"/>
                </a:lnTo>
                <a:close/>
                <a:moveTo>
                  <a:pt x="11093" y="8991"/>
                </a:moveTo>
                <a:lnTo>
                  <a:pt x="9896" y="9379"/>
                </a:lnTo>
                <a:lnTo>
                  <a:pt x="8635" y="9767"/>
                </a:lnTo>
                <a:lnTo>
                  <a:pt x="8668" y="9734"/>
                </a:lnTo>
                <a:lnTo>
                  <a:pt x="8862" y="9670"/>
                </a:lnTo>
                <a:lnTo>
                  <a:pt x="9799" y="9282"/>
                </a:lnTo>
                <a:lnTo>
                  <a:pt x="9896" y="9217"/>
                </a:lnTo>
                <a:lnTo>
                  <a:pt x="11093" y="8991"/>
                </a:lnTo>
                <a:close/>
                <a:moveTo>
                  <a:pt x="5692" y="9702"/>
                </a:moveTo>
                <a:lnTo>
                  <a:pt x="5531" y="9961"/>
                </a:lnTo>
                <a:lnTo>
                  <a:pt x="5531" y="9961"/>
                </a:lnTo>
                <a:lnTo>
                  <a:pt x="5660" y="9702"/>
                </a:lnTo>
                <a:close/>
                <a:moveTo>
                  <a:pt x="5854" y="10543"/>
                </a:moveTo>
                <a:lnTo>
                  <a:pt x="5854" y="10608"/>
                </a:lnTo>
                <a:lnTo>
                  <a:pt x="5757" y="10608"/>
                </a:lnTo>
                <a:lnTo>
                  <a:pt x="5822" y="10575"/>
                </a:lnTo>
                <a:lnTo>
                  <a:pt x="5854" y="10543"/>
                </a:lnTo>
                <a:close/>
                <a:moveTo>
                  <a:pt x="11643" y="10187"/>
                </a:moveTo>
                <a:lnTo>
                  <a:pt x="9250" y="10672"/>
                </a:lnTo>
                <a:lnTo>
                  <a:pt x="8829" y="10737"/>
                </a:lnTo>
                <a:lnTo>
                  <a:pt x="8409" y="10802"/>
                </a:lnTo>
                <a:lnTo>
                  <a:pt x="7956" y="10866"/>
                </a:lnTo>
                <a:lnTo>
                  <a:pt x="7762" y="10769"/>
                </a:lnTo>
                <a:lnTo>
                  <a:pt x="8700" y="10543"/>
                </a:lnTo>
                <a:lnTo>
                  <a:pt x="9120" y="10478"/>
                </a:lnTo>
                <a:lnTo>
                  <a:pt x="9250" y="10511"/>
                </a:lnTo>
                <a:lnTo>
                  <a:pt x="9379" y="10478"/>
                </a:lnTo>
                <a:lnTo>
                  <a:pt x="9702" y="10414"/>
                </a:lnTo>
                <a:lnTo>
                  <a:pt x="11643" y="10187"/>
                </a:lnTo>
                <a:close/>
                <a:moveTo>
                  <a:pt x="23253" y="11416"/>
                </a:moveTo>
                <a:lnTo>
                  <a:pt x="23285" y="11545"/>
                </a:lnTo>
                <a:lnTo>
                  <a:pt x="23285" y="11578"/>
                </a:lnTo>
                <a:lnTo>
                  <a:pt x="22703" y="11578"/>
                </a:lnTo>
                <a:lnTo>
                  <a:pt x="22379" y="11545"/>
                </a:lnTo>
                <a:lnTo>
                  <a:pt x="22347" y="11481"/>
                </a:lnTo>
                <a:lnTo>
                  <a:pt x="23253" y="11416"/>
                </a:lnTo>
                <a:close/>
                <a:moveTo>
                  <a:pt x="20892" y="11642"/>
                </a:moveTo>
                <a:lnTo>
                  <a:pt x="20471" y="11707"/>
                </a:lnTo>
                <a:lnTo>
                  <a:pt x="18596" y="12030"/>
                </a:lnTo>
                <a:lnTo>
                  <a:pt x="18563" y="12030"/>
                </a:lnTo>
                <a:lnTo>
                  <a:pt x="20601" y="11642"/>
                </a:lnTo>
                <a:close/>
                <a:moveTo>
                  <a:pt x="18240" y="12095"/>
                </a:moveTo>
                <a:lnTo>
                  <a:pt x="17658" y="12192"/>
                </a:lnTo>
                <a:lnTo>
                  <a:pt x="17561" y="12192"/>
                </a:lnTo>
                <a:lnTo>
                  <a:pt x="18240" y="12095"/>
                </a:lnTo>
                <a:close/>
                <a:moveTo>
                  <a:pt x="17981" y="11319"/>
                </a:moveTo>
                <a:lnTo>
                  <a:pt x="16461" y="11545"/>
                </a:lnTo>
                <a:lnTo>
                  <a:pt x="14974" y="11836"/>
                </a:lnTo>
                <a:lnTo>
                  <a:pt x="14004" y="12030"/>
                </a:lnTo>
                <a:lnTo>
                  <a:pt x="13648" y="12128"/>
                </a:lnTo>
                <a:lnTo>
                  <a:pt x="11125" y="12580"/>
                </a:lnTo>
                <a:lnTo>
                  <a:pt x="11093" y="12516"/>
                </a:lnTo>
                <a:lnTo>
                  <a:pt x="14844" y="11675"/>
                </a:lnTo>
                <a:lnTo>
                  <a:pt x="15588" y="11545"/>
                </a:lnTo>
                <a:lnTo>
                  <a:pt x="17981" y="11319"/>
                </a:lnTo>
                <a:close/>
                <a:moveTo>
                  <a:pt x="20342" y="12904"/>
                </a:moveTo>
                <a:lnTo>
                  <a:pt x="21183" y="12936"/>
                </a:lnTo>
                <a:lnTo>
                  <a:pt x="22218" y="12968"/>
                </a:lnTo>
                <a:lnTo>
                  <a:pt x="23253" y="13001"/>
                </a:lnTo>
                <a:lnTo>
                  <a:pt x="23608" y="13001"/>
                </a:lnTo>
                <a:lnTo>
                  <a:pt x="24158" y="13065"/>
                </a:lnTo>
                <a:lnTo>
                  <a:pt x="24675" y="13098"/>
                </a:lnTo>
                <a:lnTo>
                  <a:pt x="25937" y="13098"/>
                </a:lnTo>
                <a:lnTo>
                  <a:pt x="27198" y="13033"/>
                </a:lnTo>
                <a:lnTo>
                  <a:pt x="27327" y="13033"/>
                </a:lnTo>
                <a:lnTo>
                  <a:pt x="27166" y="13098"/>
                </a:lnTo>
                <a:lnTo>
                  <a:pt x="26357" y="13195"/>
                </a:lnTo>
                <a:lnTo>
                  <a:pt x="25484" y="13259"/>
                </a:lnTo>
                <a:lnTo>
                  <a:pt x="24934" y="13259"/>
                </a:lnTo>
                <a:lnTo>
                  <a:pt x="24384" y="13227"/>
                </a:lnTo>
                <a:lnTo>
                  <a:pt x="23253" y="13130"/>
                </a:lnTo>
                <a:lnTo>
                  <a:pt x="22056" y="13130"/>
                </a:lnTo>
                <a:lnTo>
                  <a:pt x="21086" y="13065"/>
                </a:lnTo>
                <a:lnTo>
                  <a:pt x="20665" y="13033"/>
                </a:lnTo>
                <a:lnTo>
                  <a:pt x="19437" y="13033"/>
                </a:lnTo>
                <a:lnTo>
                  <a:pt x="18628" y="13098"/>
                </a:lnTo>
                <a:lnTo>
                  <a:pt x="17820" y="13227"/>
                </a:lnTo>
                <a:lnTo>
                  <a:pt x="17011" y="13356"/>
                </a:lnTo>
                <a:lnTo>
                  <a:pt x="16688" y="13453"/>
                </a:lnTo>
                <a:lnTo>
                  <a:pt x="16720" y="13389"/>
                </a:lnTo>
                <a:lnTo>
                  <a:pt x="16785" y="13292"/>
                </a:lnTo>
                <a:lnTo>
                  <a:pt x="16785" y="13227"/>
                </a:lnTo>
                <a:lnTo>
                  <a:pt x="20342" y="12904"/>
                </a:lnTo>
                <a:close/>
                <a:moveTo>
                  <a:pt x="4302" y="13130"/>
                </a:moveTo>
                <a:lnTo>
                  <a:pt x="4334" y="13227"/>
                </a:lnTo>
                <a:lnTo>
                  <a:pt x="3881" y="13356"/>
                </a:lnTo>
                <a:lnTo>
                  <a:pt x="3526" y="13486"/>
                </a:lnTo>
                <a:lnTo>
                  <a:pt x="3202" y="13647"/>
                </a:lnTo>
                <a:lnTo>
                  <a:pt x="3170" y="13647"/>
                </a:lnTo>
                <a:lnTo>
                  <a:pt x="3138" y="13550"/>
                </a:lnTo>
                <a:lnTo>
                  <a:pt x="3138" y="13486"/>
                </a:lnTo>
                <a:lnTo>
                  <a:pt x="3235" y="13518"/>
                </a:lnTo>
                <a:lnTo>
                  <a:pt x="3332" y="13486"/>
                </a:lnTo>
                <a:lnTo>
                  <a:pt x="3590" y="13421"/>
                </a:lnTo>
                <a:lnTo>
                  <a:pt x="3849" y="13324"/>
                </a:lnTo>
                <a:lnTo>
                  <a:pt x="4302" y="13130"/>
                </a:lnTo>
                <a:close/>
                <a:moveTo>
                  <a:pt x="18402" y="13809"/>
                </a:moveTo>
                <a:lnTo>
                  <a:pt x="18208" y="13841"/>
                </a:lnTo>
                <a:lnTo>
                  <a:pt x="17917" y="13841"/>
                </a:lnTo>
                <a:lnTo>
                  <a:pt x="18143" y="13809"/>
                </a:lnTo>
                <a:close/>
                <a:moveTo>
                  <a:pt x="10834" y="13906"/>
                </a:moveTo>
                <a:lnTo>
                  <a:pt x="10737" y="13939"/>
                </a:lnTo>
                <a:lnTo>
                  <a:pt x="10640" y="13971"/>
                </a:lnTo>
                <a:lnTo>
                  <a:pt x="10543" y="13971"/>
                </a:lnTo>
                <a:lnTo>
                  <a:pt x="10834" y="13906"/>
                </a:lnTo>
                <a:close/>
                <a:moveTo>
                  <a:pt x="4528" y="13874"/>
                </a:moveTo>
                <a:lnTo>
                  <a:pt x="4593" y="14003"/>
                </a:lnTo>
                <a:lnTo>
                  <a:pt x="4172" y="14036"/>
                </a:lnTo>
                <a:lnTo>
                  <a:pt x="4528" y="13874"/>
                </a:lnTo>
                <a:close/>
                <a:moveTo>
                  <a:pt x="28847" y="13292"/>
                </a:moveTo>
                <a:lnTo>
                  <a:pt x="28653" y="13389"/>
                </a:lnTo>
                <a:lnTo>
                  <a:pt x="28330" y="13583"/>
                </a:lnTo>
                <a:lnTo>
                  <a:pt x="27974" y="13777"/>
                </a:lnTo>
                <a:lnTo>
                  <a:pt x="27748" y="13874"/>
                </a:lnTo>
                <a:lnTo>
                  <a:pt x="27489" y="13971"/>
                </a:lnTo>
                <a:lnTo>
                  <a:pt x="26842" y="14100"/>
                </a:lnTo>
                <a:lnTo>
                  <a:pt x="26163" y="14230"/>
                </a:lnTo>
                <a:lnTo>
                  <a:pt x="25516" y="14327"/>
                </a:lnTo>
                <a:lnTo>
                  <a:pt x="24773" y="14424"/>
                </a:lnTo>
                <a:lnTo>
                  <a:pt x="24061" y="14521"/>
                </a:lnTo>
                <a:lnTo>
                  <a:pt x="21539" y="14521"/>
                </a:lnTo>
                <a:lnTo>
                  <a:pt x="20892" y="14456"/>
                </a:lnTo>
                <a:lnTo>
                  <a:pt x="19372" y="14391"/>
                </a:lnTo>
                <a:lnTo>
                  <a:pt x="19501" y="14391"/>
                </a:lnTo>
                <a:lnTo>
                  <a:pt x="21312" y="14456"/>
                </a:lnTo>
                <a:lnTo>
                  <a:pt x="22185" y="14456"/>
                </a:lnTo>
                <a:lnTo>
                  <a:pt x="23091" y="14424"/>
                </a:lnTo>
                <a:lnTo>
                  <a:pt x="24255" y="14359"/>
                </a:lnTo>
                <a:lnTo>
                  <a:pt x="24773" y="14327"/>
                </a:lnTo>
                <a:lnTo>
                  <a:pt x="25258" y="14230"/>
                </a:lnTo>
                <a:lnTo>
                  <a:pt x="25904" y="14100"/>
                </a:lnTo>
                <a:lnTo>
                  <a:pt x="26551" y="13906"/>
                </a:lnTo>
                <a:lnTo>
                  <a:pt x="26939" y="13777"/>
                </a:lnTo>
                <a:lnTo>
                  <a:pt x="27392" y="13680"/>
                </a:lnTo>
                <a:lnTo>
                  <a:pt x="27942" y="13583"/>
                </a:lnTo>
                <a:lnTo>
                  <a:pt x="28459" y="13421"/>
                </a:lnTo>
                <a:lnTo>
                  <a:pt x="28847" y="13292"/>
                </a:lnTo>
                <a:close/>
                <a:moveTo>
                  <a:pt x="3784" y="14618"/>
                </a:moveTo>
                <a:lnTo>
                  <a:pt x="4140" y="14650"/>
                </a:lnTo>
                <a:lnTo>
                  <a:pt x="4108" y="14715"/>
                </a:lnTo>
                <a:lnTo>
                  <a:pt x="3784" y="14618"/>
                </a:lnTo>
                <a:close/>
                <a:moveTo>
                  <a:pt x="15523" y="0"/>
                </a:moveTo>
                <a:lnTo>
                  <a:pt x="15168" y="33"/>
                </a:lnTo>
                <a:lnTo>
                  <a:pt x="14392" y="65"/>
                </a:lnTo>
                <a:lnTo>
                  <a:pt x="13583" y="97"/>
                </a:lnTo>
                <a:lnTo>
                  <a:pt x="12775" y="162"/>
                </a:lnTo>
                <a:lnTo>
                  <a:pt x="12387" y="227"/>
                </a:lnTo>
                <a:lnTo>
                  <a:pt x="11998" y="291"/>
                </a:lnTo>
                <a:lnTo>
                  <a:pt x="11255" y="388"/>
                </a:lnTo>
                <a:lnTo>
                  <a:pt x="10543" y="485"/>
                </a:lnTo>
                <a:lnTo>
                  <a:pt x="9314" y="712"/>
                </a:lnTo>
                <a:lnTo>
                  <a:pt x="8118" y="970"/>
                </a:lnTo>
                <a:lnTo>
                  <a:pt x="7471" y="1100"/>
                </a:lnTo>
                <a:lnTo>
                  <a:pt x="6857" y="1229"/>
                </a:lnTo>
                <a:lnTo>
                  <a:pt x="6113" y="1456"/>
                </a:lnTo>
                <a:lnTo>
                  <a:pt x="5401" y="1714"/>
                </a:lnTo>
                <a:lnTo>
                  <a:pt x="4754" y="1973"/>
                </a:lnTo>
                <a:lnTo>
                  <a:pt x="4108" y="2232"/>
                </a:lnTo>
                <a:lnTo>
                  <a:pt x="3623" y="2490"/>
                </a:lnTo>
                <a:lnTo>
                  <a:pt x="3170" y="2717"/>
                </a:lnTo>
                <a:lnTo>
                  <a:pt x="2717" y="3008"/>
                </a:lnTo>
                <a:lnTo>
                  <a:pt x="2297" y="3299"/>
                </a:lnTo>
                <a:lnTo>
                  <a:pt x="2038" y="3525"/>
                </a:lnTo>
                <a:lnTo>
                  <a:pt x="1779" y="3752"/>
                </a:lnTo>
                <a:lnTo>
                  <a:pt x="1262" y="4269"/>
                </a:lnTo>
                <a:lnTo>
                  <a:pt x="809" y="4787"/>
                </a:lnTo>
                <a:lnTo>
                  <a:pt x="615" y="5045"/>
                </a:lnTo>
                <a:lnTo>
                  <a:pt x="453" y="5369"/>
                </a:lnTo>
                <a:lnTo>
                  <a:pt x="259" y="5789"/>
                </a:lnTo>
                <a:lnTo>
                  <a:pt x="98" y="6209"/>
                </a:lnTo>
                <a:lnTo>
                  <a:pt x="1" y="6662"/>
                </a:lnTo>
                <a:lnTo>
                  <a:pt x="1" y="7083"/>
                </a:lnTo>
                <a:lnTo>
                  <a:pt x="33" y="7309"/>
                </a:lnTo>
                <a:lnTo>
                  <a:pt x="65" y="7503"/>
                </a:lnTo>
                <a:lnTo>
                  <a:pt x="130" y="7729"/>
                </a:lnTo>
                <a:lnTo>
                  <a:pt x="227" y="7923"/>
                </a:lnTo>
                <a:lnTo>
                  <a:pt x="324" y="8053"/>
                </a:lnTo>
                <a:lnTo>
                  <a:pt x="453" y="8182"/>
                </a:lnTo>
                <a:lnTo>
                  <a:pt x="680" y="8376"/>
                </a:lnTo>
                <a:lnTo>
                  <a:pt x="906" y="8570"/>
                </a:lnTo>
                <a:lnTo>
                  <a:pt x="1132" y="8700"/>
                </a:lnTo>
                <a:lnTo>
                  <a:pt x="1521" y="8861"/>
                </a:lnTo>
                <a:lnTo>
                  <a:pt x="1941" y="8958"/>
                </a:lnTo>
                <a:lnTo>
                  <a:pt x="2749" y="9088"/>
                </a:lnTo>
                <a:lnTo>
                  <a:pt x="3138" y="9120"/>
                </a:lnTo>
                <a:lnTo>
                  <a:pt x="3429" y="9152"/>
                </a:lnTo>
                <a:lnTo>
                  <a:pt x="4011" y="9282"/>
                </a:lnTo>
                <a:lnTo>
                  <a:pt x="4269" y="9379"/>
                </a:lnTo>
                <a:lnTo>
                  <a:pt x="4496" y="9508"/>
                </a:lnTo>
                <a:lnTo>
                  <a:pt x="4528" y="9637"/>
                </a:lnTo>
                <a:lnTo>
                  <a:pt x="4560" y="9864"/>
                </a:lnTo>
                <a:lnTo>
                  <a:pt x="4560" y="9961"/>
                </a:lnTo>
                <a:lnTo>
                  <a:pt x="4528" y="10025"/>
                </a:lnTo>
                <a:lnTo>
                  <a:pt x="4431" y="10155"/>
                </a:lnTo>
                <a:lnTo>
                  <a:pt x="4334" y="10284"/>
                </a:lnTo>
                <a:lnTo>
                  <a:pt x="4075" y="10511"/>
                </a:lnTo>
                <a:lnTo>
                  <a:pt x="3720" y="10769"/>
                </a:lnTo>
                <a:lnTo>
                  <a:pt x="2976" y="11319"/>
                </a:lnTo>
                <a:lnTo>
                  <a:pt x="2685" y="11578"/>
                </a:lnTo>
                <a:lnTo>
                  <a:pt x="2394" y="11836"/>
                </a:lnTo>
                <a:lnTo>
                  <a:pt x="2135" y="12160"/>
                </a:lnTo>
                <a:lnTo>
                  <a:pt x="2038" y="12322"/>
                </a:lnTo>
                <a:lnTo>
                  <a:pt x="1941" y="12516"/>
                </a:lnTo>
                <a:lnTo>
                  <a:pt x="1876" y="12742"/>
                </a:lnTo>
                <a:lnTo>
                  <a:pt x="1812" y="12968"/>
                </a:lnTo>
                <a:lnTo>
                  <a:pt x="1812" y="13227"/>
                </a:lnTo>
                <a:lnTo>
                  <a:pt x="1812" y="13453"/>
                </a:lnTo>
                <a:lnTo>
                  <a:pt x="1876" y="13680"/>
                </a:lnTo>
                <a:lnTo>
                  <a:pt x="1941" y="13906"/>
                </a:lnTo>
                <a:lnTo>
                  <a:pt x="2038" y="14133"/>
                </a:lnTo>
                <a:lnTo>
                  <a:pt x="2167" y="14359"/>
                </a:lnTo>
                <a:lnTo>
                  <a:pt x="2329" y="14585"/>
                </a:lnTo>
                <a:lnTo>
                  <a:pt x="2555" y="14812"/>
                </a:lnTo>
                <a:lnTo>
                  <a:pt x="3138" y="15297"/>
                </a:lnTo>
                <a:lnTo>
                  <a:pt x="3526" y="15588"/>
                </a:lnTo>
                <a:lnTo>
                  <a:pt x="3914" y="15814"/>
                </a:lnTo>
                <a:lnTo>
                  <a:pt x="4302" y="16041"/>
                </a:lnTo>
                <a:lnTo>
                  <a:pt x="4722" y="16202"/>
                </a:lnTo>
                <a:lnTo>
                  <a:pt x="5337" y="16364"/>
                </a:lnTo>
                <a:lnTo>
                  <a:pt x="5919" y="16461"/>
                </a:lnTo>
                <a:lnTo>
                  <a:pt x="6565" y="16558"/>
                </a:lnTo>
                <a:lnTo>
                  <a:pt x="7245" y="16655"/>
                </a:lnTo>
                <a:lnTo>
                  <a:pt x="7730" y="16720"/>
                </a:lnTo>
                <a:lnTo>
                  <a:pt x="8247" y="16720"/>
                </a:lnTo>
                <a:lnTo>
                  <a:pt x="8926" y="16655"/>
                </a:lnTo>
                <a:lnTo>
                  <a:pt x="9605" y="16526"/>
                </a:lnTo>
                <a:lnTo>
                  <a:pt x="10770" y="16170"/>
                </a:lnTo>
                <a:lnTo>
                  <a:pt x="11416" y="15976"/>
                </a:lnTo>
                <a:lnTo>
                  <a:pt x="12063" y="15750"/>
                </a:lnTo>
                <a:lnTo>
                  <a:pt x="12678" y="15523"/>
                </a:lnTo>
                <a:lnTo>
                  <a:pt x="13292" y="15232"/>
                </a:lnTo>
                <a:lnTo>
                  <a:pt x="14198" y="14876"/>
                </a:lnTo>
                <a:lnTo>
                  <a:pt x="14974" y="14844"/>
                </a:lnTo>
                <a:lnTo>
                  <a:pt x="15847" y="14812"/>
                </a:lnTo>
                <a:lnTo>
                  <a:pt x="16720" y="14844"/>
                </a:lnTo>
                <a:lnTo>
                  <a:pt x="17464" y="14876"/>
                </a:lnTo>
                <a:lnTo>
                  <a:pt x="18175" y="14941"/>
                </a:lnTo>
                <a:lnTo>
                  <a:pt x="19307" y="15038"/>
                </a:lnTo>
                <a:lnTo>
                  <a:pt x="20827" y="15103"/>
                </a:lnTo>
                <a:lnTo>
                  <a:pt x="21539" y="15135"/>
                </a:lnTo>
                <a:lnTo>
                  <a:pt x="22250" y="15167"/>
                </a:lnTo>
                <a:lnTo>
                  <a:pt x="24061" y="15167"/>
                </a:lnTo>
                <a:lnTo>
                  <a:pt x="24902" y="15070"/>
                </a:lnTo>
                <a:lnTo>
                  <a:pt x="25743" y="14941"/>
                </a:lnTo>
                <a:lnTo>
                  <a:pt x="26681" y="14779"/>
                </a:lnTo>
                <a:lnTo>
                  <a:pt x="27166" y="14715"/>
                </a:lnTo>
                <a:lnTo>
                  <a:pt x="27651" y="14585"/>
                </a:lnTo>
                <a:lnTo>
                  <a:pt x="27877" y="14488"/>
                </a:lnTo>
                <a:lnTo>
                  <a:pt x="28103" y="14391"/>
                </a:lnTo>
                <a:lnTo>
                  <a:pt x="28556" y="14197"/>
                </a:lnTo>
                <a:lnTo>
                  <a:pt x="28718" y="14100"/>
                </a:lnTo>
                <a:lnTo>
                  <a:pt x="28880" y="14003"/>
                </a:lnTo>
                <a:lnTo>
                  <a:pt x="29203" y="13809"/>
                </a:lnTo>
                <a:lnTo>
                  <a:pt x="29914" y="13324"/>
                </a:lnTo>
                <a:lnTo>
                  <a:pt x="30270" y="13033"/>
                </a:lnTo>
                <a:lnTo>
                  <a:pt x="30594" y="12742"/>
                </a:lnTo>
                <a:lnTo>
                  <a:pt x="30755" y="12580"/>
                </a:lnTo>
                <a:lnTo>
                  <a:pt x="30885" y="12386"/>
                </a:lnTo>
                <a:lnTo>
                  <a:pt x="31014" y="12192"/>
                </a:lnTo>
                <a:lnTo>
                  <a:pt x="31111" y="11998"/>
                </a:lnTo>
                <a:lnTo>
                  <a:pt x="31208" y="11901"/>
                </a:lnTo>
                <a:lnTo>
                  <a:pt x="31596" y="11448"/>
                </a:lnTo>
                <a:lnTo>
                  <a:pt x="31984" y="10931"/>
                </a:lnTo>
                <a:lnTo>
                  <a:pt x="32372" y="10349"/>
                </a:lnTo>
                <a:lnTo>
                  <a:pt x="32663" y="9831"/>
                </a:lnTo>
                <a:lnTo>
                  <a:pt x="32890" y="9379"/>
                </a:lnTo>
                <a:lnTo>
                  <a:pt x="33019" y="8958"/>
                </a:lnTo>
                <a:lnTo>
                  <a:pt x="33084" y="8506"/>
                </a:lnTo>
                <a:lnTo>
                  <a:pt x="33084" y="7988"/>
                </a:lnTo>
                <a:lnTo>
                  <a:pt x="33019" y="7406"/>
                </a:lnTo>
                <a:lnTo>
                  <a:pt x="32922" y="6695"/>
                </a:lnTo>
                <a:lnTo>
                  <a:pt x="32857" y="6403"/>
                </a:lnTo>
                <a:lnTo>
                  <a:pt x="32793" y="6145"/>
                </a:lnTo>
                <a:lnTo>
                  <a:pt x="32599" y="5595"/>
                </a:lnTo>
                <a:lnTo>
                  <a:pt x="32437" y="5142"/>
                </a:lnTo>
                <a:lnTo>
                  <a:pt x="32275" y="4754"/>
                </a:lnTo>
                <a:lnTo>
                  <a:pt x="32081" y="4431"/>
                </a:lnTo>
                <a:lnTo>
                  <a:pt x="31887" y="4140"/>
                </a:lnTo>
                <a:lnTo>
                  <a:pt x="31661" y="3881"/>
                </a:lnTo>
                <a:lnTo>
                  <a:pt x="31402" y="3622"/>
                </a:lnTo>
                <a:lnTo>
                  <a:pt x="30917" y="3137"/>
                </a:lnTo>
                <a:lnTo>
                  <a:pt x="30367" y="2717"/>
                </a:lnTo>
                <a:lnTo>
                  <a:pt x="30011" y="2458"/>
                </a:lnTo>
                <a:lnTo>
                  <a:pt x="29623" y="2232"/>
                </a:lnTo>
                <a:lnTo>
                  <a:pt x="29656" y="2199"/>
                </a:lnTo>
                <a:lnTo>
                  <a:pt x="29656" y="2135"/>
                </a:lnTo>
                <a:lnTo>
                  <a:pt x="29623" y="2070"/>
                </a:lnTo>
                <a:lnTo>
                  <a:pt x="29591" y="2005"/>
                </a:lnTo>
                <a:lnTo>
                  <a:pt x="29559" y="1973"/>
                </a:lnTo>
                <a:lnTo>
                  <a:pt x="28718" y="1520"/>
                </a:lnTo>
                <a:lnTo>
                  <a:pt x="28006" y="1229"/>
                </a:lnTo>
                <a:lnTo>
                  <a:pt x="27263" y="1003"/>
                </a:lnTo>
                <a:lnTo>
                  <a:pt x="26551" y="809"/>
                </a:lnTo>
                <a:lnTo>
                  <a:pt x="25840" y="647"/>
                </a:lnTo>
                <a:lnTo>
                  <a:pt x="25128" y="550"/>
                </a:lnTo>
                <a:lnTo>
                  <a:pt x="24384" y="485"/>
                </a:lnTo>
                <a:lnTo>
                  <a:pt x="22670" y="324"/>
                </a:lnTo>
                <a:lnTo>
                  <a:pt x="20892" y="227"/>
                </a:lnTo>
                <a:lnTo>
                  <a:pt x="18466" y="97"/>
                </a:lnTo>
                <a:lnTo>
                  <a:pt x="17237" y="33"/>
                </a:lnTo>
                <a:lnTo>
                  <a:pt x="16009" y="0"/>
                </a:lnTo>
                <a:lnTo>
                  <a:pt x="15588" y="33"/>
                </a:lnTo>
                <a:lnTo>
                  <a:pt x="155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19"/>
          <p:cNvGrpSpPr/>
          <p:nvPr/>
        </p:nvGrpSpPr>
        <p:grpSpPr>
          <a:xfrm>
            <a:off x="8024168" y="3210130"/>
            <a:ext cx="1160816" cy="1772010"/>
            <a:chOff x="7947968" y="3210130"/>
            <a:chExt cx="1160816" cy="1772010"/>
          </a:xfrm>
        </p:grpSpPr>
        <p:grpSp>
          <p:nvGrpSpPr>
            <p:cNvPr id="292" name="Google Shape;292;p19"/>
            <p:cNvGrpSpPr/>
            <p:nvPr/>
          </p:nvGrpSpPr>
          <p:grpSpPr>
            <a:xfrm rot="-5400000">
              <a:off x="8489013" y="3345632"/>
              <a:ext cx="755274" cy="484270"/>
              <a:chOff x="4924150" y="-4454105"/>
              <a:chExt cx="755274" cy="484270"/>
            </a:xfrm>
          </p:grpSpPr>
          <p:sp>
            <p:nvSpPr>
              <p:cNvPr id="293" name="Google Shape;293;p19"/>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9"/>
            <p:cNvGrpSpPr/>
            <p:nvPr/>
          </p:nvGrpSpPr>
          <p:grpSpPr>
            <a:xfrm flipH="1" rot="10800000">
              <a:off x="7947968" y="4225856"/>
              <a:ext cx="965609" cy="756284"/>
              <a:chOff x="-1449344" y="-682444"/>
              <a:chExt cx="965609" cy="756284"/>
            </a:xfrm>
          </p:grpSpPr>
          <p:sp>
            <p:nvSpPr>
              <p:cNvPr id="296" name="Google Shape;296;p19"/>
              <p:cNvSpPr/>
              <p:nvPr/>
            </p:nvSpPr>
            <p:spPr>
              <a:xfrm>
                <a:off x="-1449344" y="-682444"/>
                <a:ext cx="898767" cy="536454"/>
              </a:xfrm>
              <a:custGeom>
                <a:rect b="b" l="l" r="r" t="t"/>
                <a:pathLst>
                  <a:path extrusionOk="0" h="9864" w="16526">
                    <a:moveTo>
                      <a:pt x="4819" y="938"/>
                    </a:moveTo>
                    <a:lnTo>
                      <a:pt x="4787" y="1035"/>
                    </a:lnTo>
                    <a:lnTo>
                      <a:pt x="4496" y="1035"/>
                    </a:lnTo>
                    <a:lnTo>
                      <a:pt x="4204" y="970"/>
                    </a:lnTo>
                    <a:lnTo>
                      <a:pt x="4496" y="938"/>
                    </a:lnTo>
                    <a:close/>
                    <a:moveTo>
                      <a:pt x="3558" y="1067"/>
                    </a:moveTo>
                    <a:lnTo>
                      <a:pt x="3558" y="1100"/>
                    </a:lnTo>
                    <a:lnTo>
                      <a:pt x="3590" y="1164"/>
                    </a:lnTo>
                    <a:lnTo>
                      <a:pt x="2976" y="1229"/>
                    </a:lnTo>
                    <a:lnTo>
                      <a:pt x="3105" y="1164"/>
                    </a:lnTo>
                    <a:lnTo>
                      <a:pt x="3558" y="1067"/>
                    </a:lnTo>
                    <a:close/>
                    <a:moveTo>
                      <a:pt x="7697" y="1261"/>
                    </a:moveTo>
                    <a:lnTo>
                      <a:pt x="8085" y="1294"/>
                    </a:lnTo>
                    <a:lnTo>
                      <a:pt x="8085" y="1326"/>
                    </a:lnTo>
                    <a:lnTo>
                      <a:pt x="7568" y="1294"/>
                    </a:lnTo>
                    <a:lnTo>
                      <a:pt x="7697" y="1261"/>
                    </a:lnTo>
                    <a:close/>
                    <a:moveTo>
                      <a:pt x="9993" y="1520"/>
                    </a:moveTo>
                    <a:lnTo>
                      <a:pt x="10090" y="1552"/>
                    </a:lnTo>
                    <a:lnTo>
                      <a:pt x="10123" y="1585"/>
                    </a:lnTo>
                    <a:lnTo>
                      <a:pt x="10123" y="1617"/>
                    </a:lnTo>
                    <a:lnTo>
                      <a:pt x="10090" y="1617"/>
                    </a:lnTo>
                    <a:lnTo>
                      <a:pt x="9993" y="1552"/>
                    </a:lnTo>
                    <a:lnTo>
                      <a:pt x="9993" y="1520"/>
                    </a:lnTo>
                    <a:close/>
                    <a:moveTo>
                      <a:pt x="2685" y="1682"/>
                    </a:moveTo>
                    <a:lnTo>
                      <a:pt x="2814" y="1714"/>
                    </a:lnTo>
                    <a:lnTo>
                      <a:pt x="2361" y="1811"/>
                    </a:lnTo>
                    <a:lnTo>
                      <a:pt x="2264" y="1811"/>
                    </a:lnTo>
                    <a:lnTo>
                      <a:pt x="2588" y="1714"/>
                    </a:lnTo>
                    <a:lnTo>
                      <a:pt x="2685" y="1682"/>
                    </a:lnTo>
                    <a:close/>
                    <a:moveTo>
                      <a:pt x="5239" y="2070"/>
                    </a:moveTo>
                    <a:lnTo>
                      <a:pt x="5272" y="2102"/>
                    </a:lnTo>
                    <a:lnTo>
                      <a:pt x="5336" y="2231"/>
                    </a:lnTo>
                    <a:lnTo>
                      <a:pt x="5304" y="2231"/>
                    </a:lnTo>
                    <a:lnTo>
                      <a:pt x="4981" y="2167"/>
                    </a:lnTo>
                    <a:lnTo>
                      <a:pt x="5239" y="2070"/>
                    </a:lnTo>
                    <a:close/>
                    <a:moveTo>
                      <a:pt x="7341" y="2167"/>
                    </a:moveTo>
                    <a:lnTo>
                      <a:pt x="8053" y="2264"/>
                    </a:lnTo>
                    <a:lnTo>
                      <a:pt x="8021" y="2361"/>
                    </a:lnTo>
                    <a:lnTo>
                      <a:pt x="7924" y="2328"/>
                    </a:lnTo>
                    <a:lnTo>
                      <a:pt x="7341" y="2167"/>
                    </a:lnTo>
                    <a:close/>
                    <a:moveTo>
                      <a:pt x="2199" y="2296"/>
                    </a:moveTo>
                    <a:lnTo>
                      <a:pt x="2329" y="2328"/>
                    </a:lnTo>
                    <a:lnTo>
                      <a:pt x="2232" y="2393"/>
                    </a:lnTo>
                    <a:lnTo>
                      <a:pt x="1973" y="2425"/>
                    </a:lnTo>
                    <a:lnTo>
                      <a:pt x="1908" y="2458"/>
                    </a:lnTo>
                    <a:lnTo>
                      <a:pt x="1779" y="2425"/>
                    </a:lnTo>
                    <a:lnTo>
                      <a:pt x="2199" y="2296"/>
                    </a:lnTo>
                    <a:close/>
                    <a:moveTo>
                      <a:pt x="10543" y="2005"/>
                    </a:moveTo>
                    <a:lnTo>
                      <a:pt x="10899" y="2328"/>
                    </a:lnTo>
                    <a:lnTo>
                      <a:pt x="11190" y="2555"/>
                    </a:lnTo>
                    <a:lnTo>
                      <a:pt x="11190" y="2555"/>
                    </a:lnTo>
                    <a:lnTo>
                      <a:pt x="10543" y="2199"/>
                    </a:lnTo>
                    <a:lnTo>
                      <a:pt x="10543" y="2102"/>
                    </a:lnTo>
                    <a:lnTo>
                      <a:pt x="10543" y="2005"/>
                    </a:lnTo>
                    <a:close/>
                    <a:moveTo>
                      <a:pt x="6371" y="2684"/>
                    </a:moveTo>
                    <a:lnTo>
                      <a:pt x="6598" y="2749"/>
                    </a:lnTo>
                    <a:lnTo>
                      <a:pt x="6274" y="2716"/>
                    </a:lnTo>
                    <a:lnTo>
                      <a:pt x="6242" y="2684"/>
                    </a:lnTo>
                    <a:close/>
                    <a:moveTo>
                      <a:pt x="2329" y="2975"/>
                    </a:moveTo>
                    <a:lnTo>
                      <a:pt x="2943" y="3008"/>
                    </a:lnTo>
                    <a:lnTo>
                      <a:pt x="3396" y="3008"/>
                    </a:lnTo>
                    <a:lnTo>
                      <a:pt x="3364" y="3040"/>
                    </a:lnTo>
                    <a:lnTo>
                      <a:pt x="2199" y="3040"/>
                    </a:lnTo>
                    <a:lnTo>
                      <a:pt x="2296" y="2975"/>
                    </a:lnTo>
                    <a:close/>
                    <a:moveTo>
                      <a:pt x="3493" y="3493"/>
                    </a:moveTo>
                    <a:lnTo>
                      <a:pt x="2943" y="3557"/>
                    </a:lnTo>
                    <a:lnTo>
                      <a:pt x="3073" y="3525"/>
                    </a:lnTo>
                    <a:lnTo>
                      <a:pt x="3493" y="3493"/>
                    </a:lnTo>
                    <a:close/>
                    <a:moveTo>
                      <a:pt x="874" y="3428"/>
                    </a:moveTo>
                    <a:lnTo>
                      <a:pt x="1100" y="3493"/>
                    </a:lnTo>
                    <a:lnTo>
                      <a:pt x="1132" y="3493"/>
                    </a:lnTo>
                    <a:lnTo>
                      <a:pt x="1068" y="3590"/>
                    </a:lnTo>
                    <a:lnTo>
                      <a:pt x="971" y="3557"/>
                    </a:lnTo>
                    <a:lnTo>
                      <a:pt x="938" y="3525"/>
                    </a:lnTo>
                    <a:lnTo>
                      <a:pt x="874" y="3493"/>
                    </a:lnTo>
                    <a:lnTo>
                      <a:pt x="841" y="3460"/>
                    </a:lnTo>
                    <a:lnTo>
                      <a:pt x="874" y="3428"/>
                    </a:lnTo>
                    <a:close/>
                    <a:moveTo>
                      <a:pt x="10963" y="3622"/>
                    </a:moveTo>
                    <a:lnTo>
                      <a:pt x="11493" y="3857"/>
                    </a:lnTo>
                    <a:lnTo>
                      <a:pt x="11287" y="3784"/>
                    </a:lnTo>
                    <a:lnTo>
                      <a:pt x="10963" y="3687"/>
                    </a:lnTo>
                    <a:lnTo>
                      <a:pt x="10963" y="3622"/>
                    </a:lnTo>
                    <a:close/>
                    <a:moveTo>
                      <a:pt x="2167" y="4042"/>
                    </a:moveTo>
                    <a:lnTo>
                      <a:pt x="1747" y="4107"/>
                    </a:lnTo>
                    <a:lnTo>
                      <a:pt x="1359" y="4139"/>
                    </a:lnTo>
                    <a:lnTo>
                      <a:pt x="1359" y="4139"/>
                    </a:lnTo>
                    <a:lnTo>
                      <a:pt x="1391" y="4075"/>
                    </a:lnTo>
                    <a:lnTo>
                      <a:pt x="1747" y="4075"/>
                    </a:lnTo>
                    <a:lnTo>
                      <a:pt x="2167" y="4042"/>
                    </a:lnTo>
                    <a:close/>
                    <a:moveTo>
                      <a:pt x="550" y="3784"/>
                    </a:moveTo>
                    <a:lnTo>
                      <a:pt x="679" y="3913"/>
                    </a:lnTo>
                    <a:lnTo>
                      <a:pt x="615" y="3978"/>
                    </a:lnTo>
                    <a:lnTo>
                      <a:pt x="550" y="4075"/>
                    </a:lnTo>
                    <a:lnTo>
                      <a:pt x="550" y="4172"/>
                    </a:lnTo>
                    <a:lnTo>
                      <a:pt x="550" y="4269"/>
                    </a:lnTo>
                    <a:lnTo>
                      <a:pt x="582" y="4366"/>
                    </a:lnTo>
                    <a:lnTo>
                      <a:pt x="615" y="4430"/>
                    </a:lnTo>
                    <a:lnTo>
                      <a:pt x="550" y="4463"/>
                    </a:lnTo>
                    <a:lnTo>
                      <a:pt x="453" y="4527"/>
                    </a:lnTo>
                    <a:lnTo>
                      <a:pt x="453" y="4139"/>
                    </a:lnTo>
                    <a:lnTo>
                      <a:pt x="550" y="3784"/>
                    </a:lnTo>
                    <a:close/>
                    <a:moveTo>
                      <a:pt x="13874" y="4851"/>
                    </a:moveTo>
                    <a:lnTo>
                      <a:pt x="14100" y="5077"/>
                    </a:lnTo>
                    <a:lnTo>
                      <a:pt x="14197" y="5207"/>
                    </a:lnTo>
                    <a:lnTo>
                      <a:pt x="14456" y="5530"/>
                    </a:lnTo>
                    <a:lnTo>
                      <a:pt x="14133" y="5174"/>
                    </a:lnTo>
                    <a:lnTo>
                      <a:pt x="13842" y="4851"/>
                    </a:lnTo>
                    <a:close/>
                    <a:moveTo>
                      <a:pt x="841" y="5368"/>
                    </a:moveTo>
                    <a:lnTo>
                      <a:pt x="971" y="5595"/>
                    </a:lnTo>
                    <a:lnTo>
                      <a:pt x="1197" y="5789"/>
                    </a:lnTo>
                    <a:lnTo>
                      <a:pt x="1003" y="5659"/>
                    </a:lnTo>
                    <a:lnTo>
                      <a:pt x="841" y="5498"/>
                    </a:lnTo>
                    <a:lnTo>
                      <a:pt x="744" y="5368"/>
                    </a:lnTo>
                    <a:close/>
                    <a:moveTo>
                      <a:pt x="14779" y="6371"/>
                    </a:moveTo>
                    <a:lnTo>
                      <a:pt x="14844" y="6436"/>
                    </a:lnTo>
                    <a:lnTo>
                      <a:pt x="14973" y="6565"/>
                    </a:lnTo>
                    <a:lnTo>
                      <a:pt x="15006" y="6597"/>
                    </a:lnTo>
                    <a:lnTo>
                      <a:pt x="15038" y="6630"/>
                    </a:lnTo>
                    <a:lnTo>
                      <a:pt x="15070" y="6694"/>
                    </a:lnTo>
                    <a:lnTo>
                      <a:pt x="15265" y="7018"/>
                    </a:lnTo>
                    <a:lnTo>
                      <a:pt x="14779" y="6371"/>
                    </a:lnTo>
                    <a:close/>
                    <a:moveTo>
                      <a:pt x="5627" y="0"/>
                    </a:moveTo>
                    <a:lnTo>
                      <a:pt x="5207" y="65"/>
                    </a:lnTo>
                    <a:lnTo>
                      <a:pt x="4787" y="129"/>
                    </a:lnTo>
                    <a:lnTo>
                      <a:pt x="4366" y="226"/>
                    </a:lnTo>
                    <a:lnTo>
                      <a:pt x="3946" y="356"/>
                    </a:lnTo>
                    <a:lnTo>
                      <a:pt x="3461" y="517"/>
                    </a:lnTo>
                    <a:lnTo>
                      <a:pt x="2976" y="711"/>
                    </a:lnTo>
                    <a:lnTo>
                      <a:pt x="2555" y="906"/>
                    </a:lnTo>
                    <a:lnTo>
                      <a:pt x="2458" y="970"/>
                    </a:lnTo>
                    <a:lnTo>
                      <a:pt x="2005" y="1229"/>
                    </a:lnTo>
                    <a:lnTo>
                      <a:pt x="1585" y="1520"/>
                    </a:lnTo>
                    <a:lnTo>
                      <a:pt x="1229" y="1843"/>
                    </a:lnTo>
                    <a:lnTo>
                      <a:pt x="1068" y="2005"/>
                    </a:lnTo>
                    <a:lnTo>
                      <a:pt x="906" y="2199"/>
                    </a:lnTo>
                    <a:lnTo>
                      <a:pt x="841" y="2264"/>
                    </a:lnTo>
                    <a:lnTo>
                      <a:pt x="485" y="2716"/>
                    </a:lnTo>
                    <a:lnTo>
                      <a:pt x="356" y="2975"/>
                    </a:lnTo>
                    <a:lnTo>
                      <a:pt x="259" y="3202"/>
                    </a:lnTo>
                    <a:lnTo>
                      <a:pt x="259" y="3169"/>
                    </a:lnTo>
                    <a:lnTo>
                      <a:pt x="97" y="3654"/>
                    </a:lnTo>
                    <a:lnTo>
                      <a:pt x="33" y="3978"/>
                    </a:lnTo>
                    <a:lnTo>
                      <a:pt x="0" y="4236"/>
                    </a:lnTo>
                    <a:lnTo>
                      <a:pt x="0" y="4495"/>
                    </a:lnTo>
                    <a:lnTo>
                      <a:pt x="65" y="4754"/>
                    </a:lnTo>
                    <a:lnTo>
                      <a:pt x="65" y="4786"/>
                    </a:lnTo>
                    <a:lnTo>
                      <a:pt x="65" y="4819"/>
                    </a:lnTo>
                    <a:lnTo>
                      <a:pt x="130" y="5142"/>
                    </a:lnTo>
                    <a:lnTo>
                      <a:pt x="162" y="5174"/>
                    </a:lnTo>
                    <a:lnTo>
                      <a:pt x="227" y="5336"/>
                    </a:lnTo>
                    <a:lnTo>
                      <a:pt x="291" y="5530"/>
                    </a:lnTo>
                    <a:lnTo>
                      <a:pt x="388" y="5692"/>
                    </a:lnTo>
                    <a:lnTo>
                      <a:pt x="582" y="5918"/>
                    </a:lnTo>
                    <a:lnTo>
                      <a:pt x="809" y="6112"/>
                    </a:lnTo>
                    <a:lnTo>
                      <a:pt x="1035" y="6274"/>
                    </a:lnTo>
                    <a:lnTo>
                      <a:pt x="1262" y="6403"/>
                    </a:lnTo>
                    <a:lnTo>
                      <a:pt x="1520" y="6500"/>
                    </a:lnTo>
                    <a:lnTo>
                      <a:pt x="1779" y="6565"/>
                    </a:lnTo>
                    <a:lnTo>
                      <a:pt x="2070" y="6597"/>
                    </a:lnTo>
                    <a:lnTo>
                      <a:pt x="2329" y="6630"/>
                    </a:lnTo>
                    <a:lnTo>
                      <a:pt x="2620" y="6630"/>
                    </a:lnTo>
                    <a:lnTo>
                      <a:pt x="2879" y="6597"/>
                    </a:lnTo>
                    <a:lnTo>
                      <a:pt x="3331" y="6500"/>
                    </a:lnTo>
                    <a:lnTo>
                      <a:pt x="3784" y="6371"/>
                    </a:lnTo>
                    <a:lnTo>
                      <a:pt x="4204" y="6177"/>
                    </a:lnTo>
                    <a:lnTo>
                      <a:pt x="4657" y="5886"/>
                    </a:lnTo>
                    <a:lnTo>
                      <a:pt x="5078" y="5595"/>
                    </a:lnTo>
                    <a:lnTo>
                      <a:pt x="5272" y="5465"/>
                    </a:lnTo>
                    <a:lnTo>
                      <a:pt x="5530" y="5304"/>
                    </a:lnTo>
                    <a:lnTo>
                      <a:pt x="5918" y="5077"/>
                    </a:lnTo>
                    <a:lnTo>
                      <a:pt x="6339" y="4883"/>
                    </a:lnTo>
                    <a:lnTo>
                      <a:pt x="7050" y="4560"/>
                    </a:lnTo>
                    <a:lnTo>
                      <a:pt x="7406" y="4430"/>
                    </a:lnTo>
                    <a:lnTo>
                      <a:pt x="7729" y="4333"/>
                    </a:lnTo>
                    <a:lnTo>
                      <a:pt x="8182" y="4204"/>
                    </a:lnTo>
                    <a:lnTo>
                      <a:pt x="8667" y="4139"/>
                    </a:lnTo>
                    <a:lnTo>
                      <a:pt x="9185" y="4139"/>
                    </a:lnTo>
                    <a:lnTo>
                      <a:pt x="9702" y="4172"/>
                    </a:lnTo>
                    <a:lnTo>
                      <a:pt x="10155" y="4236"/>
                    </a:lnTo>
                    <a:lnTo>
                      <a:pt x="10672" y="4333"/>
                    </a:lnTo>
                    <a:lnTo>
                      <a:pt x="11190" y="4495"/>
                    </a:lnTo>
                    <a:lnTo>
                      <a:pt x="11675" y="4689"/>
                    </a:lnTo>
                    <a:lnTo>
                      <a:pt x="12160" y="4883"/>
                    </a:lnTo>
                    <a:lnTo>
                      <a:pt x="12645" y="5110"/>
                    </a:lnTo>
                    <a:lnTo>
                      <a:pt x="13065" y="5401"/>
                    </a:lnTo>
                    <a:lnTo>
                      <a:pt x="13486" y="5692"/>
                    </a:lnTo>
                    <a:lnTo>
                      <a:pt x="13874" y="6015"/>
                    </a:lnTo>
                    <a:lnTo>
                      <a:pt x="14197" y="6306"/>
                    </a:lnTo>
                    <a:lnTo>
                      <a:pt x="14456" y="6597"/>
                    </a:lnTo>
                    <a:lnTo>
                      <a:pt x="14682" y="6888"/>
                    </a:lnTo>
                    <a:lnTo>
                      <a:pt x="14909" y="7212"/>
                    </a:lnTo>
                    <a:lnTo>
                      <a:pt x="15394" y="7955"/>
                    </a:lnTo>
                    <a:lnTo>
                      <a:pt x="15620" y="8376"/>
                    </a:lnTo>
                    <a:lnTo>
                      <a:pt x="15814" y="8764"/>
                    </a:lnTo>
                    <a:lnTo>
                      <a:pt x="16008" y="9184"/>
                    </a:lnTo>
                    <a:lnTo>
                      <a:pt x="16170" y="9605"/>
                    </a:lnTo>
                    <a:lnTo>
                      <a:pt x="16202" y="9734"/>
                    </a:lnTo>
                    <a:lnTo>
                      <a:pt x="16235" y="9766"/>
                    </a:lnTo>
                    <a:lnTo>
                      <a:pt x="16267" y="9831"/>
                    </a:lnTo>
                    <a:lnTo>
                      <a:pt x="16332" y="9863"/>
                    </a:lnTo>
                    <a:lnTo>
                      <a:pt x="16396" y="9863"/>
                    </a:lnTo>
                    <a:lnTo>
                      <a:pt x="16461" y="9831"/>
                    </a:lnTo>
                    <a:lnTo>
                      <a:pt x="16526" y="9766"/>
                    </a:lnTo>
                    <a:lnTo>
                      <a:pt x="16526" y="9702"/>
                    </a:lnTo>
                    <a:lnTo>
                      <a:pt x="16526" y="9637"/>
                    </a:lnTo>
                    <a:lnTo>
                      <a:pt x="16493" y="9443"/>
                    </a:lnTo>
                    <a:lnTo>
                      <a:pt x="16429" y="9249"/>
                    </a:lnTo>
                    <a:lnTo>
                      <a:pt x="16235" y="8441"/>
                    </a:lnTo>
                    <a:lnTo>
                      <a:pt x="16170" y="8085"/>
                    </a:lnTo>
                    <a:lnTo>
                      <a:pt x="16073" y="7761"/>
                    </a:lnTo>
                    <a:lnTo>
                      <a:pt x="15847" y="7082"/>
                    </a:lnTo>
                    <a:lnTo>
                      <a:pt x="15620" y="6565"/>
                    </a:lnTo>
                    <a:lnTo>
                      <a:pt x="15362" y="6047"/>
                    </a:lnTo>
                    <a:lnTo>
                      <a:pt x="15070" y="5465"/>
                    </a:lnTo>
                    <a:lnTo>
                      <a:pt x="14747" y="4948"/>
                    </a:lnTo>
                    <a:lnTo>
                      <a:pt x="14424" y="4430"/>
                    </a:lnTo>
                    <a:lnTo>
                      <a:pt x="14036" y="3913"/>
                    </a:lnTo>
                    <a:lnTo>
                      <a:pt x="13777" y="3622"/>
                    </a:lnTo>
                    <a:lnTo>
                      <a:pt x="13518" y="3331"/>
                    </a:lnTo>
                    <a:lnTo>
                      <a:pt x="12968" y="2814"/>
                    </a:lnTo>
                    <a:lnTo>
                      <a:pt x="12483" y="2393"/>
                    </a:lnTo>
                    <a:lnTo>
                      <a:pt x="11966" y="2005"/>
                    </a:lnTo>
                    <a:lnTo>
                      <a:pt x="11675" y="1779"/>
                    </a:lnTo>
                    <a:lnTo>
                      <a:pt x="11254" y="1488"/>
                    </a:lnTo>
                    <a:lnTo>
                      <a:pt x="10802" y="1229"/>
                    </a:lnTo>
                    <a:lnTo>
                      <a:pt x="10381" y="1003"/>
                    </a:lnTo>
                    <a:lnTo>
                      <a:pt x="9832" y="744"/>
                    </a:lnTo>
                    <a:lnTo>
                      <a:pt x="9249" y="550"/>
                    </a:lnTo>
                    <a:lnTo>
                      <a:pt x="8118" y="291"/>
                    </a:lnTo>
                    <a:lnTo>
                      <a:pt x="6889" y="32"/>
                    </a:lnTo>
                    <a:lnTo>
                      <a:pt x="66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620948" y="-677169"/>
                <a:ext cx="137213" cy="376399"/>
              </a:xfrm>
              <a:custGeom>
                <a:rect b="b" l="l" r="r" t="t"/>
                <a:pathLst>
                  <a:path extrusionOk="0" h="6921" w="2523">
                    <a:moveTo>
                      <a:pt x="615" y="614"/>
                    </a:moveTo>
                    <a:lnTo>
                      <a:pt x="744" y="711"/>
                    </a:lnTo>
                    <a:lnTo>
                      <a:pt x="615" y="711"/>
                    </a:lnTo>
                    <a:lnTo>
                      <a:pt x="615" y="614"/>
                    </a:lnTo>
                    <a:close/>
                    <a:moveTo>
                      <a:pt x="647" y="1229"/>
                    </a:moveTo>
                    <a:lnTo>
                      <a:pt x="1035" y="2296"/>
                    </a:lnTo>
                    <a:lnTo>
                      <a:pt x="1067" y="2393"/>
                    </a:lnTo>
                    <a:lnTo>
                      <a:pt x="1003" y="2425"/>
                    </a:lnTo>
                    <a:lnTo>
                      <a:pt x="809" y="1876"/>
                    </a:lnTo>
                    <a:lnTo>
                      <a:pt x="647" y="1294"/>
                    </a:lnTo>
                    <a:lnTo>
                      <a:pt x="647" y="1229"/>
                    </a:lnTo>
                    <a:close/>
                    <a:moveTo>
                      <a:pt x="679" y="0"/>
                    </a:moveTo>
                    <a:lnTo>
                      <a:pt x="518" y="65"/>
                    </a:lnTo>
                    <a:lnTo>
                      <a:pt x="324" y="162"/>
                    </a:lnTo>
                    <a:lnTo>
                      <a:pt x="227" y="226"/>
                    </a:lnTo>
                    <a:lnTo>
                      <a:pt x="162" y="323"/>
                    </a:lnTo>
                    <a:lnTo>
                      <a:pt x="97" y="453"/>
                    </a:lnTo>
                    <a:lnTo>
                      <a:pt x="65" y="550"/>
                    </a:lnTo>
                    <a:lnTo>
                      <a:pt x="33" y="776"/>
                    </a:lnTo>
                    <a:lnTo>
                      <a:pt x="33" y="744"/>
                    </a:lnTo>
                    <a:lnTo>
                      <a:pt x="0" y="938"/>
                    </a:lnTo>
                    <a:lnTo>
                      <a:pt x="33" y="1100"/>
                    </a:lnTo>
                    <a:lnTo>
                      <a:pt x="65" y="1488"/>
                    </a:lnTo>
                    <a:lnTo>
                      <a:pt x="162" y="2037"/>
                    </a:lnTo>
                    <a:lnTo>
                      <a:pt x="324" y="2522"/>
                    </a:lnTo>
                    <a:lnTo>
                      <a:pt x="550" y="3040"/>
                    </a:lnTo>
                    <a:lnTo>
                      <a:pt x="615" y="3169"/>
                    </a:lnTo>
                    <a:lnTo>
                      <a:pt x="809" y="3428"/>
                    </a:lnTo>
                    <a:lnTo>
                      <a:pt x="1003" y="3719"/>
                    </a:lnTo>
                    <a:lnTo>
                      <a:pt x="1132" y="3945"/>
                    </a:lnTo>
                    <a:lnTo>
                      <a:pt x="1229" y="4204"/>
                    </a:lnTo>
                    <a:lnTo>
                      <a:pt x="1423" y="4722"/>
                    </a:lnTo>
                    <a:lnTo>
                      <a:pt x="1552" y="5174"/>
                    </a:lnTo>
                    <a:lnTo>
                      <a:pt x="1552" y="5239"/>
                    </a:lnTo>
                    <a:lnTo>
                      <a:pt x="1552" y="5271"/>
                    </a:lnTo>
                    <a:lnTo>
                      <a:pt x="1552" y="5401"/>
                    </a:lnTo>
                    <a:lnTo>
                      <a:pt x="1585" y="5433"/>
                    </a:lnTo>
                    <a:lnTo>
                      <a:pt x="1617" y="5498"/>
                    </a:lnTo>
                    <a:lnTo>
                      <a:pt x="1649" y="5562"/>
                    </a:lnTo>
                    <a:lnTo>
                      <a:pt x="1682" y="5724"/>
                    </a:lnTo>
                    <a:lnTo>
                      <a:pt x="1682" y="5789"/>
                    </a:lnTo>
                    <a:lnTo>
                      <a:pt x="1682" y="6015"/>
                    </a:lnTo>
                    <a:lnTo>
                      <a:pt x="1649" y="6500"/>
                    </a:lnTo>
                    <a:lnTo>
                      <a:pt x="1617" y="6694"/>
                    </a:lnTo>
                    <a:lnTo>
                      <a:pt x="1617" y="6759"/>
                    </a:lnTo>
                    <a:lnTo>
                      <a:pt x="1649" y="6856"/>
                    </a:lnTo>
                    <a:lnTo>
                      <a:pt x="1682" y="6888"/>
                    </a:lnTo>
                    <a:lnTo>
                      <a:pt x="1747" y="6921"/>
                    </a:lnTo>
                    <a:lnTo>
                      <a:pt x="1811" y="6921"/>
                    </a:lnTo>
                    <a:lnTo>
                      <a:pt x="1844" y="6888"/>
                    </a:lnTo>
                    <a:lnTo>
                      <a:pt x="1876" y="6856"/>
                    </a:lnTo>
                    <a:lnTo>
                      <a:pt x="1908" y="6824"/>
                    </a:lnTo>
                    <a:lnTo>
                      <a:pt x="1908" y="6791"/>
                    </a:lnTo>
                    <a:lnTo>
                      <a:pt x="1941" y="6727"/>
                    </a:lnTo>
                    <a:lnTo>
                      <a:pt x="1941" y="6694"/>
                    </a:lnTo>
                    <a:lnTo>
                      <a:pt x="2102" y="6144"/>
                    </a:lnTo>
                    <a:lnTo>
                      <a:pt x="2199" y="5821"/>
                    </a:lnTo>
                    <a:lnTo>
                      <a:pt x="2264" y="5498"/>
                    </a:lnTo>
                    <a:lnTo>
                      <a:pt x="2296" y="5433"/>
                    </a:lnTo>
                    <a:lnTo>
                      <a:pt x="2329" y="5368"/>
                    </a:lnTo>
                    <a:lnTo>
                      <a:pt x="2393" y="5207"/>
                    </a:lnTo>
                    <a:lnTo>
                      <a:pt x="2426" y="5013"/>
                    </a:lnTo>
                    <a:lnTo>
                      <a:pt x="2490" y="4495"/>
                    </a:lnTo>
                    <a:lnTo>
                      <a:pt x="2523" y="3945"/>
                    </a:lnTo>
                    <a:lnTo>
                      <a:pt x="2523" y="3913"/>
                    </a:lnTo>
                    <a:lnTo>
                      <a:pt x="2490" y="3525"/>
                    </a:lnTo>
                    <a:lnTo>
                      <a:pt x="2490" y="3428"/>
                    </a:lnTo>
                    <a:lnTo>
                      <a:pt x="2490" y="3202"/>
                    </a:lnTo>
                    <a:lnTo>
                      <a:pt x="2490" y="2684"/>
                    </a:lnTo>
                    <a:lnTo>
                      <a:pt x="2458" y="2167"/>
                    </a:lnTo>
                    <a:lnTo>
                      <a:pt x="2393" y="1649"/>
                    </a:lnTo>
                    <a:lnTo>
                      <a:pt x="2296" y="1164"/>
                    </a:lnTo>
                    <a:lnTo>
                      <a:pt x="2199" y="906"/>
                    </a:lnTo>
                    <a:lnTo>
                      <a:pt x="2102" y="679"/>
                    </a:lnTo>
                    <a:lnTo>
                      <a:pt x="1941" y="453"/>
                    </a:lnTo>
                    <a:lnTo>
                      <a:pt x="1779" y="259"/>
                    </a:lnTo>
                    <a:lnTo>
                      <a:pt x="1617" y="129"/>
                    </a:lnTo>
                    <a:lnTo>
                      <a:pt x="1455" y="65"/>
                    </a:lnTo>
                    <a:lnTo>
                      <a:pt x="12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82280" y="-1809"/>
                <a:ext cx="54" cy="5330"/>
              </a:xfrm>
              <a:custGeom>
                <a:rect b="b" l="l" r="r" t="t"/>
                <a:pathLst>
                  <a:path extrusionOk="0" h="98" w="1">
                    <a:moveTo>
                      <a:pt x="1" y="97"/>
                    </a:moveTo>
                    <a:lnTo>
                      <a:pt x="1" y="97"/>
                    </a:lnTo>
                    <a:lnTo>
                      <a:pt x="1" y="65"/>
                    </a:lnTo>
                    <a:lnTo>
                      <a:pt x="1" y="65"/>
                    </a:lnTo>
                    <a:lnTo>
                      <a:pt x="1" y="0"/>
                    </a:lnTo>
                    <a:lnTo>
                      <a:pt x="1" y="0"/>
                    </a:lnTo>
                    <a:lnTo>
                      <a:pt x="1" y="97"/>
                    </a:lnTo>
                    <a:lnTo>
                      <a:pt x="1" y="9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584021" y="-56358"/>
                <a:ext cx="84460" cy="130198"/>
              </a:xfrm>
              <a:custGeom>
                <a:rect b="b" l="l" r="r" t="t"/>
                <a:pathLst>
                  <a:path extrusionOk="0" h="2394" w="1553">
                    <a:moveTo>
                      <a:pt x="679" y="1"/>
                    </a:moveTo>
                    <a:lnTo>
                      <a:pt x="518" y="65"/>
                    </a:lnTo>
                    <a:lnTo>
                      <a:pt x="388" y="195"/>
                    </a:lnTo>
                    <a:lnTo>
                      <a:pt x="259" y="389"/>
                    </a:lnTo>
                    <a:lnTo>
                      <a:pt x="130" y="615"/>
                    </a:lnTo>
                    <a:lnTo>
                      <a:pt x="65" y="842"/>
                    </a:lnTo>
                    <a:lnTo>
                      <a:pt x="33" y="1068"/>
                    </a:lnTo>
                    <a:lnTo>
                      <a:pt x="0" y="1262"/>
                    </a:lnTo>
                    <a:lnTo>
                      <a:pt x="0" y="1391"/>
                    </a:lnTo>
                    <a:lnTo>
                      <a:pt x="33" y="1456"/>
                    </a:lnTo>
                    <a:lnTo>
                      <a:pt x="33" y="1650"/>
                    </a:lnTo>
                    <a:lnTo>
                      <a:pt x="65" y="1812"/>
                    </a:lnTo>
                    <a:lnTo>
                      <a:pt x="162" y="2038"/>
                    </a:lnTo>
                    <a:lnTo>
                      <a:pt x="227" y="2167"/>
                    </a:lnTo>
                    <a:lnTo>
                      <a:pt x="324" y="2264"/>
                    </a:lnTo>
                    <a:lnTo>
                      <a:pt x="453" y="2329"/>
                    </a:lnTo>
                    <a:lnTo>
                      <a:pt x="550" y="2394"/>
                    </a:lnTo>
                    <a:lnTo>
                      <a:pt x="809" y="2394"/>
                    </a:lnTo>
                    <a:lnTo>
                      <a:pt x="938" y="2362"/>
                    </a:lnTo>
                    <a:lnTo>
                      <a:pt x="1035" y="2297"/>
                    </a:lnTo>
                    <a:lnTo>
                      <a:pt x="1100" y="2264"/>
                    </a:lnTo>
                    <a:lnTo>
                      <a:pt x="1197" y="2135"/>
                    </a:lnTo>
                    <a:lnTo>
                      <a:pt x="1326" y="1876"/>
                    </a:lnTo>
                    <a:lnTo>
                      <a:pt x="1423" y="1618"/>
                    </a:lnTo>
                    <a:lnTo>
                      <a:pt x="1488" y="1391"/>
                    </a:lnTo>
                    <a:lnTo>
                      <a:pt x="1520" y="1230"/>
                    </a:lnTo>
                    <a:lnTo>
                      <a:pt x="1553" y="1036"/>
                    </a:lnTo>
                    <a:lnTo>
                      <a:pt x="1553" y="874"/>
                    </a:lnTo>
                    <a:lnTo>
                      <a:pt x="1553" y="648"/>
                    </a:lnTo>
                    <a:lnTo>
                      <a:pt x="1520" y="648"/>
                    </a:lnTo>
                    <a:lnTo>
                      <a:pt x="1520" y="486"/>
                    </a:lnTo>
                    <a:lnTo>
                      <a:pt x="1520" y="453"/>
                    </a:lnTo>
                    <a:lnTo>
                      <a:pt x="1488" y="356"/>
                    </a:lnTo>
                    <a:lnTo>
                      <a:pt x="1456" y="227"/>
                    </a:lnTo>
                    <a:lnTo>
                      <a:pt x="1359" y="130"/>
                    </a:lnTo>
                    <a:lnTo>
                      <a:pt x="1262" y="65"/>
                    </a:lnTo>
                    <a:lnTo>
                      <a:pt x="1165" y="33"/>
                    </a:lnTo>
                    <a:lnTo>
                      <a:pt x="1035" y="65"/>
                    </a:lnTo>
                    <a:lnTo>
                      <a:pt x="8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00" name="Shape 300"/>
        <p:cNvGrpSpPr/>
        <p:nvPr/>
      </p:nvGrpSpPr>
      <p:grpSpPr>
        <a:xfrm>
          <a:off x="0" y="0"/>
          <a:ext cx="0" cy="0"/>
          <a:chOff x="0" y="0"/>
          <a:chExt cx="0" cy="0"/>
        </a:xfrm>
      </p:grpSpPr>
      <p:sp>
        <p:nvSpPr>
          <p:cNvPr id="301" name="Google Shape;301;p20"/>
          <p:cNvSpPr/>
          <p:nvPr/>
        </p:nvSpPr>
        <p:spPr>
          <a:xfrm flipH="1">
            <a:off x="-498891" y="-305545"/>
            <a:ext cx="1325488" cy="947781"/>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0"/>
          <p:cNvGrpSpPr/>
          <p:nvPr/>
        </p:nvGrpSpPr>
        <p:grpSpPr>
          <a:xfrm flipH="1">
            <a:off x="8468275" y="941648"/>
            <a:ext cx="879990" cy="1381577"/>
            <a:chOff x="1181833" y="-2326402"/>
            <a:chExt cx="879990" cy="1381577"/>
          </a:xfrm>
        </p:grpSpPr>
        <p:sp>
          <p:nvSpPr>
            <p:cNvPr id="303" name="Google Shape;303;p20"/>
            <p:cNvSpPr/>
            <p:nvPr/>
          </p:nvSpPr>
          <p:spPr>
            <a:xfrm rot="-8100000">
              <a:off x="1595527" y="-2297455"/>
              <a:ext cx="134705" cy="127542"/>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rot="-8100000">
              <a:off x="1551911" y="-2077412"/>
              <a:ext cx="224490" cy="202946"/>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rot="-2700000">
              <a:off x="1273433" y="-1658672"/>
              <a:ext cx="696790" cy="547704"/>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0"/>
          <p:cNvSpPr/>
          <p:nvPr/>
        </p:nvSpPr>
        <p:spPr>
          <a:xfrm flipH="1" rot="5789301">
            <a:off x="-199861" y="1117351"/>
            <a:ext cx="1163016" cy="407754"/>
          </a:xfrm>
          <a:custGeom>
            <a:rect b="b" l="l" r="r" t="t"/>
            <a:pathLst>
              <a:path extrusionOk="0" h="5692" w="16235">
                <a:moveTo>
                  <a:pt x="14456" y="1358"/>
                </a:moveTo>
                <a:lnTo>
                  <a:pt x="14714" y="1455"/>
                </a:lnTo>
                <a:lnTo>
                  <a:pt x="14456" y="1488"/>
                </a:lnTo>
                <a:lnTo>
                  <a:pt x="14262" y="1423"/>
                </a:lnTo>
                <a:lnTo>
                  <a:pt x="14035" y="1391"/>
                </a:lnTo>
                <a:lnTo>
                  <a:pt x="14197" y="1358"/>
                </a:lnTo>
                <a:close/>
                <a:moveTo>
                  <a:pt x="647" y="970"/>
                </a:moveTo>
                <a:lnTo>
                  <a:pt x="679" y="1035"/>
                </a:lnTo>
                <a:lnTo>
                  <a:pt x="712" y="1132"/>
                </a:lnTo>
                <a:lnTo>
                  <a:pt x="873" y="1391"/>
                </a:lnTo>
                <a:lnTo>
                  <a:pt x="1003" y="1585"/>
                </a:lnTo>
                <a:lnTo>
                  <a:pt x="970" y="1552"/>
                </a:lnTo>
                <a:lnTo>
                  <a:pt x="938" y="1520"/>
                </a:lnTo>
                <a:lnTo>
                  <a:pt x="906" y="1488"/>
                </a:lnTo>
                <a:lnTo>
                  <a:pt x="744" y="1229"/>
                </a:lnTo>
                <a:lnTo>
                  <a:pt x="615" y="1003"/>
                </a:lnTo>
                <a:lnTo>
                  <a:pt x="582" y="970"/>
                </a:lnTo>
                <a:close/>
                <a:moveTo>
                  <a:pt x="14326" y="2232"/>
                </a:moveTo>
                <a:lnTo>
                  <a:pt x="14326" y="2361"/>
                </a:lnTo>
                <a:lnTo>
                  <a:pt x="14294" y="2458"/>
                </a:lnTo>
                <a:lnTo>
                  <a:pt x="14197" y="2393"/>
                </a:lnTo>
                <a:lnTo>
                  <a:pt x="14132" y="2361"/>
                </a:lnTo>
                <a:lnTo>
                  <a:pt x="14100" y="2329"/>
                </a:lnTo>
                <a:lnTo>
                  <a:pt x="14326" y="2232"/>
                </a:lnTo>
                <a:close/>
                <a:moveTo>
                  <a:pt x="15491" y="1973"/>
                </a:moveTo>
                <a:lnTo>
                  <a:pt x="15523" y="2005"/>
                </a:lnTo>
                <a:lnTo>
                  <a:pt x="15555" y="2135"/>
                </a:lnTo>
                <a:lnTo>
                  <a:pt x="15588" y="2232"/>
                </a:lnTo>
                <a:lnTo>
                  <a:pt x="15588" y="2490"/>
                </a:lnTo>
                <a:lnTo>
                  <a:pt x="15491" y="2781"/>
                </a:lnTo>
                <a:lnTo>
                  <a:pt x="15394" y="3072"/>
                </a:lnTo>
                <a:lnTo>
                  <a:pt x="15200" y="3363"/>
                </a:lnTo>
                <a:lnTo>
                  <a:pt x="15297" y="3072"/>
                </a:lnTo>
                <a:lnTo>
                  <a:pt x="15297" y="2911"/>
                </a:lnTo>
                <a:lnTo>
                  <a:pt x="15297" y="2749"/>
                </a:lnTo>
                <a:lnTo>
                  <a:pt x="15426" y="2490"/>
                </a:lnTo>
                <a:lnTo>
                  <a:pt x="15491" y="2329"/>
                </a:lnTo>
                <a:lnTo>
                  <a:pt x="15491" y="2167"/>
                </a:lnTo>
                <a:lnTo>
                  <a:pt x="15491" y="1973"/>
                </a:lnTo>
                <a:close/>
                <a:moveTo>
                  <a:pt x="10510" y="3719"/>
                </a:moveTo>
                <a:lnTo>
                  <a:pt x="10446" y="3752"/>
                </a:lnTo>
                <a:lnTo>
                  <a:pt x="10219" y="3784"/>
                </a:lnTo>
                <a:lnTo>
                  <a:pt x="10510" y="3719"/>
                </a:lnTo>
                <a:close/>
                <a:moveTo>
                  <a:pt x="356" y="0"/>
                </a:moveTo>
                <a:lnTo>
                  <a:pt x="259" y="33"/>
                </a:lnTo>
                <a:lnTo>
                  <a:pt x="162" y="97"/>
                </a:lnTo>
                <a:lnTo>
                  <a:pt x="129" y="227"/>
                </a:lnTo>
                <a:lnTo>
                  <a:pt x="97" y="227"/>
                </a:lnTo>
                <a:lnTo>
                  <a:pt x="65" y="259"/>
                </a:lnTo>
                <a:lnTo>
                  <a:pt x="0" y="291"/>
                </a:lnTo>
                <a:lnTo>
                  <a:pt x="0" y="356"/>
                </a:lnTo>
                <a:lnTo>
                  <a:pt x="0" y="421"/>
                </a:lnTo>
                <a:lnTo>
                  <a:pt x="194" y="938"/>
                </a:lnTo>
                <a:lnTo>
                  <a:pt x="420" y="1423"/>
                </a:lnTo>
                <a:lnTo>
                  <a:pt x="582" y="1714"/>
                </a:lnTo>
                <a:lnTo>
                  <a:pt x="679" y="1876"/>
                </a:lnTo>
                <a:lnTo>
                  <a:pt x="809" y="2038"/>
                </a:lnTo>
                <a:lnTo>
                  <a:pt x="970" y="2199"/>
                </a:lnTo>
                <a:lnTo>
                  <a:pt x="1132" y="2329"/>
                </a:lnTo>
                <a:lnTo>
                  <a:pt x="1455" y="2523"/>
                </a:lnTo>
                <a:lnTo>
                  <a:pt x="1455" y="2555"/>
                </a:lnTo>
                <a:lnTo>
                  <a:pt x="1649" y="2684"/>
                </a:lnTo>
                <a:lnTo>
                  <a:pt x="2587" y="3396"/>
                </a:lnTo>
                <a:lnTo>
                  <a:pt x="2620" y="3396"/>
                </a:lnTo>
                <a:lnTo>
                  <a:pt x="2878" y="3590"/>
                </a:lnTo>
                <a:lnTo>
                  <a:pt x="3105" y="3719"/>
                </a:lnTo>
                <a:lnTo>
                  <a:pt x="3299" y="3849"/>
                </a:lnTo>
                <a:lnTo>
                  <a:pt x="3428" y="3913"/>
                </a:lnTo>
                <a:lnTo>
                  <a:pt x="3687" y="4107"/>
                </a:lnTo>
                <a:lnTo>
                  <a:pt x="4269" y="4398"/>
                </a:lnTo>
                <a:lnTo>
                  <a:pt x="4851" y="4657"/>
                </a:lnTo>
                <a:lnTo>
                  <a:pt x="4754" y="4625"/>
                </a:lnTo>
                <a:lnTo>
                  <a:pt x="5304" y="4851"/>
                </a:lnTo>
                <a:lnTo>
                  <a:pt x="5886" y="5110"/>
                </a:lnTo>
                <a:lnTo>
                  <a:pt x="6209" y="5239"/>
                </a:lnTo>
                <a:lnTo>
                  <a:pt x="6565" y="5336"/>
                </a:lnTo>
                <a:lnTo>
                  <a:pt x="6953" y="5401"/>
                </a:lnTo>
                <a:lnTo>
                  <a:pt x="7632" y="5498"/>
                </a:lnTo>
                <a:lnTo>
                  <a:pt x="8053" y="5530"/>
                </a:lnTo>
                <a:lnTo>
                  <a:pt x="8473" y="5563"/>
                </a:lnTo>
                <a:lnTo>
                  <a:pt x="9184" y="5660"/>
                </a:lnTo>
                <a:lnTo>
                  <a:pt x="9670" y="5692"/>
                </a:lnTo>
                <a:lnTo>
                  <a:pt x="10155" y="5692"/>
                </a:lnTo>
                <a:lnTo>
                  <a:pt x="10737" y="5627"/>
                </a:lnTo>
                <a:lnTo>
                  <a:pt x="11222" y="5660"/>
                </a:lnTo>
                <a:lnTo>
                  <a:pt x="11739" y="5627"/>
                </a:lnTo>
                <a:lnTo>
                  <a:pt x="12321" y="5563"/>
                </a:lnTo>
                <a:lnTo>
                  <a:pt x="12903" y="5433"/>
                </a:lnTo>
                <a:lnTo>
                  <a:pt x="13550" y="5304"/>
                </a:lnTo>
                <a:lnTo>
                  <a:pt x="13809" y="5239"/>
                </a:lnTo>
                <a:lnTo>
                  <a:pt x="14003" y="5142"/>
                </a:lnTo>
                <a:lnTo>
                  <a:pt x="14262" y="5045"/>
                </a:lnTo>
                <a:lnTo>
                  <a:pt x="14520" y="4883"/>
                </a:lnTo>
                <a:lnTo>
                  <a:pt x="14779" y="4689"/>
                </a:lnTo>
                <a:lnTo>
                  <a:pt x="15038" y="4495"/>
                </a:lnTo>
                <a:lnTo>
                  <a:pt x="15264" y="4237"/>
                </a:lnTo>
                <a:lnTo>
                  <a:pt x="15523" y="3978"/>
                </a:lnTo>
                <a:lnTo>
                  <a:pt x="15717" y="3719"/>
                </a:lnTo>
                <a:lnTo>
                  <a:pt x="15911" y="3428"/>
                </a:lnTo>
                <a:lnTo>
                  <a:pt x="15846" y="3493"/>
                </a:lnTo>
                <a:lnTo>
                  <a:pt x="15976" y="3299"/>
                </a:lnTo>
                <a:lnTo>
                  <a:pt x="16073" y="3105"/>
                </a:lnTo>
                <a:lnTo>
                  <a:pt x="16202" y="2652"/>
                </a:lnTo>
                <a:lnTo>
                  <a:pt x="16234" y="2393"/>
                </a:lnTo>
                <a:lnTo>
                  <a:pt x="16202" y="2102"/>
                </a:lnTo>
                <a:lnTo>
                  <a:pt x="16137" y="1844"/>
                </a:lnTo>
                <a:lnTo>
                  <a:pt x="16008" y="1617"/>
                </a:lnTo>
                <a:lnTo>
                  <a:pt x="15911" y="1455"/>
                </a:lnTo>
                <a:lnTo>
                  <a:pt x="15782" y="1326"/>
                </a:lnTo>
                <a:lnTo>
                  <a:pt x="15620" y="1197"/>
                </a:lnTo>
                <a:lnTo>
                  <a:pt x="15458" y="1100"/>
                </a:lnTo>
                <a:lnTo>
                  <a:pt x="15103" y="906"/>
                </a:lnTo>
                <a:lnTo>
                  <a:pt x="14747" y="776"/>
                </a:lnTo>
                <a:lnTo>
                  <a:pt x="14423" y="712"/>
                </a:lnTo>
                <a:lnTo>
                  <a:pt x="14132" y="712"/>
                </a:lnTo>
                <a:lnTo>
                  <a:pt x="13809" y="776"/>
                </a:lnTo>
                <a:lnTo>
                  <a:pt x="13486" y="809"/>
                </a:lnTo>
                <a:lnTo>
                  <a:pt x="13259" y="906"/>
                </a:lnTo>
                <a:lnTo>
                  <a:pt x="13033" y="970"/>
                </a:lnTo>
                <a:lnTo>
                  <a:pt x="12742" y="1100"/>
                </a:lnTo>
                <a:lnTo>
                  <a:pt x="12451" y="1229"/>
                </a:lnTo>
                <a:lnTo>
                  <a:pt x="11739" y="1488"/>
                </a:lnTo>
                <a:lnTo>
                  <a:pt x="11157" y="1747"/>
                </a:lnTo>
                <a:lnTo>
                  <a:pt x="10672" y="1941"/>
                </a:lnTo>
                <a:lnTo>
                  <a:pt x="10446" y="2038"/>
                </a:lnTo>
                <a:lnTo>
                  <a:pt x="10155" y="2102"/>
                </a:lnTo>
                <a:lnTo>
                  <a:pt x="9637" y="2199"/>
                </a:lnTo>
                <a:lnTo>
                  <a:pt x="8926" y="2329"/>
                </a:lnTo>
                <a:lnTo>
                  <a:pt x="8279" y="2393"/>
                </a:lnTo>
                <a:lnTo>
                  <a:pt x="7826" y="2426"/>
                </a:lnTo>
                <a:lnTo>
                  <a:pt x="7341" y="2458"/>
                </a:lnTo>
                <a:lnTo>
                  <a:pt x="6597" y="2426"/>
                </a:lnTo>
                <a:lnTo>
                  <a:pt x="6177" y="2361"/>
                </a:lnTo>
                <a:lnTo>
                  <a:pt x="5692" y="2264"/>
                </a:lnTo>
                <a:lnTo>
                  <a:pt x="5239" y="2102"/>
                </a:lnTo>
                <a:lnTo>
                  <a:pt x="4431" y="1811"/>
                </a:lnTo>
                <a:lnTo>
                  <a:pt x="3784" y="1585"/>
                </a:lnTo>
                <a:lnTo>
                  <a:pt x="3137" y="1391"/>
                </a:lnTo>
                <a:lnTo>
                  <a:pt x="2846" y="1294"/>
                </a:lnTo>
                <a:lnTo>
                  <a:pt x="2781" y="1261"/>
                </a:lnTo>
                <a:lnTo>
                  <a:pt x="2587" y="1164"/>
                </a:lnTo>
                <a:lnTo>
                  <a:pt x="2167" y="938"/>
                </a:lnTo>
                <a:lnTo>
                  <a:pt x="1617" y="582"/>
                </a:lnTo>
                <a:lnTo>
                  <a:pt x="1552" y="550"/>
                </a:lnTo>
                <a:lnTo>
                  <a:pt x="1455" y="550"/>
                </a:lnTo>
                <a:lnTo>
                  <a:pt x="1455" y="518"/>
                </a:lnTo>
                <a:lnTo>
                  <a:pt x="1391" y="485"/>
                </a:lnTo>
                <a:lnTo>
                  <a:pt x="1326" y="453"/>
                </a:lnTo>
                <a:lnTo>
                  <a:pt x="1261" y="453"/>
                </a:lnTo>
                <a:lnTo>
                  <a:pt x="938" y="291"/>
                </a:lnTo>
                <a:lnTo>
                  <a:pt x="647" y="97"/>
                </a:lnTo>
                <a:lnTo>
                  <a:pt x="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flipH="1">
            <a:off x="8616388" y="2585314"/>
            <a:ext cx="420396" cy="532973"/>
          </a:xfrm>
          <a:custGeom>
            <a:rect b="b" l="l" r="r" t="t"/>
            <a:pathLst>
              <a:path extrusionOk="0" h="9800" w="7730">
                <a:moveTo>
                  <a:pt x="3364" y="2976"/>
                </a:moveTo>
                <a:lnTo>
                  <a:pt x="3493" y="3008"/>
                </a:lnTo>
                <a:lnTo>
                  <a:pt x="3655" y="3105"/>
                </a:lnTo>
                <a:lnTo>
                  <a:pt x="3590" y="3170"/>
                </a:lnTo>
                <a:lnTo>
                  <a:pt x="3526" y="3138"/>
                </a:lnTo>
                <a:lnTo>
                  <a:pt x="3461" y="3105"/>
                </a:lnTo>
                <a:lnTo>
                  <a:pt x="3332" y="2976"/>
                </a:lnTo>
                <a:close/>
                <a:moveTo>
                  <a:pt x="2717" y="4173"/>
                </a:moveTo>
                <a:lnTo>
                  <a:pt x="2944" y="4334"/>
                </a:lnTo>
                <a:lnTo>
                  <a:pt x="2879" y="4561"/>
                </a:lnTo>
                <a:lnTo>
                  <a:pt x="2717" y="4173"/>
                </a:lnTo>
                <a:close/>
                <a:moveTo>
                  <a:pt x="6598" y="4561"/>
                </a:moveTo>
                <a:lnTo>
                  <a:pt x="6566" y="5110"/>
                </a:lnTo>
                <a:lnTo>
                  <a:pt x="6533" y="5272"/>
                </a:lnTo>
                <a:lnTo>
                  <a:pt x="6501" y="5369"/>
                </a:lnTo>
                <a:lnTo>
                  <a:pt x="6436" y="5595"/>
                </a:lnTo>
                <a:lnTo>
                  <a:pt x="6372" y="5401"/>
                </a:lnTo>
                <a:lnTo>
                  <a:pt x="6436" y="5046"/>
                </a:lnTo>
                <a:lnTo>
                  <a:pt x="6436" y="4690"/>
                </a:lnTo>
                <a:lnTo>
                  <a:pt x="6598" y="4561"/>
                </a:lnTo>
                <a:close/>
                <a:moveTo>
                  <a:pt x="1585" y="6501"/>
                </a:moveTo>
                <a:lnTo>
                  <a:pt x="1262" y="6954"/>
                </a:lnTo>
                <a:lnTo>
                  <a:pt x="1391" y="6760"/>
                </a:lnTo>
                <a:lnTo>
                  <a:pt x="1585" y="6501"/>
                </a:lnTo>
                <a:close/>
                <a:moveTo>
                  <a:pt x="2200" y="7600"/>
                </a:moveTo>
                <a:lnTo>
                  <a:pt x="2265" y="7795"/>
                </a:lnTo>
                <a:lnTo>
                  <a:pt x="2168" y="7795"/>
                </a:lnTo>
                <a:lnTo>
                  <a:pt x="2071" y="7762"/>
                </a:lnTo>
                <a:lnTo>
                  <a:pt x="2200" y="7600"/>
                </a:lnTo>
                <a:close/>
                <a:moveTo>
                  <a:pt x="2653" y="1"/>
                </a:moveTo>
                <a:lnTo>
                  <a:pt x="2523" y="33"/>
                </a:lnTo>
                <a:lnTo>
                  <a:pt x="2329" y="65"/>
                </a:lnTo>
                <a:lnTo>
                  <a:pt x="2168" y="130"/>
                </a:lnTo>
                <a:lnTo>
                  <a:pt x="2006" y="227"/>
                </a:lnTo>
                <a:lnTo>
                  <a:pt x="1877" y="292"/>
                </a:lnTo>
                <a:lnTo>
                  <a:pt x="1779" y="389"/>
                </a:lnTo>
                <a:lnTo>
                  <a:pt x="1650" y="486"/>
                </a:lnTo>
                <a:lnTo>
                  <a:pt x="1521" y="583"/>
                </a:lnTo>
                <a:lnTo>
                  <a:pt x="1294" y="842"/>
                </a:lnTo>
                <a:lnTo>
                  <a:pt x="1262" y="874"/>
                </a:lnTo>
                <a:lnTo>
                  <a:pt x="1133" y="1003"/>
                </a:lnTo>
                <a:lnTo>
                  <a:pt x="1165" y="1003"/>
                </a:lnTo>
                <a:lnTo>
                  <a:pt x="1003" y="1197"/>
                </a:lnTo>
                <a:lnTo>
                  <a:pt x="906" y="1294"/>
                </a:lnTo>
                <a:lnTo>
                  <a:pt x="842" y="1456"/>
                </a:lnTo>
                <a:lnTo>
                  <a:pt x="777" y="1618"/>
                </a:lnTo>
                <a:lnTo>
                  <a:pt x="680" y="1812"/>
                </a:lnTo>
                <a:lnTo>
                  <a:pt x="648" y="2070"/>
                </a:lnTo>
                <a:lnTo>
                  <a:pt x="615" y="2523"/>
                </a:lnTo>
                <a:lnTo>
                  <a:pt x="615" y="2879"/>
                </a:lnTo>
                <a:lnTo>
                  <a:pt x="680" y="3235"/>
                </a:lnTo>
                <a:lnTo>
                  <a:pt x="680" y="3267"/>
                </a:lnTo>
                <a:lnTo>
                  <a:pt x="680" y="3364"/>
                </a:lnTo>
                <a:lnTo>
                  <a:pt x="680" y="3396"/>
                </a:lnTo>
                <a:lnTo>
                  <a:pt x="712" y="3590"/>
                </a:lnTo>
                <a:lnTo>
                  <a:pt x="809" y="3978"/>
                </a:lnTo>
                <a:lnTo>
                  <a:pt x="906" y="4334"/>
                </a:lnTo>
                <a:lnTo>
                  <a:pt x="939" y="4496"/>
                </a:lnTo>
                <a:lnTo>
                  <a:pt x="939" y="4690"/>
                </a:lnTo>
                <a:lnTo>
                  <a:pt x="971" y="4690"/>
                </a:lnTo>
                <a:lnTo>
                  <a:pt x="971" y="4916"/>
                </a:lnTo>
                <a:lnTo>
                  <a:pt x="939" y="5272"/>
                </a:lnTo>
                <a:lnTo>
                  <a:pt x="939" y="5304"/>
                </a:lnTo>
                <a:lnTo>
                  <a:pt x="874" y="5531"/>
                </a:lnTo>
                <a:lnTo>
                  <a:pt x="680" y="5822"/>
                </a:lnTo>
                <a:lnTo>
                  <a:pt x="421" y="6113"/>
                </a:lnTo>
                <a:lnTo>
                  <a:pt x="227" y="6436"/>
                </a:lnTo>
                <a:lnTo>
                  <a:pt x="66" y="6792"/>
                </a:lnTo>
                <a:lnTo>
                  <a:pt x="33" y="6986"/>
                </a:lnTo>
                <a:lnTo>
                  <a:pt x="1" y="7180"/>
                </a:lnTo>
                <a:lnTo>
                  <a:pt x="1" y="7439"/>
                </a:lnTo>
                <a:lnTo>
                  <a:pt x="1" y="7697"/>
                </a:lnTo>
                <a:lnTo>
                  <a:pt x="66" y="7956"/>
                </a:lnTo>
                <a:lnTo>
                  <a:pt x="130" y="8215"/>
                </a:lnTo>
                <a:lnTo>
                  <a:pt x="260" y="8441"/>
                </a:lnTo>
                <a:lnTo>
                  <a:pt x="389" y="8668"/>
                </a:lnTo>
                <a:lnTo>
                  <a:pt x="551" y="8894"/>
                </a:lnTo>
                <a:lnTo>
                  <a:pt x="712" y="9088"/>
                </a:lnTo>
                <a:lnTo>
                  <a:pt x="1003" y="9314"/>
                </a:lnTo>
                <a:lnTo>
                  <a:pt x="1327" y="9508"/>
                </a:lnTo>
                <a:lnTo>
                  <a:pt x="1650" y="9638"/>
                </a:lnTo>
                <a:lnTo>
                  <a:pt x="2006" y="9735"/>
                </a:lnTo>
                <a:lnTo>
                  <a:pt x="2362" y="9767"/>
                </a:lnTo>
                <a:lnTo>
                  <a:pt x="2717" y="9800"/>
                </a:lnTo>
                <a:lnTo>
                  <a:pt x="3073" y="9735"/>
                </a:lnTo>
                <a:lnTo>
                  <a:pt x="3429" y="9670"/>
                </a:lnTo>
                <a:lnTo>
                  <a:pt x="3946" y="9476"/>
                </a:lnTo>
                <a:lnTo>
                  <a:pt x="4431" y="9250"/>
                </a:lnTo>
                <a:lnTo>
                  <a:pt x="4916" y="8959"/>
                </a:lnTo>
                <a:lnTo>
                  <a:pt x="5337" y="8635"/>
                </a:lnTo>
                <a:lnTo>
                  <a:pt x="5596" y="8474"/>
                </a:lnTo>
                <a:lnTo>
                  <a:pt x="5822" y="8280"/>
                </a:lnTo>
                <a:lnTo>
                  <a:pt x="6048" y="8053"/>
                </a:lnTo>
                <a:lnTo>
                  <a:pt x="6210" y="7795"/>
                </a:lnTo>
                <a:lnTo>
                  <a:pt x="6760" y="7180"/>
                </a:lnTo>
                <a:lnTo>
                  <a:pt x="7083" y="6760"/>
                </a:lnTo>
                <a:lnTo>
                  <a:pt x="7374" y="6339"/>
                </a:lnTo>
                <a:lnTo>
                  <a:pt x="7504" y="6048"/>
                </a:lnTo>
                <a:lnTo>
                  <a:pt x="7601" y="5725"/>
                </a:lnTo>
                <a:lnTo>
                  <a:pt x="7665" y="5434"/>
                </a:lnTo>
                <a:lnTo>
                  <a:pt x="7698" y="5110"/>
                </a:lnTo>
                <a:lnTo>
                  <a:pt x="7730" y="4755"/>
                </a:lnTo>
                <a:lnTo>
                  <a:pt x="7730" y="4431"/>
                </a:lnTo>
                <a:lnTo>
                  <a:pt x="7730" y="4108"/>
                </a:lnTo>
                <a:lnTo>
                  <a:pt x="7665" y="3784"/>
                </a:lnTo>
                <a:lnTo>
                  <a:pt x="7504" y="3267"/>
                </a:lnTo>
                <a:lnTo>
                  <a:pt x="7342" y="2782"/>
                </a:lnTo>
                <a:lnTo>
                  <a:pt x="7245" y="2556"/>
                </a:lnTo>
                <a:lnTo>
                  <a:pt x="7148" y="2329"/>
                </a:lnTo>
                <a:lnTo>
                  <a:pt x="6986" y="2103"/>
                </a:lnTo>
                <a:lnTo>
                  <a:pt x="6857" y="1909"/>
                </a:lnTo>
                <a:lnTo>
                  <a:pt x="6663" y="1715"/>
                </a:lnTo>
                <a:lnTo>
                  <a:pt x="6501" y="1521"/>
                </a:lnTo>
                <a:lnTo>
                  <a:pt x="6081" y="1230"/>
                </a:lnTo>
                <a:lnTo>
                  <a:pt x="6048" y="1165"/>
                </a:lnTo>
                <a:lnTo>
                  <a:pt x="5984" y="1100"/>
                </a:lnTo>
                <a:lnTo>
                  <a:pt x="5790" y="1003"/>
                </a:lnTo>
                <a:lnTo>
                  <a:pt x="5660" y="939"/>
                </a:lnTo>
                <a:lnTo>
                  <a:pt x="5499" y="874"/>
                </a:lnTo>
                <a:lnTo>
                  <a:pt x="5110" y="680"/>
                </a:lnTo>
                <a:lnTo>
                  <a:pt x="3752" y="227"/>
                </a:lnTo>
                <a:lnTo>
                  <a:pt x="3655" y="195"/>
                </a:lnTo>
                <a:lnTo>
                  <a:pt x="3396" y="130"/>
                </a:lnTo>
                <a:lnTo>
                  <a:pt x="3202" y="98"/>
                </a:lnTo>
                <a:lnTo>
                  <a:pt x="3008" y="65"/>
                </a:lnTo>
                <a:lnTo>
                  <a:pt x="2976" y="65"/>
                </a:lnTo>
                <a:lnTo>
                  <a:pt x="2814" y="33"/>
                </a:lnTo>
                <a:lnTo>
                  <a:pt x="26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0"/>
          <p:cNvGrpSpPr/>
          <p:nvPr/>
        </p:nvGrpSpPr>
        <p:grpSpPr>
          <a:xfrm flipH="1" rot="5400000">
            <a:off x="9954" y="2323743"/>
            <a:ext cx="755274" cy="496037"/>
            <a:chOff x="4924150" y="-4454105"/>
            <a:chExt cx="755274" cy="484270"/>
          </a:xfrm>
        </p:grpSpPr>
        <p:sp>
          <p:nvSpPr>
            <p:cNvPr id="309" name="Google Shape;309;p20"/>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0"/>
          <p:cNvSpPr/>
          <p:nvPr/>
        </p:nvSpPr>
        <p:spPr>
          <a:xfrm flipH="1" rot="-3286735">
            <a:off x="8200792" y="3549096"/>
            <a:ext cx="1988237" cy="1463065"/>
          </a:xfrm>
          <a:custGeom>
            <a:rect b="b" l="l" r="r" t="t"/>
            <a:pathLst>
              <a:path extrusionOk="0" h="16849" w="22897">
                <a:moveTo>
                  <a:pt x="5078" y="647"/>
                </a:moveTo>
                <a:lnTo>
                  <a:pt x="5272" y="679"/>
                </a:lnTo>
                <a:lnTo>
                  <a:pt x="6339" y="938"/>
                </a:lnTo>
                <a:lnTo>
                  <a:pt x="6759" y="1003"/>
                </a:lnTo>
                <a:lnTo>
                  <a:pt x="6274" y="938"/>
                </a:lnTo>
                <a:lnTo>
                  <a:pt x="5822" y="905"/>
                </a:lnTo>
                <a:lnTo>
                  <a:pt x="5401" y="873"/>
                </a:lnTo>
                <a:lnTo>
                  <a:pt x="5369" y="873"/>
                </a:lnTo>
                <a:lnTo>
                  <a:pt x="4851" y="647"/>
                </a:lnTo>
                <a:close/>
                <a:moveTo>
                  <a:pt x="7536" y="1229"/>
                </a:moveTo>
                <a:lnTo>
                  <a:pt x="7924" y="1358"/>
                </a:lnTo>
                <a:lnTo>
                  <a:pt x="8279" y="1520"/>
                </a:lnTo>
                <a:lnTo>
                  <a:pt x="8215" y="1552"/>
                </a:lnTo>
                <a:lnTo>
                  <a:pt x="7891" y="1391"/>
                </a:lnTo>
                <a:lnTo>
                  <a:pt x="7536" y="1229"/>
                </a:lnTo>
                <a:close/>
                <a:moveTo>
                  <a:pt x="2749" y="2587"/>
                </a:moveTo>
                <a:lnTo>
                  <a:pt x="2717" y="2619"/>
                </a:lnTo>
                <a:lnTo>
                  <a:pt x="2652" y="2652"/>
                </a:lnTo>
                <a:lnTo>
                  <a:pt x="2588" y="2684"/>
                </a:lnTo>
                <a:lnTo>
                  <a:pt x="2555" y="2781"/>
                </a:lnTo>
                <a:lnTo>
                  <a:pt x="2555" y="2846"/>
                </a:lnTo>
                <a:lnTo>
                  <a:pt x="2588" y="2911"/>
                </a:lnTo>
                <a:lnTo>
                  <a:pt x="2620" y="2975"/>
                </a:lnTo>
                <a:lnTo>
                  <a:pt x="2361" y="3008"/>
                </a:lnTo>
                <a:lnTo>
                  <a:pt x="2329" y="2943"/>
                </a:lnTo>
                <a:lnTo>
                  <a:pt x="2297" y="2878"/>
                </a:lnTo>
                <a:lnTo>
                  <a:pt x="2297" y="2846"/>
                </a:lnTo>
                <a:lnTo>
                  <a:pt x="2297" y="2814"/>
                </a:lnTo>
                <a:lnTo>
                  <a:pt x="2361" y="2749"/>
                </a:lnTo>
                <a:lnTo>
                  <a:pt x="2458" y="2684"/>
                </a:lnTo>
                <a:lnTo>
                  <a:pt x="2749" y="2587"/>
                </a:lnTo>
                <a:close/>
                <a:moveTo>
                  <a:pt x="9702" y="2781"/>
                </a:moveTo>
                <a:lnTo>
                  <a:pt x="9767" y="2814"/>
                </a:lnTo>
                <a:lnTo>
                  <a:pt x="10026" y="3040"/>
                </a:lnTo>
                <a:lnTo>
                  <a:pt x="9767" y="2911"/>
                </a:lnTo>
                <a:lnTo>
                  <a:pt x="9735" y="2911"/>
                </a:lnTo>
                <a:lnTo>
                  <a:pt x="9702" y="2781"/>
                </a:lnTo>
                <a:close/>
                <a:moveTo>
                  <a:pt x="4140" y="744"/>
                </a:moveTo>
                <a:lnTo>
                  <a:pt x="4399" y="808"/>
                </a:lnTo>
                <a:lnTo>
                  <a:pt x="4657" y="873"/>
                </a:lnTo>
                <a:lnTo>
                  <a:pt x="4205" y="905"/>
                </a:lnTo>
                <a:lnTo>
                  <a:pt x="3752" y="970"/>
                </a:lnTo>
                <a:lnTo>
                  <a:pt x="3331" y="1067"/>
                </a:lnTo>
                <a:lnTo>
                  <a:pt x="2976" y="1197"/>
                </a:lnTo>
                <a:lnTo>
                  <a:pt x="2523" y="1358"/>
                </a:lnTo>
                <a:lnTo>
                  <a:pt x="2103" y="1552"/>
                </a:lnTo>
                <a:lnTo>
                  <a:pt x="1811" y="1811"/>
                </a:lnTo>
                <a:lnTo>
                  <a:pt x="1585" y="2070"/>
                </a:lnTo>
                <a:lnTo>
                  <a:pt x="1359" y="2328"/>
                </a:lnTo>
                <a:lnTo>
                  <a:pt x="1132" y="2587"/>
                </a:lnTo>
                <a:lnTo>
                  <a:pt x="1068" y="2684"/>
                </a:lnTo>
                <a:lnTo>
                  <a:pt x="1035" y="2781"/>
                </a:lnTo>
                <a:lnTo>
                  <a:pt x="1035" y="2878"/>
                </a:lnTo>
                <a:lnTo>
                  <a:pt x="1068" y="2975"/>
                </a:lnTo>
                <a:lnTo>
                  <a:pt x="1132" y="3072"/>
                </a:lnTo>
                <a:lnTo>
                  <a:pt x="1229" y="3105"/>
                </a:lnTo>
                <a:lnTo>
                  <a:pt x="1326" y="3137"/>
                </a:lnTo>
                <a:lnTo>
                  <a:pt x="1456" y="3105"/>
                </a:lnTo>
                <a:lnTo>
                  <a:pt x="1488" y="3169"/>
                </a:lnTo>
                <a:lnTo>
                  <a:pt x="1035" y="3169"/>
                </a:lnTo>
                <a:lnTo>
                  <a:pt x="971" y="3137"/>
                </a:lnTo>
                <a:lnTo>
                  <a:pt x="906" y="3105"/>
                </a:lnTo>
                <a:lnTo>
                  <a:pt x="841" y="3008"/>
                </a:lnTo>
                <a:lnTo>
                  <a:pt x="809" y="2943"/>
                </a:lnTo>
                <a:lnTo>
                  <a:pt x="777" y="2911"/>
                </a:lnTo>
                <a:lnTo>
                  <a:pt x="777" y="2814"/>
                </a:lnTo>
                <a:lnTo>
                  <a:pt x="777" y="2781"/>
                </a:lnTo>
                <a:lnTo>
                  <a:pt x="809" y="2652"/>
                </a:lnTo>
                <a:lnTo>
                  <a:pt x="809" y="2619"/>
                </a:lnTo>
                <a:lnTo>
                  <a:pt x="841" y="2587"/>
                </a:lnTo>
                <a:lnTo>
                  <a:pt x="1035" y="2231"/>
                </a:lnTo>
                <a:lnTo>
                  <a:pt x="1132" y="2102"/>
                </a:lnTo>
                <a:lnTo>
                  <a:pt x="1262" y="1973"/>
                </a:lnTo>
                <a:lnTo>
                  <a:pt x="1682" y="1714"/>
                </a:lnTo>
                <a:lnTo>
                  <a:pt x="2005" y="1488"/>
                </a:lnTo>
                <a:lnTo>
                  <a:pt x="2361" y="1294"/>
                </a:lnTo>
                <a:lnTo>
                  <a:pt x="2394" y="1294"/>
                </a:lnTo>
                <a:lnTo>
                  <a:pt x="2426" y="1261"/>
                </a:lnTo>
                <a:lnTo>
                  <a:pt x="2976" y="1067"/>
                </a:lnTo>
                <a:lnTo>
                  <a:pt x="3331" y="938"/>
                </a:lnTo>
                <a:lnTo>
                  <a:pt x="3719" y="841"/>
                </a:lnTo>
                <a:lnTo>
                  <a:pt x="4140" y="744"/>
                </a:lnTo>
                <a:close/>
                <a:moveTo>
                  <a:pt x="9217" y="3913"/>
                </a:moveTo>
                <a:lnTo>
                  <a:pt x="9508" y="4010"/>
                </a:lnTo>
                <a:lnTo>
                  <a:pt x="9120" y="4042"/>
                </a:lnTo>
                <a:lnTo>
                  <a:pt x="9152" y="3945"/>
                </a:lnTo>
                <a:lnTo>
                  <a:pt x="9217" y="3913"/>
                </a:lnTo>
                <a:close/>
                <a:moveTo>
                  <a:pt x="3396" y="4754"/>
                </a:moveTo>
                <a:lnTo>
                  <a:pt x="3763" y="4840"/>
                </a:lnTo>
                <a:lnTo>
                  <a:pt x="3763" y="4840"/>
                </a:lnTo>
                <a:lnTo>
                  <a:pt x="3655" y="4819"/>
                </a:lnTo>
                <a:lnTo>
                  <a:pt x="3396" y="4754"/>
                </a:lnTo>
                <a:close/>
                <a:moveTo>
                  <a:pt x="11319" y="4851"/>
                </a:moveTo>
                <a:lnTo>
                  <a:pt x="11481" y="5045"/>
                </a:lnTo>
                <a:lnTo>
                  <a:pt x="11319" y="5013"/>
                </a:lnTo>
                <a:lnTo>
                  <a:pt x="11319" y="4851"/>
                </a:lnTo>
                <a:close/>
                <a:moveTo>
                  <a:pt x="8215" y="5692"/>
                </a:moveTo>
                <a:lnTo>
                  <a:pt x="8182" y="5724"/>
                </a:lnTo>
                <a:lnTo>
                  <a:pt x="8150" y="5724"/>
                </a:lnTo>
                <a:lnTo>
                  <a:pt x="8118" y="5692"/>
                </a:lnTo>
                <a:close/>
                <a:moveTo>
                  <a:pt x="9152" y="6047"/>
                </a:moveTo>
                <a:lnTo>
                  <a:pt x="9185" y="6080"/>
                </a:lnTo>
                <a:lnTo>
                  <a:pt x="9185" y="6080"/>
                </a:lnTo>
                <a:lnTo>
                  <a:pt x="8926" y="6047"/>
                </a:lnTo>
                <a:close/>
                <a:moveTo>
                  <a:pt x="12354" y="6015"/>
                </a:moveTo>
                <a:lnTo>
                  <a:pt x="12354" y="6144"/>
                </a:lnTo>
                <a:lnTo>
                  <a:pt x="12354" y="6209"/>
                </a:lnTo>
                <a:lnTo>
                  <a:pt x="12192" y="6015"/>
                </a:lnTo>
                <a:close/>
                <a:moveTo>
                  <a:pt x="11125" y="6177"/>
                </a:moveTo>
                <a:lnTo>
                  <a:pt x="11384" y="6241"/>
                </a:lnTo>
                <a:lnTo>
                  <a:pt x="11740" y="6338"/>
                </a:lnTo>
                <a:lnTo>
                  <a:pt x="11319" y="6306"/>
                </a:lnTo>
                <a:lnTo>
                  <a:pt x="11093" y="6306"/>
                </a:lnTo>
                <a:lnTo>
                  <a:pt x="10866" y="6274"/>
                </a:lnTo>
                <a:lnTo>
                  <a:pt x="10834" y="6274"/>
                </a:lnTo>
                <a:lnTo>
                  <a:pt x="11125" y="6177"/>
                </a:lnTo>
                <a:close/>
                <a:moveTo>
                  <a:pt x="10543" y="8570"/>
                </a:moveTo>
                <a:lnTo>
                  <a:pt x="10543" y="8602"/>
                </a:lnTo>
                <a:lnTo>
                  <a:pt x="10575" y="8602"/>
                </a:lnTo>
                <a:lnTo>
                  <a:pt x="10672" y="8635"/>
                </a:lnTo>
                <a:lnTo>
                  <a:pt x="10511" y="8667"/>
                </a:lnTo>
                <a:lnTo>
                  <a:pt x="10478" y="8570"/>
                </a:lnTo>
                <a:close/>
                <a:moveTo>
                  <a:pt x="9088" y="8699"/>
                </a:moveTo>
                <a:lnTo>
                  <a:pt x="9185" y="8829"/>
                </a:lnTo>
                <a:lnTo>
                  <a:pt x="9185" y="8893"/>
                </a:lnTo>
                <a:lnTo>
                  <a:pt x="9217" y="9055"/>
                </a:lnTo>
                <a:lnTo>
                  <a:pt x="9088" y="8699"/>
                </a:lnTo>
                <a:close/>
                <a:moveTo>
                  <a:pt x="12742" y="10446"/>
                </a:moveTo>
                <a:lnTo>
                  <a:pt x="12645" y="10543"/>
                </a:lnTo>
                <a:lnTo>
                  <a:pt x="12483" y="10510"/>
                </a:lnTo>
                <a:lnTo>
                  <a:pt x="12580" y="10510"/>
                </a:lnTo>
                <a:lnTo>
                  <a:pt x="12742" y="10446"/>
                </a:lnTo>
                <a:close/>
                <a:moveTo>
                  <a:pt x="13454" y="10510"/>
                </a:moveTo>
                <a:lnTo>
                  <a:pt x="13454" y="10607"/>
                </a:lnTo>
                <a:lnTo>
                  <a:pt x="13227" y="10575"/>
                </a:lnTo>
                <a:lnTo>
                  <a:pt x="13324" y="10510"/>
                </a:lnTo>
                <a:close/>
                <a:moveTo>
                  <a:pt x="14391" y="10543"/>
                </a:moveTo>
                <a:lnTo>
                  <a:pt x="14488" y="10704"/>
                </a:lnTo>
                <a:lnTo>
                  <a:pt x="14521" y="10769"/>
                </a:lnTo>
                <a:lnTo>
                  <a:pt x="14262" y="10737"/>
                </a:lnTo>
                <a:lnTo>
                  <a:pt x="14197" y="10704"/>
                </a:lnTo>
                <a:lnTo>
                  <a:pt x="14197" y="10607"/>
                </a:lnTo>
                <a:lnTo>
                  <a:pt x="14294" y="10607"/>
                </a:lnTo>
                <a:lnTo>
                  <a:pt x="14391" y="10543"/>
                </a:lnTo>
                <a:close/>
                <a:moveTo>
                  <a:pt x="11546" y="11092"/>
                </a:moveTo>
                <a:lnTo>
                  <a:pt x="11675" y="11125"/>
                </a:lnTo>
                <a:lnTo>
                  <a:pt x="11707" y="11254"/>
                </a:lnTo>
                <a:lnTo>
                  <a:pt x="11740" y="11351"/>
                </a:lnTo>
                <a:lnTo>
                  <a:pt x="11740" y="11383"/>
                </a:lnTo>
                <a:lnTo>
                  <a:pt x="11643" y="11351"/>
                </a:lnTo>
                <a:lnTo>
                  <a:pt x="11416" y="11222"/>
                </a:lnTo>
                <a:lnTo>
                  <a:pt x="11384" y="11189"/>
                </a:lnTo>
                <a:lnTo>
                  <a:pt x="11481" y="11125"/>
                </a:lnTo>
                <a:lnTo>
                  <a:pt x="11546" y="11092"/>
                </a:lnTo>
                <a:close/>
                <a:moveTo>
                  <a:pt x="10123" y="11028"/>
                </a:moveTo>
                <a:lnTo>
                  <a:pt x="10187" y="11060"/>
                </a:lnTo>
                <a:lnTo>
                  <a:pt x="10284" y="11092"/>
                </a:lnTo>
                <a:lnTo>
                  <a:pt x="10349" y="11254"/>
                </a:lnTo>
                <a:lnTo>
                  <a:pt x="10317" y="11448"/>
                </a:lnTo>
                <a:lnTo>
                  <a:pt x="10123" y="11028"/>
                </a:lnTo>
                <a:close/>
                <a:moveTo>
                  <a:pt x="12483" y="11254"/>
                </a:moveTo>
                <a:lnTo>
                  <a:pt x="13163" y="11383"/>
                </a:lnTo>
                <a:lnTo>
                  <a:pt x="12742" y="11448"/>
                </a:lnTo>
                <a:lnTo>
                  <a:pt x="12451" y="11319"/>
                </a:lnTo>
                <a:lnTo>
                  <a:pt x="12483" y="11254"/>
                </a:lnTo>
                <a:close/>
                <a:moveTo>
                  <a:pt x="14585" y="11771"/>
                </a:moveTo>
                <a:lnTo>
                  <a:pt x="15103" y="11836"/>
                </a:lnTo>
                <a:lnTo>
                  <a:pt x="14553" y="11836"/>
                </a:lnTo>
                <a:lnTo>
                  <a:pt x="13906" y="11771"/>
                </a:lnTo>
                <a:close/>
                <a:moveTo>
                  <a:pt x="22185" y="11642"/>
                </a:moveTo>
                <a:lnTo>
                  <a:pt x="22250" y="11674"/>
                </a:lnTo>
                <a:lnTo>
                  <a:pt x="22282" y="11739"/>
                </a:lnTo>
                <a:lnTo>
                  <a:pt x="22315" y="11739"/>
                </a:lnTo>
                <a:lnTo>
                  <a:pt x="22282" y="11868"/>
                </a:lnTo>
                <a:lnTo>
                  <a:pt x="22282" y="11933"/>
                </a:lnTo>
                <a:lnTo>
                  <a:pt x="22250" y="12063"/>
                </a:lnTo>
                <a:lnTo>
                  <a:pt x="22250" y="11933"/>
                </a:lnTo>
                <a:lnTo>
                  <a:pt x="22250" y="11836"/>
                </a:lnTo>
                <a:lnTo>
                  <a:pt x="22250" y="11739"/>
                </a:lnTo>
                <a:lnTo>
                  <a:pt x="22185" y="11642"/>
                </a:lnTo>
                <a:close/>
                <a:moveTo>
                  <a:pt x="11190" y="12063"/>
                </a:moveTo>
                <a:lnTo>
                  <a:pt x="11125" y="12192"/>
                </a:lnTo>
                <a:lnTo>
                  <a:pt x="11093" y="12127"/>
                </a:lnTo>
                <a:lnTo>
                  <a:pt x="11190" y="12063"/>
                </a:lnTo>
                <a:close/>
                <a:moveTo>
                  <a:pt x="21344" y="12095"/>
                </a:moveTo>
                <a:lnTo>
                  <a:pt x="21053" y="12321"/>
                </a:lnTo>
                <a:lnTo>
                  <a:pt x="21053" y="12257"/>
                </a:lnTo>
                <a:lnTo>
                  <a:pt x="21053" y="12192"/>
                </a:lnTo>
                <a:lnTo>
                  <a:pt x="21312" y="12095"/>
                </a:lnTo>
                <a:close/>
                <a:moveTo>
                  <a:pt x="21959" y="12580"/>
                </a:moveTo>
                <a:lnTo>
                  <a:pt x="21732" y="12936"/>
                </a:lnTo>
                <a:lnTo>
                  <a:pt x="21506" y="13227"/>
                </a:lnTo>
                <a:lnTo>
                  <a:pt x="21668" y="12903"/>
                </a:lnTo>
                <a:lnTo>
                  <a:pt x="21959" y="12580"/>
                </a:lnTo>
                <a:close/>
                <a:moveTo>
                  <a:pt x="14521" y="13356"/>
                </a:moveTo>
                <a:lnTo>
                  <a:pt x="14521" y="13388"/>
                </a:lnTo>
                <a:lnTo>
                  <a:pt x="14424" y="13356"/>
                </a:lnTo>
                <a:close/>
                <a:moveTo>
                  <a:pt x="15232" y="13388"/>
                </a:moveTo>
                <a:lnTo>
                  <a:pt x="15750" y="13421"/>
                </a:lnTo>
                <a:lnTo>
                  <a:pt x="15879" y="13453"/>
                </a:lnTo>
                <a:lnTo>
                  <a:pt x="15620" y="13453"/>
                </a:lnTo>
                <a:lnTo>
                  <a:pt x="15297" y="13485"/>
                </a:lnTo>
                <a:lnTo>
                  <a:pt x="15232" y="13388"/>
                </a:lnTo>
                <a:close/>
                <a:moveTo>
                  <a:pt x="16655" y="13485"/>
                </a:moveTo>
                <a:lnTo>
                  <a:pt x="16785" y="13518"/>
                </a:lnTo>
                <a:lnTo>
                  <a:pt x="16979" y="13550"/>
                </a:lnTo>
                <a:lnTo>
                  <a:pt x="16623" y="13615"/>
                </a:lnTo>
                <a:lnTo>
                  <a:pt x="16623" y="13550"/>
                </a:lnTo>
                <a:lnTo>
                  <a:pt x="16655" y="13485"/>
                </a:lnTo>
                <a:close/>
                <a:moveTo>
                  <a:pt x="14844" y="15199"/>
                </a:moveTo>
                <a:lnTo>
                  <a:pt x="14877" y="15296"/>
                </a:lnTo>
                <a:lnTo>
                  <a:pt x="14585" y="15199"/>
                </a:lnTo>
                <a:close/>
                <a:moveTo>
                  <a:pt x="16623" y="15329"/>
                </a:moveTo>
                <a:lnTo>
                  <a:pt x="16623" y="15393"/>
                </a:lnTo>
                <a:lnTo>
                  <a:pt x="16235" y="15393"/>
                </a:lnTo>
                <a:lnTo>
                  <a:pt x="16623" y="15329"/>
                </a:lnTo>
                <a:close/>
                <a:moveTo>
                  <a:pt x="13648" y="15652"/>
                </a:moveTo>
                <a:lnTo>
                  <a:pt x="13874" y="15749"/>
                </a:lnTo>
                <a:lnTo>
                  <a:pt x="14456" y="16008"/>
                </a:lnTo>
                <a:lnTo>
                  <a:pt x="14100" y="15879"/>
                </a:lnTo>
                <a:lnTo>
                  <a:pt x="13874" y="15782"/>
                </a:lnTo>
                <a:lnTo>
                  <a:pt x="13648" y="15652"/>
                </a:lnTo>
                <a:close/>
                <a:moveTo>
                  <a:pt x="18013" y="15782"/>
                </a:moveTo>
                <a:lnTo>
                  <a:pt x="17852" y="15846"/>
                </a:lnTo>
                <a:lnTo>
                  <a:pt x="17496" y="15943"/>
                </a:lnTo>
                <a:lnTo>
                  <a:pt x="17108" y="16040"/>
                </a:lnTo>
                <a:lnTo>
                  <a:pt x="16720" y="16137"/>
                </a:lnTo>
                <a:lnTo>
                  <a:pt x="16752" y="16008"/>
                </a:lnTo>
                <a:lnTo>
                  <a:pt x="17399" y="15911"/>
                </a:lnTo>
                <a:lnTo>
                  <a:pt x="18013" y="15782"/>
                </a:lnTo>
                <a:close/>
                <a:moveTo>
                  <a:pt x="4884" y="0"/>
                </a:moveTo>
                <a:lnTo>
                  <a:pt x="4496" y="32"/>
                </a:lnTo>
                <a:lnTo>
                  <a:pt x="4140" y="97"/>
                </a:lnTo>
                <a:lnTo>
                  <a:pt x="3752" y="162"/>
                </a:lnTo>
                <a:lnTo>
                  <a:pt x="3105" y="323"/>
                </a:lnTo>
                <a:lnTo>
                  <a:pt x="2458" y="550"/>
                </a:lnTo>
                <a:lnTo>
                  <a:pt x="2005" y="776"/>
                </a:lnTo>
                <a:lnTo>
                  <a:pt x="1488" y="1035"/>
                </a:lnTo>
                <a:lnTo>
                  <a:pt x="1165" y="1197"/>
                </a:lnTo>
                <a:lnTo>
                  <a:pt x="841" y="1455"/>
                </a:lnTo>
                <a:lnTo>
                  <a:pt x="518" y="1779"/>
                </a:lnTo>
                <a:lnTo>
                  <a:pt x="356" y="2005"/>
                </a:lnTo>
                <a:lnTo>
                  <a:pt x="194" y="2231"/>
                </a:lnTo>
                <a:lnTo>
                  <a:pt x="65" y="2425"/>
                </a:lnTo>
                <a:lnTo>
                  <a:pt x="33" y="2587"/>
                </a:lnTo>
                <a:lnTo>
                  <a:pt x="0" y="2749"/>
                </a:lnTo>
                <a:lnTo>
                  <a:pt x="0" y="2943"/>
                </a:lnTo>
                <a:lnTo>
                  <a:pt x="33" y="3105"/>
                </a:lnTo>
                <a:lnTo>
                  <a:pt x="65" y="3266"/>
                </a:lnTo>
                <a:lnTo>
                  <a:pt x="130" y="3428"/>
                </a:lnTo>
                <a:lnTo>
                  <a:pt x="292" y="3719"/>
                </a:lnTo>
                <a:lnTo>
                  <a:pt x="550" y="4010"/>
                </a:lnTo>
                <a:lnTo>
                  <a:pt x="809" y="4236"/>
                </a:lnTo>
                <a:lnTo>
                  <a:pt x="1100" y="4430"/>
                </a:lnTo>
                <a:lnTo>
                  <a:pt x="1391" y="4625"/>
                </a:lnTo>
                <a:lnTo>
                  <a:pt x="1779" y="4851"/>
                </a:lnTo>
                <a:lnTo>
                  <a:pt x="2038" y="4980"/>
                </a:lnTo>
                <a:lnTo>
                  <a:pt x="2652" y="5207"/>
                </a:lnTo>
                <a:lnTo>
                  <a:pt x="3331" y="5401"/>
                </a:lnTo>
                <a:lnTo>
                  <a:pt x="4043" y="5562"/>
                </a:lnTo>
                <a:lnTo>
                  <a:pt x="5175" y="5789"/>
                </a:lnTo>
                <a:lnTo>
                  <a:pt x="5789" y="6015"/>
                </a:lnTo>
                <a:lnTo>
                  <a:pt x="6404" y="6306"/>
                </a:lnTo>
                <a:lnTo>
                  <a:pt x="6727" y="6500"/>
                </a:lnTo>
                <a:lnTo>
                  <a:pt x="7018" y="6694"/>
                </a:lnTo>
                <a:lnTo>
                  <a:pt x="7244" y="6856"/>
                </a:lnTo>
                <a:lnTo>
                  <a:pt x="7406" y="7050"/>
                </a:lnTo>
                <a:lnTo>
                  <a:pt x="7762" y="7503"/>
                </a:lnTo>
                <a:lnTo>
                  <a:pt x="7956" y="7761"/>
                </a:lnTo>
                <a:lnTo>
                  <a:pt x="8150" y="8085"/>
                </a:lnTo>
                <a:lnTo>
                  <a:pt x="8409" y="8667"/>
                </a:lnTo>
                <a:lnTo>
                  <a:pt x="8667" y="9443"/>
                </a:lnTo>
                <a:lnTo>
                  <a:pt x="8764" y="9863"/>
                </a:lnTo>
                <a:lnTo>
                  <a:pt x="8861" y="10284"/>
                </a:lnTo>
                <a:lnTo>
                  <a:pt x="8991" y="10704"/>
                </a:lnTo>
                <a:lnTo>
                  <a:pt x="9152" y="11060"/>
                </a:lnTo>
                <a:lnTo>
                  <a:pt x="9379" y="11739"/>
                </a:lnTo>
                <a:lnTo>
                  <a:pt x="9670" y="12515"/>
                </a:lnTo>
                <a:lnTo>
                  <a:pt x="10026" y="13259"/>
                </a:lnTo>
                <a:lnTo>
                  <a:pt x="10284" y="13679"/>
                </a:lnTo>
                <a:lnTo>
                  <a:pt x="10575" y="14068"/>
                </a:lnTo>
                <a:lnTo>
                  <a:pt x="10899" y="14456"/>
                </a:lnTo>
                <a:lnTo>
                  <a:pt x="11287" y="14779"/>
                </a:lnTo>
                <a:lnTo>
                  <a:pt x="11804" y="15264"/>
                </a:lnTo>
                <a:lnTo>
                  <a:pt x="12354" y="15685"/>
                </a:lnTo>
                <a:lnTo>
                  <a:pt x="12839" y="15976"/>
                </a:lnTo>
                <a:lnTo>
                  <a:pt x="13357" y="16234"/>
                </a:lnTo>
                <a:lnTo>
                  <a:pt x="13648" y="16396"/>
                </a:lnTo>
                <a:lnTo>
                  <a:pt x="13939" y="16493"/>
                </a:lnTo>
                <a:lnTo>
                  <a:pt x="14553" y="16687"/>
                </a:lnTo>
                <a:lnTo>
                  <a:pt x="14909" y="16784"/>
                </a:lnTo>
                <a:lnTo>
                  <a:pt x="15265" y="16849"/>
                </a:lnTo>
                <a:lnTo>
                  <a:pt x="16008" y="16849"/>
                </a:lnTo>
                <a:lnTo>
                  <a:pt x="16526" y="16816"/>
                </a:lnTo>
                <a:lnTo>
                  <a:pt x="17043" y="16719"/>
                </a:lnTo>
                <a:lnTo>
                  <a:pt x="17528" y="16622"/>
                </a:lnTo>
                <a:lnTo>
                  <a:pt x="18046" y="16461"/>
                </a:lnTo>
                <a:lnTo>
                  <a:pt x="18563" y="16267"/>
                </a:lnTo>
                <a:lnTo>
                  <a:pt x="18822" y="16137"/>
                </a:lnTo>
                <a:lnTo>
                  <a:pt x="19081" y="16008"/>
                </a:lnTo>
                <a:lnTo>
                  <a:pt x="19436" y="15814"/>
                </a:lnTo>
                <a:lnTo>
                  <a:pt x="19760" y="15587"/>
                </a:lnTo>
                <a:lnTo>
                  <a:pt x="20407" y="15102"/>
                </a:lnTo>
                <a:lnTo>
                  <a:pt x="20827" y="14779"/>
                </a:lnTo>
                <a:lnTo>
                  <a:pt x="21312" y="14326"/>
                </a:lnTo>
                <a:lnTo>
                  <a:pt x="21797" y="13841"/>
                </a:lnTo>
                <a:lnTo>
                  <a:pt x="22024" y="13582"/>
                </a:lnTo>
                <a:lnTo>
                  <a:pt x="22250" y="13324"/>
                </a:lnTo>
                <a:lnTo>
                  <a:pt x="22509" y="12936"/>
                </a:lnTo>
                <a:lnTo>
                  <a:pt x="22735" y="12548"/>
                </a:lnTo>
                <a:lnTo>
                  <a:pt x="22800" y="12418"/>
                </a:lnTo>
                <a:lnTo>
                  <a:pt x="22832" y="12257"/>
                </a:lnTo>
                <a:lnTo>
                  <a:pt x="22864" y="12160"/>
                </a:lnTo>
                <a:lnTo>
                  <a:pt x="22897" y="11868"/>
                </a:lnTo>
                <a:lnTo>
                  <a:pt x="22897" y="11642"/>
                </a:lnTo>
                <a:lnTo>
                  <a:pt x="22800" y="11448"/>
                </a:lnTo>
                <a:lnTo>
                  <a:pt x="22703" y="11286"/>
                </a:lnTo>
                <a:lnTo>
                  <a:pt x="22509" y="11157"/>
                </a:lnTo>
                <a:lnTo>
                  <a:pt x="22315" y="11092"/>
                </a:lnTo>
                <a:lnTo>
                  <a:pt x="22088" y="11060"/>
                </a:lnTo>
                <a:lnTo>
                  <a:pt x="21797" y="11028"/>
                </a:lnTo>
                <a:lnTo>
                  <a:pt x="21635" y="11060"/>
                </a:lnTo>
                <a:lnTo>
                  <a:pt x="21441" y="11125"/>
                </a:lnTo>
                <a:lnTo>
                  <a:pt x="21086" y="11222"/>
                </a:lnTo>
                <a:lnTo>
                  <a:pt x="20633" y="11351"/>
                </a:lnTo>
                <a:lnTo>
                  <a:pt x="20213" y="11448"/>
                </a:lnTo>
                <a:lnTo>
                  <a:pt x="19210" y="11642"/>
                </a:lnTo>
                <a:lnTo>
                  <a:pt x="18757" y="11707"/>
                </a:lnTo>
                <a:lnTo>
                  <a:pt x="18272" y="11739"/>
                </a:lnTo>
                <a:lnTo>
                  <a:pt x="17819" y="11804"/>
                </a:lnTo>
                <a:lnTo>
                  <a:pt x="17625" y="11804"/>
                </a:lnTo>
                <a:lnTo>
                  <a:pt x="17367" y="11771"/>
                </a:lnTo>
                <a:lnTo>
                  <a:pt x="17334" y="11771"/>
                </a:lnTo>
                <a:lnTo>
                  <a:pt x="17076" y="11739"/>
                </a:lnTo>
                <a:lnTo>
                  <a:pt x="16752" y="11642"/>
                </a:lnTo>
                <a:lnTo>
                  <a:pt x="16299" y="11448"/>
                </a:lnTo>
                <a:lnTo>
                  <a:pt x="15944" y="11286"/>
                </a:lnTo>
                <a:lnTo>
                  <a:pt x="15782" y="11189"/>
                </a:lnTo>
                <a:lnTo>
                  <a:pt x="15620" y="11092"/>
                </a:lnTo>
                <a:lnTo>
                  <a:pt x="15459" y="10963"/>
                </a:lnTo>
                <a:lnTo>
                  <a:pt x="15297" y="10769"/>
                </a:lnTo>
                <a:lnTo>
                  <a:pt x="15103" y="10478"/>
                </a:lnTo>
                <a:lnTo>
                  <a:pt x="14812" y="9960"/>
                </a:lnTo>
                <a:lnTo>
                  <a:pt x="14715" y="9734"/>
                </a:lnTo>
                <a:lnTo>
                  <a:pt x="14585" y="9411"/>
                </a:lnTo>
                <a:lnTo>
                  <a:pt x="14327" y="8505"/>
                </a:lnTo>
                <a:lnTo>
                  <a:pt x="14165" y="8020"/>
                </a:lnTo>
                <a:lnTo>
                  <a:pt x="13971" y="7503"/>
                </a:lnTo>
                <a:lnTo>
                  <a:pt x="13583" y="6112"/>
                </a:lnTo>
                <a:lnTo>
                  <a:pt x="13357" y="5498"/>
                </a:lnTo>
                <a:lnTo>
                  <a:pt x="13066" y="4883"/>
                </a:lnTo>
                <a:lnTo>
                  <a:pt x="12904" y="4560"/>
                </a:lnTo>
                <a:lnTo>
                  <a:pt x="12710" y="4269"/>
                </a:lnTo>
                <a:lnTo>
                  <a:pt x="12289" y="3654"/>
                </a:lnTo>
                <a:lnTo>
                  <a:pt x="11934" y="3266"/>
                </a:lnTo>
                <a:lnTo>
                  <a:pt x="11578" y="2911"/>
                </a:lnTo>
                <a:lnTo>
                  <a:pt x="11222" y="2587"/>
                </a:lnTo>
                <a:lnTo>
                  <a:pt x="10802" y="2264"/>
                </a:lnTo>
                <a:lnTo>
                  <a:pt x="10381" y="1973"/>
                </a:lnTo>
                <a:lnTo>
                  <a:pt x="9929" y="1714"/>
                </a:lnTo>
                <a:lnTo>
                  <a:pt x="9411" y="1391"/>
                </a:lnTo>
                <a:lnTo>
                  <a:pt x="8861" y="1067"/>
                </a:lnTo>
                <a:lnTo>
                  <a:pt x="8441" y="873"/>
                </a:lnTo>
                <a:lnTo>
                  <a:pt x="8085" y="711"/>
                </a:lnTo>
                <a:lnTo>
                  <a:pt x="7341" y="517"/>
                </a:lnTo>
                <a:lnTo>
                  <a:pt x="6598" y="323"/>
                </a:lnTo>
                <a:lnTo>
                  <a:pt x="5919" y="162"/>
                </a:lnTo>
                <a:lnTo>
                  <a:pt x="5595" y="65"/>
                </a:lnTo>
                <a:lnTo>
                  <a:pt x="5272" y="32"/>
                </a:lnTo>
                <a:lnTo>
                  <a:pt x="50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txBox="1"/>
          <p:nvPr>
            <p:ph type="title"/>
          </p:nvPr>
        </p:nvSpPr>
        <p:spPr>
          <a:xfrm>
            <a:off x="1888500" y="2588363"/>
            <a:ext cx="5367000" cy="693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 name="Google Shape;28;p3"/>
          <p:cNvSpPr txBox="1"/>
          <p:nvPr>
            <p:ph hasCustomPrompt="1" idx="2" type="title"/>
          </p:nvPr>
        </p:nvSpPr>
        <p:spPr>
          <a:xfrm>
            <a:off x="3991500" y="1570776"/>
            <a:ext cx="1161000" cy="73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 name="Google Shape;29;p3"/>
          <p:cNvSpPr txBox="1"/>
          <p:nvPr>
            <p:ph idx="1" type="subTitle"/>
          </p:nvPr>
        </p:nvSpPr>
        <p:spPr>
          <a:xfrm>
            <a:off x="1888500" y="3281663"/>
            <a:ext cx="5367000" cy="4743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0" name="Google Shape;30;p3"/>
          <p:cNvSpPr/>
          <p:nvPr/>
        </p:nvSpPr>
        <p:spPr>
          <a:xfrm flipH="1">
            <a:off x="-64062" y="3918067"/>
            <a:ext cx="867114" cy="1371862"/>
          </a:xfrm>
          <a:custGeom>
            <a:rect b="b" l="l" r="r" t="t"/>
            <a:pathLst>
              <a:path extrusionOk="0" h="25225" w="15944">
                <a:moveTo>
                  <a:pt x="11998" y="0"/>
                </a:moveTo>
                <a:lnTo>
                  <a:pt x="11642" y="65"/>
                </a:lnTo>
                <a:lnTo>
                  <a:pt x="11384" y="162"/>
                </a:lnTo>
                <a:lnTo>
                  <a:pt x="11125" y="259"/>
                </a:lnTo>
                <a:lnTo>
                  <a:pt x="10898" y="356"/>
                </a:lnTo>
                <a:lnTo>
                  <a:pt x="10769" y="388"/>
                </a:lnTo>
                <a:lnTo>
                  <a:pt x="10025" y="647"/>
                </a:lnTo>
                <a:lnTo>
                  <a:pt x="9702" y="776"/>
                </a:lnTo>
                <a:lnTo>
                  <a:pt x="9379" y="938"/>
                </a:lnTo>
                <a:lnTo>
                  <a:pt x="8861" y="1261"/>
                </a:lnTo>
                <a:lnTo>
                  <a:pt x="8376" y="1585"/>
                </a:lnTo>
                <a:lnTo>
                  <a:pt x="7923" y="1940"/>
                </a:lnTo>
                <a:lnTo>
                  <a:pt x="7503" y="2361"/>
                </a:lnTo>
                <a:lnTo>
                  <a:pt x="7115" y="2814"/>
                </a:lnTo>
                <a:lnTo>
                  <a:pt x="6921" y="3040"/>
                </a:lnTo>
                <a:lnTo>
                  <a:pt x="6759" y="3299"/>
                </a:lnTo>
                <a:lnTo>
                  <a:pt x="6403" y="3946"/>
                </a:lnTo>
                <a:lnTo>
                  <a:pt x="6177" y="4334"/>
                </a:lnTo>
                <a:lnTo>
                  <a:pt x="6112" y="4528"/>
                </a:lnTo>
                <a:lnTo>
                  <a:pt x="6015" y="4754"/>
                </a:lnTo>
                <a:lnTo>
                  <a:pt x="5918" y="5207"/>
                </a:lnTo>
                <a:lnTo>
                  <a:pt x="5821" y="5659"/>
                </a:lnTo>
                <a:lnTo>
                  <a:pt x="5789" y="6048"/>
                </a:lnTo>
                <a:lnTo>
                  <a:pt x="5789" y="6468"/>
                </a:lnTo>
                <a:lnTo>
                  <a:pt x="5821" y="7050"/>
                </a:lnTo>
                <a:lnTo>
                  <a:pt x="5854" y="7600"/>
                </a:lnTo>
                <a:lnTo>
                  <a:pt x="5951" y="8764"/>
                </a:lnTo>
                <a:lnTo>
                  <a:pt x="6048" y="9378"/>
                </a:lnTo>
                <a:lnTo>
                  <a:pt x="6145" y="9993"/>
                </a:lnTo>
                <a:lnTo>
                  <a:pt x="6371" y="11286"/>
                </a:lnTo>
                <a:lnTo>
                  <a:pt x="6371" y="11610"/>
                </a:lnTo>
                <a:lnTo>
                  <a:pt x="6371" y="11901"/>
                </a:lnTo>
                <a:lnTo>
                  <a:pt x="6339" y="12289"/>
                </a:lnTo>
                <a:lnTo>
                  <a:pt x="6306" y="12451"/>
                </a:lnTo>
                <a:lnTo>
                  <a:pt x="6242" y="12709"/>
                </a:lnTo>
                <a:lnTo>
                  <a:pt x="6145" y="12903"/>
                </a:lnTo>
                <a:lnTo>
                  <a:pt x="6015" y="13097"/>
                </a:lnTo>
                <a:lnTo>
                  <a:pt x="5692" y="13583"/>
                </a:lnTo>
                <a:lnTo>
                  <a:pt x="5692" y="13615"/>
                </a:lnTo>
                <a:lnTo>
                  <a:pt x="5433" y="13874"/>
                </a:lnTo>
                <a:lnTo>
                  <a:pt x="5239" y="14035"/>
                </a:lnTo>
                <a:lnTo>
                  <a:pt x="4754" y="14359"/>
                </a:lnTo>
                <a:lnTo>
                  <a:pt x="4560" y="14488"/>
                </a:lnTo>
                <a:lnTo>
                  <a:pt x="4366" y="14585"/>
                </a:lnTo>
                <a:lnTo>
                  <a:pt x="3946" y="14811"/>
                </a:lnTo>
                <a:lnTo>
                  <a:pt x="3428" y="15070"/>
                </a:lnTo>
                <a:lnTo>
                  <a:pt x="2943" y="15394"/>
                </a:lnTo>
                <a:lnTo>
                  <a:pt x="2426" y="15717"/>
                </a:lnTo>
                <a:lnTo>
                  <a:pt x="2199" y="15879"/>
                </a:lnTo>
                <a:lnTo>
                  <a:pt x="1941" y="16073"/>
                </a:lnTo>
                <a:lnTo>
                  <a:pt x="1714" y="16267"/>
                </a:lnTo>
                <a:lnTo>
                  <a:pt x="1520" y="16493"/>
                </a:lnTo>
                <a:lnTo>
                  <a:pt x="1132" y="16914"/>
                </a:lnTo>
                <a:lnTo>
                  <a:pt x="873" y="17205"/>
                </a:lnTo>
                <a:lnTo>
                  <a:pt x="679" y="17496"/>
                </a:lnTo>
                <a:lnTo>
                  <a:pt x="485" y="17819"/>
                </a:lnTo>
                <a:lnTo>
                  <a:pt x="324" y="18142"/>
                </a:lnTo>
                <a:lnTo>
                  <a:pt x="227" y="18466"/>
                </a:lnTo>
                <a:lnTo>
                  <a:pt x="130" y="18757"/>
                </a:lnTo>
                <a:lnTo>
                  <a:pt x="65" y="19080"/>
                </a:lnTo>
                <a:lnTo>
                  <a:pt x="0" y="19404"/>
                </a:lnTo>
                <a:lnTo>
                  <a:pt x="0" y="19889"/>
                </a:lnTo>
                <a:lnTo>
                  <a:pt x="0" y="20374"/>
                </a:lnTo>
                <a:lnTo>
                  <a:pt x="32" y="20859"/>
                </a:lnTo>
                <a:lnTo>
                  <a:pt x="97" y="21376"/>
                </a:lnTo>
                <a:lnTo>
                  <a:pt x="162" y="21926"/>
                </a:lnTo>
                <a:lnTo>
                  <a:pt x="227" y="22185"/>
                </a:lnTo>
                <a:lnTo>
                  <a:pt x="291" y="22444"/>
                </a:lnTo>
                <a:lnTo>
                  <a:pt x="518" y="22993"/>
                </a:lnTo>
                <a:lnTo>
                  <a:pt x="712" y="23543"/>
                </a:lnTo>
                <a:lnTo>
                  <a:pt x="873" y="23899"/>
                </a:lnTo>
                <a:lnTo>
                  <a:pt x="906" y="23996"/>
                </a:lnTo>
                <a:lnTo>
                  <a:pt x="1003" y="24093"/>
                </a:lnTo>
                <a:lnTo>
                  <a:pt x="1132" y="24125"/>
                </a:lnTo>
                <a:lnTo>
                  <a:pt x="1261" y="24093"/>
                </a:lnTo>
                <a:lnTo>
                  <a:pt x="1358" y="24157"/>
                </a:lnTo>
                <a:lnTo>
                  <a:pt x="1423" y="24222"/>
                </a:lnTo>
                <a:lnTo>
                  <a:pt x="1585" y="24384"/>
                </a:lnTo>
                <a:lnTo>
                  <a:pt x="1779" y="24513"/>
                </a:lnTo>
                <a:lnTo>
                  <a:pt x="2005" y="24643"/>
                </a:lnTo>
                <a:lnTo>
                  <a:pt x="2232" y="24740"/>
                </a:lnTo>
                <a:lnTo>
                  <a:pt x="2458" y="24869"/>
                </a:lnTo>
                <a:lnTo>
                  <a:pt x="2749" y="24934"/>
                </a:lnTo>
                <a:lnTo>
                  <a:pt x="3266" y="25063"/>
                </a:lnTo>
                <a:lnTo>
                  <a:pt x="3687" y="25160"/>
                </a:lnTo>
                <a:lnTo>
                  <a:pt x="4107" y="25192"/>
                </a:lnTo>
                <a:lnTo>
                  <a:pt x="4463" y="25225"/>
                </a:lnTo>
                <a:lnTo>
                  <a:pt x="5174" y="25225"/>
                </a:lnTo>
                <a:lnTo>
                  <a:pt x="5563" y="25192"/>
                </a:lnTo>
                <a:lnTo>
                  <a:pt x="6339" y="25128"/>
                </a:lnTo>
                <a:lnTo>
                  <a:pt x="7309" y="25063"/>
                </a:lnTo>
                <a:lnTo>
                  <a:pt x="8247" y="24966"/>
                </a:lnTo>
                <a:lnTo>
                  <a:pt x="8699" y="24934"/>
                </a:lnTo>
                <a:lnTo>
                  <a:pt x="9120" y="24837"/>
                </a:lnTo>
                <a:lnTo>
                  <a:pt x="9961" y="24675"/>
                </a:lnTo>
                <a:lnTo>
                  <a:pt x="10931" y="24546"/>
                </a:lnTo>
                <a:lnTo>
                  <a:pt x="12515" y="24319"/>
                </a:lnTo>
                <a:lnTo>
                  <a:pt x="13033" y="24255"/>
                </a:lnTo>
                <a:lnTo>
                  <a:pt x="13647" y="24125"/>
                </a:lnTo>
                <a:lnTo>
                  <a:pt x="14100" y="23996"/>
                </a:lnTo>
                <a:lnTo>
                  <a:pt x="14520" y="23866"/>
                </a:lnTo>
                <a:lnTo>
                  <a:pt x="14812" y="23737"/>
                </a:lnTo>
                <a:lnTo>
                  <a:pt x="15103" y="23608"/>
                </a:lnTo>
                <a:lnTo>
                  <a:pt x="15361" y="23446"/>
                </a:lnTo>
                <a:lnTo>
                  <a:pt x="15458" y="23349"/>
                </a:lnTo>
                <a:lnTo>
                  <a:pt x="15555" y="23220"/>
                </a:lnTo>
                <a:lnTo>
                  <a:pt x="15685" y="23090"/>
                </a:lnTo>
                <a:lnTo>
                  <a:pt x="15782" y="22929"/>
                </a:lnTo>
                <a:lnTo>
                  <a:pt x="15846" y="22767"/>
                </a:lnTo>
                <a:lnTo>
                  <a:pt x="15911" y="22573"/>
                </a:lnTo>
                <a:lnTo>
                  <a:pt x="15943" y="22249"/>
                </a:lnTo>
                <a:lnTo>
                  <a:pt x="15943" y="21861"/>
                </a:lnTo>
                <a:lnTo>
                  <a:pt x="15879" y="21118"/>
                </a:lnTo>
                <a:lnTo>
                  <a:pt x="15846" y="20341"/>
                </a:lnTo>
                <a:lnTo>
                  <a:pt x="15782" y="19727"/>
                </a:lnTo>
                <a:lnTo>
                  <a:pt x="15782" y="18789"/>
                </a:lnTo>
                <a:lnTo>
                  <a:pt x="15749" y="18078"/>
                </a:lnTo>
                <a:lnTo>
                  <a:pt x="15717" y="17560"/>
                </a:lnTo>
                <a:lnTo>
                  <a:pt x="15685" y="17043"/>
                </a:lnTo>
                <a:lnTo>
                  <a:pt x="15588" y="15458"/>
                </a:lnTo>
                <a:lnTo>
                  <a:pt x="15491" y="13841"/>
                </a:lnTo>
                <a:lnTo>
                  <a:pt x="15426" y="13130"/>
                </a:lnTo>
                <a:lnTo>
                  <a:pt x="15394" y="12677"/>
                </a:lnTo>
                <a:lnTo>
                  <a:pt x="15361" y="12224"/>
                </a:lnTo>
                <a:lnTo>
                  <a:pt x="15297" y="11739"/>
                </a:lnTo>
                <a:lnTo>
                  <a:pt x="15232" y="11351"/>
                </a:lnTo>
                <a:lnTo>
                  <a:pt x="15167" y="10963"/>
                </a:lnTo>
                <a:lnTo>
                  <a:pt x="15135" y="10575"/>
                </a:lnTo>
                <a:lnTo>
                  <a:pt x="15070" y="9476"/>
                </a:lnTo>
                <a:lnTo>
                  <a:pt x="14973" y="8699"/>
                </a:lnTo>
                <a:lnTo>
                  <a:pt x="14941" y="8279"/>
                </a:lnTo>
                <a:lnTo>
                  <a:pt x="14941" y="7794"/>
                </a:lnTo>
                <a:lnTo>
                  <a:pt x="14941" y="5951"/>
                </a:lnTo>
                <a:lnTo>
                  <a:pt x="14973" y="4107"/>
                </a:lnTo>
                <a:lnTo>
                  <a:pt x="15038" y="3299"/>
                </a:lnTo>
                <a:lnTo>
                  <a:pt x="15070" y="2911"/>
                </a:lnTo>
                <a:lnTo>
                  <a:pt x="15103" y="2490"/>
                </a:lnTo>
                <a:lnTo>
                  <a:pt x="15103" y="1714"/>
                </a:lnTo>
                <a:lnTo>
                  <a:pt x="15038" y="1326"/>
                </a:lnTo>
                <a:lnTo>
                  <a:pt x="15006" y="1132"/>
                </a:lnTo>
                <a:lnTo>
                  <a:pt x="14941" y="938"/>
                </a:lnTo>
                <a:lnTo>
                  <a:pt x="14844" y="744"/>
                </a:lnTo>
                <a:lnTo>
                  <a:pt x="14682" y="582"/>
                </a:lnTo>
                <a:lnTo>
                  <a:pt x="14520" y="485"/>
                </a:lnTo>
                <a:lnTo>
                  <a:pt x="14326" y="421"/>
                </a:lnTo>
                <a:lnTo>
                  <a:pt x="13906" y="421"/>
                </a:lnTo>
                <a:lnTo>
                  <a:pt x="13680" y="453"/>
                </a:lnTo>
                <a:lnTo>
                  <a:pt x="12904" y="453"/>
                </a:lnTo>
                <a:lnTo>
                  <a:pt x="12871" y="421"/>
                </a:lnTo>
                <a:lnTo>
                  <a:pt x="12839" y="356"/>
                </a:lnTo>
                <a:lnTo>
                  <a:pt x="12807" y="356"/>
                </a:lnTo>
                <a:lnTo>
                  <a:pt x="12709" y="226"/>
                </a:lnTo>
                <a:lnTo>
                  <a:pt x="12580" y="129"/>
                </a:lnTo>
                <a:lnTo>
                  <a:pt x="12451" y="32"/>
                </a:lnTo>
                <a:lnTo>
                  <a:pt x="12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3"/>
          <p:cNvGrpSpPr/>
          <p:nvPr/>
        </p:nvGrpSpPr>
        <p:grpSpPr>
          <a:xfrm flipH="1">
            <a:off x="171747" y="85156"/>
            <a:ext cx="965609" cy="756284"/>
            <a:chOff x="-1449344" y="-682444"/>
            <a:chExt cx="965609" cy="756284"/>
          </a:xfrm>
        </p:grpSpPr>
        <p:sp>
          <p:nvSpPr>
            <p:cNvPr id="32" name="Google Shape;32;p3"/>
            <p:cNvSpPr/>
            <p:nvPr/>
          </p:nvSpPr>
          <p:spPr>
            <a:xfrm>
              <a:off x="-1449344" y="-682444"/>
              <a:ext cx="898767" cy="536454"/>
            </a:xfrm>
            <a:custGeom>
              <a:rect b="b" l="l" r="r" t="t"/>
              <a:pathLst>
                <a:path extrusionOk="0" h="9864" w="16526">
                  <a:moveTo>
                    <a:pt x="4819" y="938"/>
                  </a:moveTo>
                  <a:lnTo>
                    <a:pt x="4787" y="1035"/>
                  </a:lnTo>
                  <a:lnTo>
                    <a:pt x="4496" y="1035"/>
                  </a:lnTo>
                  <a:lnTo>
                    <a:pt x="4204" y="970"/>
                  </a:lnTo>
                  <a:lnTo>
                    <a:pt x="4496" y="938"/>
                  </a:lnTo>
                  <a:close/>
                  <a:moveTo>
                    <a:pt x="3558" y="1067"/>
                  </a:moveTo>
                  <a:lnTo>
                    <a:pt x="3558" y="1100"/>
                  </a:lnTo>
                  <a:lnTo>
                    <a:pt x="3590" y="1164"/>
                  </a:lnTo>
                  <a:lnTo>
                    <a:pt x="2976" y="1229"/>
                  </a:lnTo>
                  <a:lnTo>
                    <a:pt x="3105" y="1164"/>
                  </a:lnTo>
                  <a:lnTo>
                    <a:pt x="3558" y="1067"/>
                  </a:lnTo>
                  <a:close/>
                  <a:moveTo>
                    <a:pt x="7697" y="1261"/>
                  </a:moveTo>
                  <a:lnTo>
                    <a:pt x="8085" y="1294"/>
                  </a:lnTo>
                  <a:lnTo>
                    <a:pt x="8085" y="1326"/>
                  </a:lnTo>
                  <a:lnTo>
                    <a:pt x="7568" y="1294"/>
                  </a:lnTo>
                  <a:lnTo>
                    <a:pt x="7697" y="1261"/>
                  </a:lnTo>
                  <a:close/>
                  <a:moveTo>
                    <a:pt x="9993" y="1520"/>
                  </a:moveTo>
                  <a:lnTo>
                    <a:pt x="10090" y="1552"/>
                  </a:lnTo>
                  <a:lnTo>
                    <a:pt x="10123" y="1585"/>
                  </a:lnTo>
                  <a:lnTo>
                    <a:pt x="10123" y="1617"/>
                  </a:lnTo>
                  <a:lnTo>
                    <a:pt x="10090" y="1617"/>
                  </a:lnTo>
                  <a:lnTo>
                    <a:pt x="9993" y="1552"/>
                  </a:lnTo>
                  <a:lnTo>
                    <a:pt x="9993" y="1520"/>
                  </a:lnTo>
                  <a:close/>
                  <a:moveTo>
                    <a:pt x="2685" y="1682"/>
                  </a:moveTo>
                  <a:lnTo>
                    <a:pt x="2814" y="1714"/>
                  </a:lnTo>
                  <a:lnTo>
                    <a:pt x="2361" y="1811"/>
                  </a:lnTo>
                  <a:lnTo>
                    <a:pt x="2264" y="1811"/>
                  </a:lnTo>
                  <a:lnTo>
                    <a:pt x="2588" y="1714"/>
                  </a:lnTo>
                  <a:lnTo>
                    <a:pt x="2685" y="1682"/>
                  </a:lnTo>
                  <a:close/>
                  <a:moveTo>
                    <a:pt x="5239" y="2070"/>
                  </a:moveTo>
                  <a:lnTo>
                    <a:pt x="5272" y="2102"/>
                  </a:lnTo>
                  <a:lnTo>
                    <a:pt x="5336" y="2231"/>
                  </a:lnTo>
                  <a:lnTo>
                    <a:pt x="5304" y="2231"/>
                  </a:lnTo>
                  <a:lnTo>
                    <a:pt x="4981" y="2167"/>
                  </a:lnTo>
                  <a:lnTo>
                    <a:pt x="5239" y="2070"/>
                  </a:lnTo>
                  <a:close/>
                  <a:moveTo>
                    <a:pt x="7341" y="2167"/>
                  </a:moveTo>
                  <a:lnTo>
                    <a:pt x="8053" y="2264"/>
                  </a:lnTo>
                  <a:lnTo>
                    <a:pt x="8021" y="2361"/>
                  </a:lnTo>
                  <a:lnTo>
                    <a:pt x="7924" y="2328"/>
                  </a:lnTo>
                  <a:lnTo>
                    <a:pt x="7341" y="2167"/>
                  </a:lnTo>
                  <a:close/>
                  <a:moveTo>
                    <a:pt x="2199" y="2296"/>
                  </a:moveTo>
                  <a:lnTo>
                    <a:pt x="2329" y="2328"/>
                  </a:lnTo>
                  <a:lnTo>
                    <a:pt x="2232" y="2393"/>
                  </a:lnTo>
                  <a:lnTo>
                    <a:pt x="1973" y="2425"/>
                  </a:lnTo>
                  <a:lnTo>
                    <a:pt x="1908" y="2458"/>
                  </a:lnTo>
                  <a:lnTo>
                    <a:pt x="1779" y="2425"/>
                  </a:lnTo>
                  <a:lnTo>
                    <a:pt x="2199" y="2296"/>
                  </a:lnTo>
                  <a:close/>
                  <a:moveTo>
                    <a:pt x="10543" y="2005"/>
                  </a:moveTo>
                  <a:lnTo>
                    <a:pt x="10899" y="2328"/>
                  </a:lnTo>
                  <a:lnTo>
                    <a:pt x="11190" y="2555"/>
                  </a:lnTo>
                  <a:lnTo>
                    <a:pt x="11190" y="2555"/>
                  </a:lnTo>
                  <a:lnTo>
                    <a:pt x="10543" y="2199"/>
                  </a:lnTo>
                  <a:lnTo>
                    <a:pt x="10543" y="2102"/>
                  </a:lnTo>
                  <a:lnTo>
                    <a:pt x="10543" y="2005"/>
                  </a:lnTo>
                  <a:close/>
                  <a:moveTo>
                    <a:pt x="6371" y="2684"/>
                  </a:moveTo>
                  <a:lnTo>
                    <a:pt x="6598" y="2749"/>
                  </a:lnTo>
                  <a:lnTo>
                    <a:pt x="6274" y="2716"/>
                  </a:lnTo>
                  <a:lnTo>
                    <a:pt x="6242" y="2684"/>
                  </a:lnTo>
                  <a:close/>
                  <a:moveTo>
                    <a:pt x="2329" y="2975"/>
                  </a:moveTo>
                  <a:lnTo>
                    <a:pt x="2943" y="3008"/>
                  </a:lnTo>
                  <a:lnTo>
                    <a:pt x="3396" y="3008"/>
                  </a:lnTo>
                  <a:lnTo>
                    <a:pt x="3364" y="3040"/>
                  </a:lnTo>
                  <a:lnTo>
                    <a:pt x="2199" y="3040"/>
                  </a:lnTo>
                  <a:lnTo>
                    <a:pt x="2296" y="2975"/>
                  </a:lnTo>
                  <a:close/>
                  <a:moveTo>
                    <a:pt x="3493" y="3493"/>
                  </a:moveTo>
                  <a:lnTo>
                    <a:pt x="2943" y="3557"/>
                  </a:lnTo>
                  <a:lnTo>
                    <a:pt x="3073" y="3525"/>
                  </a:lnTo>
                  <a:lnTo>
                    <a:pt x="3493" y="3493"/>
                  </a:lnTo>
                  <a:close/>
                  <a:moveTo>
                    <a:pt x="874" y="3428"/>
                  </a:moveTo>
                  <a:lnTo>
                    <a:pt x="1100" y="3493"/>
                  </a:lnTo>
                  <a:lnTo>
                    <a:pt x="1132" y="3493"/>
                  </a:lnTo>
                  <a:lnTo>
                    <a:pt x="1068" y="3590"/>
                  </a:lnTo>
                  <a:lnTo>
                    <a:pt x="971" y="3557"/>
                  </a:lnTo>
                  <a:lnTo>
                    <a:pt x="938" y="3525"/>
                  </a:lnTo>
                  <a:lnTo>
                    <a:pt x="874" y="3493"/>
                  </a:lnTo>
                  <a:lnTo>
                    <a:pt x="841" y="3460"/>
                  </a:lnTo>
                  <a:lnTo>
                    <a:pt x="874" y="3428"/>
                  </a:lnTo>
                  <a:close/>
                  <a:moveTo>
                    <a:pt x="10963" y="3622"/>
                  </a:moveTo>
                  <a:lnTo>
                    <a:pt x="11493" y="3857"/>
                  </a:lnTo>
                  <a:lnTo>
                    <a:pt x="11287" y="3784"/>
                  </a:lnTo>
                  <a:lnTo>
                    <a:pt x="10963" y="3687"/>
                  </a:lnTo>
                  <a:lnTo>
                    <a:pt x="10963" y="3622"/>
                  </a:lnTo>
                  <a:close/>
                  <a:moveTo>
                    <a:pt x="2167" y="4042"/>
                  </a:moveTo>
                  <a:lnTo>
                    <a:pt x="1747" y="4107"/>
                  </a:lnTo>
                  <a:lnTo>
                    <a:pt x="1359" y="4139"/>
                  </a:lnTo>
                  <a:lnTo>
                    <a:pt x="1359" y="4139"/>
                  </a:lnTo>
                  <a:lnTo>
                    <a:pt x="1391" y="4075"/>
                  </a:lnTo>
                  <a:lnTo>
                    <a:pt x="1747" y="4075"/>
                  </a:lnTo>
                  <a:lnTo>
                    <a:pt x="2167" y="4042"/>
                  </a:lnTo>
                  <a:close/>
                  <a:moveTo>
                    <a:pt x="550" y="3784"/>
                  </a:moveTo>
                  <a:lnTo>
                    <a:pt x="679" y="3913"/>
                  </a:lnTo>
                  <a:lnTo>
                    <a:pt x="615" y="3978"/>
                  </a:lnTo>
                  <a:lnTo>
                    <a:pt x="550" y="4075"/>
                  </a:lnTo>
                  <a:lnTo>
                    <a:pt x="550" y="4172"/>
                  </a:lnTo>
                  <a:lnTo>
                    <a:pt x="550" y="4269"/>
                  </a:lnTo>
                  <a:lnTo>
                    <a:pt x="582" y="4366"/>
                  </a:lnTo>
                  <a:lnTo>
                    <a:pt x="615" y="4430"/>
                  </a:lnTo>
                  <a:lnTo>
                    <a:pt x="550" y="4463"/>
                  </a:lnTo>
                  <a:lnTo>
                    <a:pt x="453" y="4527"/>
                  </a:lnTo>
                  <a:lnTo>
                    <a:pt x="453" y="4139"/>
                  </a:lnTo>
                  <a:lnTo>
                    <a:pt x="550" y="3784"/>
                  </a:lnTo>
                  <a:close/>
                  <a:moveTo>
                    <a:pt x="13874" y="4851"/>
                  </a:moveTo>
                  <a:lnTo>
                    <a:pt x="14100" y="5077"/>
                  </a:lnTo>
                  <a:lnTo>
                    <a:pt x="14197" y="5207"/>
                  </a:lnTo>
                  <a:lnTo>
                    <a:pt x="14456" y="5530"/>
                  </a:lnTo>
                  <a:lnTo>
                    <a:pt x="14133" y="5174"/>
                  </a:lnTo>
                  <a:lnTo>
                    <a:pt x="13842" y="4851"/>
                  </a:lnTo>
                  <a:close/>
                  <a:moveTo>
                    <a:pt x="841" y="5368"/>
                  </a:moveTo>
                  <a:lnTo>
                    <a:pt x="971" y="5595"/>
                  </a:lnTo>
                  <a:lnTo>
                    <a:pt x="1197" y="5789"/>
                  </a:lnTo>
                  <a:lnTo>
                    <a:pt x="1003" y="5659"/>
                  </a:lnTo>
                  <a:lnTo>
                    <a:pt x="841" y="5498"/>
                  </a:lnTo>
                  <a:lnTo>
                    <a:pt x="744" y="5368"/>
                  </a:lnTo>
                  <a:close/>
                  <a:moveTo>
                    <a:pt x="14779" y="6371"/>
                  </a:moveTo>
                  <a:lnTo>
                    <a:pt x="14844" y="6436"/>
                  </a:lnTo>
                  <a:lnTo>
                    <a:pt x="14973" y="6565"/>
                  </a:lnTo>
                  <a:lnTo>
                    <a:pt x="15006" y="6597"/>
                  </a:lnTo>
                  <a:lnTo>
                    <a:pt x="15038" y="6630"/>
                  </a:lnTo>
                  <a:lnTo>
                    <a:pt x="15070" y="6694"/>
                  </a:lnTo>
                  <a:lnTo>
                    <a:pt x="15265" y="7018"/>
                  </a:lnTo>
                  <a:lnTo>
                    <a:pt x="14779" y="6371"/>
                  </a:lnTo>
                  <a:close/>
                  <a:moveTo>
                    <a:pt x="5627" y="0"/>
                  </a:moveTo>
                  <a:lnTo>
                    <a:pt x="5207" y="65"/>
                  </a:lnTo>
                  <a:lnTo>
                    <a:pt x="4787" y="129"/>
                  </a:lnTo>
                  <a:lnTo>
                    <a:pt x="4366" y="226"/>
                  </a:lnTo>
                  <a:lnTo>
                    <a:pt x="3946" y="356"/>
                  </a:lnTo>
                  <a:lnTo>
                    <a:pt x="3461" y="517"/>
                  </a:lnTo>
                  <a:lnTo>
                    <a:pt x="2976" y="711"/>
                  </a:lnTo>
                  <a:lnTo>
                    <a:pt x="2555" y="906"/>
                  </a:lnTo>
                  <a:lnTo>
                    <a:pt x="2458" y="970"/>
                  </a:lnTo>
                  <a:lnTo>
                    <a:pt x="2005" y="1229"/>
                  </a:lnTo>
                  <a:lnTo>
                    <a:pt x="1585" y="1520"/>
                  </a:lnTo>
                  <a:lnTo>
                    <a:pt x="1229" y="1843"/>
                  </a:lnTo>
                  <a:lnTo>
                    <a:pt x="1068" y="2005"/>
                  </a:lnTo>
                  <a:lnTo>
                    <a:pt x="906" y="2199"/>
                  </a:lnTo>
                  <a:lnTo>
                    <a:pt x="841" y="2264"/>
                  </a:lnTo>
                  <a:lnTo>
                    <a:pt x="485" y="2716"/>
                  </a:lnTo>
                  <a:lnTo>
                    <a:pt x="356" y="2975"/>
                  </a:lnTo>
                  <a:lnTo>
                    <a:pt x="259" y="3202"/>
                  </a:lnTo>
                  <a:lnTo>
                    <a:pt x="259" y="3169"/>
                  </a:lnTo>
                  <a:lnTo>
                    <a:pt x="97" y="3654"/>
                  </a:lnTo>
                  <a:lnTo>
                    <a:pt x="33" y="3978"/>
                  </a:lnTo>
                  <a:lnTo>
                    <a:pt x="0" y="4236"/>
                  </a:lnTo>
                  <a:lnTo>
                    <a:pt x="0" y="4495"/>
                  </a:lnTo>
                  <a:lnTo>
                    <a:pt x="65" y="4754"/>
                  </a:lnTo>
                  <a:lnTo>
                    <a:pt x="65" y="4786"/>
                  </a:lnTo>
                  <a:lnTo>
                    <a:pt x="65" y="4819"/>
                  </a:lnTo>
                  <a:lnTo>
                    <a:pt x="130" y="5142"/>
                  </a:lnTo>
                  <a:lnTo>
                    <a:pt x="162" y="5174"/>
                  </a:lnTo>
                  <a:lnTo>
                    <a:pt x="227" y="5336"/>
                  </a:lnTo>
                  <a:lnTo>
                    <a:pt x="291" y="5530"/>
                  </a:lnTo>
                  <a:lnTo>
                    <a:pt x="388" y="5692"/>
                  </a:lnTo>
                  <a:lnTo>
                    <a:pt x="582" y="5918"/>
                  </a:lnTo>
                  <a:lnTo>
                    <a:pt x="809" y="6112"/>
                  </a:lnTo>
                  <a:lnTo>
                    <a:pt x="1035" y="6274"/>
                  </a:lnTo>
                  <a:lnTo>
                    <a:pt x="1262" y="6403"/>
                  </a:lnTo>
                  <a:lnTo>
                    <a:pt x="1520" y="6500"/>
                  </a:lnTo>
                  <a:lnTo>
                    <a:pt x="1779" y="6565"/>
                  </a:lnTo>
                  <a:lnTo>
                    <a:pt x="2070" y="6597"/>
                  </a:lnTo>
                  <a:lnTo>
                    <a:pt x="2329" y="6630"/>
                  </a:lnTo>
                  <a:lnTo>
                    <a:pt x="2620" y="6630"/>
                  </a:lnTo>
                  <a:lnTo>
                    <a:pt x="2879" y="6597"/>
                  </a:lnTo>
                  <a:lnTo>
                    <a:pt x="3331" y="6500"/>
                  </a:lnTo>
                  <a:lnTo>
                    <a:pt x="3784" y="6371"/>
                  </a:lnTo>
                  <a:lnTo>
                    <a:pt x="4204" y="6177"/>
                  </a:lnTo>
                  <a:lnTo>
                    <a:pt x="4657" y="5886"/>
                  </a:lnTo>
                  <a:lnTo>
                    <a:pt x="5078" y="5595"/>
                  </a:lnTo>
                  <a:lnTo>
                    <a:pt x="5272" y="5465"/>
                  </a:lnTo>
                  <a:lnTo>
                    <a:pt x="5530" y="5304"/>
                  </a:lnTo>
                  <a:lnTo>
                    <a:pt x="5918" y="5077"/>
                  </a:lnTo>
                  <a:lnTo>
                    <a:pt x="6339" y="4883"/>
                  </a:lnTo>
                  <a:lnTo>
                    <a:pt x="7050" y="4560"/>
                  </a:lnTo>
                  <a:lnTo>
                    <a:pt x="7406" y="4430"/>
                  </a:lnTo>
                  <a:lnTo>
                    <a:pt x="7729" y="4333"/>
                  </a:lnTo>
                  <a:lnTo>
                    <a:pt x="8182" y="4204"/>
                  </a:lnTo>
                  <a:lnTo>
                    <a:pt x="8667" y="4139"/>
                  </a:lnTo>
                  <a:lnTo>
                    <a:pt x="9185" y="4139"/>
                  </a:lnTo>
                  <a:lnTo>
                    <a:pt x="9702" y="4172"/>
                  </a:lnTo>
                  <a:lnTo>
                    <a:pt x="10155" y="4236"/>
                  </a:lnTo>
                  <a:lnTo>
                    <a:pt x="10672" y="4333"/>
                  </a:lnTo>
                  <a:lnTo>
                    <a:pt x="11190" y="4495"/>
                  </a:lnTo>
                  <a:lnTo>
                    <a:pt x="11675" y="4689"/>
                  </a:lnTo>
                  <a:lnTo>
                    <a:pt x="12160" y="4883"/>
                  </a:lnTo>
                  <a:lnTo>
                    <a:pt x="12645" y="5110"/>
                  </a:lnTo>
                  <a:lnTo>
                    <a:pt x="13065" y="5401"/>
                  </a:lnTo>
                  <a:lnTo>
                    <a:pt x="13486" y="5692"/>
                  </a:lnTo>
                  <a:lnTo>
                    <a:pt x="13874" y="6015"/>
                  </a:lnTo>
                  <a:lnTo>
                    <a:pt x="14197" y="6306"/>
                  </a:lnTo>
                  <a:lnTo>
                    <a:pt x="14456" y="6597"/>
                  </a:lnTo>
                  <a:lnTo>
                    <a:pt x="14682" y="6888"/>
                  </a:lnTo>
                  <a:lnTo>
                    <a:pt x="14909" y="7212"/>
                  </a:lnTo>
                  <a:lnTo>
                    <a:pt x="15394" y="7955"/>
                  </a:lnTo>
                  <a:lnTo>
                    <a:pt x="15620" y="8376"/>
                  </a:lnTo>
                  <a:lnTo>
                    <a:pt x="15814" y="8764"/>
                  </a:lnTo>
                  <a:lnTo>
                    <a:pt x="16008" y="9184"/>
                  </a:lnTo>
                  <a:lnTo>
                    <a:pt x="16170" y="9605"/>
                  </a:lnTo>
                  <a:lnTo>
                    <a:pt x="16202" y="9734"/>
                  </a:lnTo>
                  <a:lnTo>
                    <a:pt x="16235" y="9766"/>
                  </a:lnTo>
                  <a:lnTo>
                    <a:pt x="16267" y="9831"/>
                  </a:lnTo>
                  <a:lnTo>
                    <a:pt x="16332" y="9863"/>
                  </a:lnTo>
                  <a:lnTo>
                    <a:pt x="16396" y="9863"/>
                  </a:lnTo>
                  <a:lnTo>
                    <a:pt x="16461" y="9831"/>
                  </a:lnTo>
                  <a:lnTo>
                    <a:pt x="16526" y="9766"/>
                  </a:lnTo>
                  <a:lnTo>
                    <a:pt x="16526" y="9702"/>
                  </a:lnTo>
                  <a:lnTo>
                    <a:pt x="16526" y="9637"/>
                  </a:lnTo>
                  <a:lnTo>
                    <a:pt x="16493" y="9443"/>
                  </a:lnTo>
                  <a:lnTo>
                    <a:pt x="16429" y="9249"/>
                  </a:lnTo>
                  <a:lnTo>
                    <a:pt x="16235" y="8441"/>
                  </a:lnTo>
                  <a:lnTo>
                    <a:pt x="16170" y="8085"/>
                  </a:lnTo>
                  <a:lnTo>
                    <a:pt x="16073" y="7761"/>
                  </a:lnTo>
                  <a:lnTo>
                    <a:pt x="15847" y="7082"/>
                  </a:lnTo>
                  <a:lnTo>
                    <a:pt x="15620" y="6565"/>
                  </a:lnTo>
                  <a:lnTo>
                    <a:pt x="15362" y="6047"/>
                  </a:lnTo>
                  <a:lnTo>
                    <a:pt x="15070" y="5465"/>
                  </a:lnTo>
                  <a:lnTo>
                    <a:pt x="14747" y="4948"/>
                  </a:lnTo>
                  <a:lnTo>
                    <a:pt x="14424" y="4430"/>
                  </a:lnTo>
                  <a:lnTo>
                    <a:pt x="14036" y="3913"/>
                  </a:lnTo>
                  <a:lnTo>
                    <a:pt x="13777" y="3622"/>
                  </a:lnTo>
                  <a:lnTo>
                    <a:pt x="13518" y="3331"/>
                  </a:lnTo>
                  <a:lnTo>
                    <a:pt x="12968" y="2814"/>
                  </a:lnTo>
                  <a:lnTo>
                    <a:pt x="12483" y="2393"/>
                  </a:lnTo>
                  <a:lnTo>
                    <a:pt x="11966" y="2005"/>
                  </a:lnTo>
                  <a:lnTo>
                    <a:pt x="11675" y="1779"/>
                  </a:lnTo>
                  <a:lnTo>
                    <a:pt x="11254" y="1488"/>
                  </a:lnTo>
                  <a:lnTo>
                    <a:pt x="10802" y="1229"/>
                  </a:lnTo>
                  <a:lnTo>
                    <a:pt x="10381" y="1003"/>
                  </a:lnTo>
                  <a:lnTo>
                    <a:pt x="9832" y="744"/>
                  </a:lnTo>
                  <a:lnTo>
                    <a:pt x="9249" y="550"/>
                  </a:lnTo>
                  <a:lnTo>
                    <a:pt x="8118" y="291"/>
                  </a:lnTo>
                  <a:lnTo>
                    <a:pt x="6889" y="32"/>
                  </a:lnTo>
                  <a:lnTo>
                    <a:pt x="66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620948" y="-677169"/>
              <a:ext cx="137213" cy="376399"/>
            </a:xfrm>
            <a:custGeom>
              <a:rect b="b" l="l" r="r" t="t"/>
              <a:pathLst>
                <a:path extrusionOk="0" h="6921" w="2523">
                  <a:moveTo>
                    <a:pt x="615" y="614"/>
                  </a:moveTo>
                  <a:lnTo>
                    <a:pt x="744" y="711"/>
                  </a:lnTo>
                  <a:lnTo>
                    <a:pt x="615" y="711"/>
                  </a:lnTo>
                  <a:lnTo>
                    <a:pt x="615" y="614"/>
                  </a:lnTo>
                  <a:close/>
                  <a:moveTo>
                    <a:pt x="647" y="1229"/>
                  </a:moveTo>
                  <a:lnTo>
                    <a:pt x="1035" y="2296"/>
                  </a:lnTo>
                  <a:lnTo>
                    <a:pt x="1067" y="2393"/>
                  </a:lnTo>
                  <a:lnTo>
                    <a:pt x="1003" y="2425"/>
                  </a:lnTo>
                  <a:lnTo>
                    <a:pt x="809" y="1876"/>
                  </a:lnTo>
                  <a:lnTo>
                    <a:pt x="647" y="1294"/>
                  </a:lnTo>
                  <a:lnTo>
                    <a:pt x="647" y="1229"/>
                  </a:lnTo>
                  <a:close/>
                  <a:moveTo>
                    <a:pt x="679" y="0"/>
                  </a:moveTo>
                  <a:lnTo>
                    <a:pt x="518" y="65"/>
                  </a:lnTo>
                  <a:lnTo>
                    <a:pt x="324" y="162"/>
                  </a:lnTo>
                  <a:lnTo>
                    <a:pt x="227" y="226"/>
                  </a:lnTo>
                  <a:lnTo>
                    <a:pt x="162" y="323"/>
                  </a:lnTo>
                  <a:lnTo>
                    <a:pt x="97" y="453"/>
                  </a:lnTo>
                  <a:lnTo>
                    <a:pt x="65" y="550"/>
                  </a:lnTo>
                  <a:lnTo>
                    <a:pt x="33" y="776"/>
                  </a:lnTo>
                  <a:lnTo>
                    <a:pt x="33" y="744"/>
                  </a:lnTo>
                  <a:lnTo>
                    <a:pt x="0" y="938"/>
                  </a:lnTo>
                  <a:lnTo>
                    <a:pt x="33" y="1100"/>
                  </a:lnTo>
                  <a:lnTo>
                    <a:pt x="65" y="1488"/>
                  </a:lnTo>
                  <a:lnTo>
                    <a:pt x="162" y="2037"/>
                  </a:lnTo>
                  <a:lnTo>
                    <a:pt x="324" y="2522"/>
                  </a:lnTo>
                  <a:lnTo>
                    <a:pt x="550" y="3040"/>
                  </a:lnTo>
                  <a:lnTo>
                    <a:pt x="615" y="3169"/>
                  </a:lnTo>
                  <a:lnTo>
                    <a:pt x="809" y="3428"/>
                  </a:lnTo>
                  <a:lnTo>
                    <a:pt x="1003" y="3719"/>
                  </a:lnTo>
                  <a:lnTo>
                    <a:pt x="1132" y="3945"/>
                  </a:lnTo>
                  <a:lnTo>
                    <a:pt x="1229" y="4204"/>
                  </a:lnTo>
                  <a:lnTo>
                    <a:pt x="1423" y="4722"/>
                  </a:lnTo>
                  <a:lnTo>
                    <a:pt x="1552" y="5174"/>
                  </a:lnTo>
                  <a:lnTo>
                    <a:pt x="1552" y="5239"/>
                  </a:lnTo>
                  <a:lnTo>
                    <a:pt x="1552" y="5271"/>
                  </a:lnTo>
                  <a:lnTo>
                    <a:pt x="1552" y="5401"/>
                  </a:lnTo>
                  <a:lnTo>
                    <a:pt x="1585" y="5433"/>
                  </a:lnTo>
                  <a:lnTo>
                    <a:pt x="1617" y="5498"/>
                  </a:lnTo>
                  <a:lnTo>
                    <a:pt x="1649" y="5562"/>
                  </a:lnTo>
                  <a:lnTo>
                    <a:pt x="1682" y="5724"/>
                  </a:lnTo>
                  <a:lnTo>
                    <a:pt x="1682" y="5789"/>
                  </a:lnTo>
                  <a:lnTo>
                    <a:pt x="1682" y="6015"/>
                  </a:lnTo>
                  <a:lnTo>
                    <a:pt x="1649" y="6500"/>
                  </a:lnTo>
                  <a:lnTo>
                    <a:pt x="1617" y="6694"/>
                  </a:lnTo>
                  <a:lnTo>
                    <a:pt x="1617" y="6759"/>
                  </a:lnTo>
                  <a:lnTo>
                    <a:pt x="1649" y="6856"/>
                  </a:lnTo>
                  <a:lnTo>
                    <a:pt x="1682" y="6888"/>
                  </a:lnTo>
                  <a:lnTo>
                    <a:pt x="1747" y="6921"/>
                  </a:lnTo>
                  <a:lnTo>
                    <a:pt x="1811" y="6921"/>
                  </a:lnTo>
                  <a:lnTo>
                    <a:pt x="1844" y="6888"/>
                  </a:lnTo>
                  <a:lnTo>
                    <a:pt x="1876" y="6856"/>
                  </a:lnTo>
                  <a:lnTo>
                    <a:pt x="1908" y="6824"/>
                  </a:lnTo>
                  <a:lnTo>
                    <a:pt x="1908" y="6791"/>
                  </a:lnTo>
                  <a:lnTo>
                    <a:pt x="1941" y="6727"/>
                  </a:lnTo>
                  <a:lnTo>
                    <a:pt x="1941" y="6694"/>
                  </a:lnTo>
                  <a:lnTo>
                    <a:pt x="2102" y="6144"/>
                  </a:lnTo>
                  <a:lnTo>
                    <a:pt x="2199" y="5821"/>
                  </a:lnTo>
                  <a:lnTo>
                    <a:pt x="2264" y="5498"/>
                  </a:lnTo>
                  <a:lnTo>
                    <a:pt x="2296" y="5433"/>
                  </a:lnTo>
                  <a:lnTo>
                    <a:pt x="2329" y="5368"/>
                  </a:lnTo>
                  <a:lnTo>
                    <a:pt x="2393" y="5207"/>
                  </a:lnTo>
                  <a:lnTo>
                    <a:pt x="2426" y="5013"/>
                  </a:lnTo>
                  <a:lnTo>
                    <a:pt x="2490" y="4495"/>
                  </a:lnTo>
                  <a:lnTo>
                    <a:pt x="2523" y="3945"/>
                  </a:lnTo>
                  <a:lnTo>
                    <a:pt x="2523" y="3913"/>
                  </a:lnTo>
                  <a:lnTo>
                    <a:pt x="2490" y="3525"/>
                  </a:lnTo>
                  <a:lnTo>
                    <a:pt x="2490" y="3428"/>
                  </a:lnTo>
                  <a:lnTo>
                    <a:pt x="2490" y="3202"/>
                  </a:lnTo>
                  <a:lnTo>
                    <a:pt x="2490" y="2684"/>
                  </a:lnTo>
                  <a:lnTo>
                    <a:pt x="2458" y="2167"/>
                  </a:lnTo>
                  <a:lnTo>
                    <a:pt x="2393" y="1649"/>
                  </a:lnTo>
                  <a:lnTo>
                    <a:pt x="2296" y="1164"/>
                  </a:lnTo>
                  <a:lnTo>
                    <a:pt x="2199" y="906"/>
                  </a:lnTo>
                  <a:lnTo>
                    <a:pt x="2102" y="679"/>
                  </a:lnTo>
                  <a:lnTo>
                    <a:pt x="1941" y="453"/>
                  </a:lnTo>
                  <a:lnTo>
                    <a:pt x="1779" y="259"/>
                  </a:lnTo>
                  <a:lnTo>
                    <a:pt x="1617" y="129"/>
                  </a:lnTo>
                  <a:lnTo>
                    <a:pt x="1455" y="65"/>
                  </a:lnTo>
                  <a:lnTo>
                    <a:pt x="12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82280" y="-1809"/>
              <a:ext cx="54" cy="5330"/>
            </a:xfrm>
            <a:custGeom>
              <a:rect b="b" l="l" r="r" t="t"/>
              <a:pathLst>
                <a:path extrusionOk="0" h="98" w="1">
                  <a:moveTo>
                    <a:pt x="1" y="97"/>
                  </a:moveTo>
                  <a:lnTo>
                    <a:pt x="1" y="97"/>
                  </a:lnTo>
                  <a:lnTo>
                    <a:pt x="1" y="65"/>
                  </a:lnTo>
                  <a:lnTo>
                    <a:pt x="1" y="65"/>
                  </a:lnTo>
                  <a:lnTo>
                    <a:pt x="1" y="0"/>
                  </a:lnTo>
                  <a:lnTo>
                    <a:pt x="1" y="0"/>
                  </a:lnTo>
                  <a:lnTo>
                    <a:pt x="1" y="97"/>
                  </a:lnTo>
                  <a:lnTo>
                    <a:pt x="1" y="9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84021" y="-56358"/>
              <a:ext cx="84460" cy="130198"/>
            </a:xfrm>
            <a:custGeom>
              <a:rect b="b" l="l" r="r" t="t"/>
              <a:pathLst>
                <a:path extrusionOk="0" h="2394" w="1553">
                  <a:moveTo>
                    <a:pt x="679" y="1"/>
                  </a:moveTo>
                  <a:lnTo>
                    <a:pt x="518" y="65"/>
                  </a:lnTo>
                  <a:lnTo>
                    <a:pt x="388" y="195"/>
                  </a:lnTo>
                  <a:lnTo>
                    <a:pt x="259" y="389"/>
                  </a:lnTo>
                  <a:lnTo>
                    <a:pt x="130" y="615"/>
                  </a:lnTo>
                  <a:lnTo>
                    <a:pt x="65" y="842"/>
                  </a:lnTo>
                  <a:lnTo>
                    <a:pt x="33" y="1068"/>
                  </a:lnTo>
                  <a:lnTo>
                    <a:pt x="0" y="1262"/>
                  </a:lnTo>
                  <a:lnTo>
                    <a:pt x="0" y="1391"/>
                  </a:lnTo>
                  <a:lnTo>
                    <a:pt x="33" y="1456"/>
                  </a:lnTo>
                  <a:lnTo>
                    <a:pt x="33" y="1650"/>
                  </a:lnTo>
                  <a:lnTo>
                    <a:pt x="65" y="1812"/>
                  </a:lnTo>
                  <a:lnTo>
                    <a:pt x="162" y="2038"/>
                  </a:lnTo>
                  <a:lnTo>
                    <a:pt x="227" y="2167"/>
                  </a:lnTo>
                  <a:lnTo>
                    <a:pt x="324" y="2264"/>
                  </a:lnTo>
                  <a:lnTo>
                    <a:pt x="453" y="2329"/>
                  </a:lnTo>
                  <a:lnTo>
                    <a:pt x="550" y="2394"/>
                  </a:lnTo>
                  <a:lnTo>
                    <a:pt x="809" y="2394"/>
                  </a:lnTo>
                  <a:lnTo>
                    <a:pt x="938" y="2362"/>
                  </a:lnTo>
                  <a:lnTo>
                    <a:pt x="1035" y="2297"/>
                  </a:lnTo>
                  <a:lnTo>
                    <a:pt x="1100" y="2264"/>
                  </a:lnTo>
                  <a:lnTo>
                    <a:pt x="1197" y="2135"/>
                  </a:lnTo>
                  <a:lnTo>
                    <a:pt x="1326" y="1876"/>
                  </a:lnTo>
                  <a:lnTo>
                    <a:pt x="1423" y="1618"/>
                  </a:lnTo>
                  <a:lnTo>
                    <a:pt x="1488" y="1391"/>
                  </a:lnTo>
                  <a:lnTo>
                    <a:pt x="1520" y="1230"/>
                  </a:lnTo>
                  <a:lnTo>
                    <a:pt x="1553" y="1036"/>
                  </a:lnTo>
                  <a:lnTo>
                    <a:pt x="1553" y="874"/>
                  </a:lnTo>
                  <a:lnTo>
                    <a:pt x="1553" y="648"/>
                  </a:lnTo>
                  <a:lnTo>
                    <a:pt x="1520" y="648"/>
                  </a:lnTo>
                  <a:lnTo>
                    <a:pt x="1520" y="486"/>
                  </a:lnTo>
                  <a:lnTo>
                    <a:pt x="1520" y="453"/>
                  </a:lnTo>
                  <a:lnTo>
                    <a:pt x="1488" y="356"/>
                  </a:lnTo>
                  <a:lnTo>
                    <a:pt x="1456" y="227"/>
                  </a:lnTo>
                  <a:lnTo>
                    <a:pt x="1359" y="130"/>
                  </a:lnTo>
                  <a:lnTo>
                    <a:pt x="1262" y="65"/>
                  </a:lnTo>
                  <a:lnTo>
                    <a:pt x="1165" y="33"/>
                  </a:lnTo>
                  <a:lnTo>
                    <a:pt x="1035" y="65"/>
                  </a:lnTo>
                  <a:lnTo>
                    <a:pt x="8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3"/>
          <p:cNvSpPr/>
          <p:nvPr/>
        </p:nvSpPr>
        <p:spPr>
          <a:xfrm flipH="1">
            <a:off x="8853133" y="3567505"/>
            <a:ext cx="477629" cy="1646584"/>
          </a:xfrm>
          <a:custGeom>
            <a:rect b="b" l="l" r="r" t="t"/>
            <a:pathLst>
              <a:path extrusionOk="0" h="24643" w="7148">
                <a:moveTo>
                  <a:pt x="712" y="0"/>
                </a:moveTo>
                <a:lnTo>
                  <a:pt x="648" y="33"/>
                </a:lnTo>
                <a:lnTo>
                  <a:pt x="583" y="97"/>
                </a:lnTo>
                <a:lnTo>
                  <a:pt x="551" y="194"/>
                </a:lnTo>
                <a:lnTo>
                  <a:pt x="583" y="291"/>
                </a:lnTo>
                <a:lnTo>
                  <a:pt x="680" y="841"/>
                </a:lnTo>
                <a:lnTo>
                  <a:pt x="712" y="938"/>
                </a:lnTo>
                <a:lnTo>
                  <a:pt x="745" y="1067"/>
                </a:lnTo>
                <a:lnTo>
                  <a:pt x="777" y="1423"/>
                </a:lnTo>
                <a:lnTo>
                  <a:pt x="777" y="1747"/>
                </a:lnTo>
                <a:lnTo>
                  <a:pt x="745" y="2426"/>
                </a:lnTo>
                <a:lnTo>
                  <a:pt x="745" y="3040"/>
                </a:lnTo>
                <a:lnTo>
                  <a:pt x="712" y="3558"/>
                </a:lnTo>
                <a:lnTo>
                  <a:pt x="648" y="4043"/>
                </a:lnTo>
                <a:lnTo>
                  <a:pt x="551" y="4592"/>
                </a:lnTo>
                <a:lnTo>
                  <a:pt x="389" y="5854"/>
                </a:lnTo>
                <a:lnTo>
                  <a:pt x="260" y="7180"/>
                </a:lnTo>
                <a:lnTo>
                  <a:pt x="98" y="9152"/>
                </a:lnTo>
                <a:lnTo>
                  <a:pt x="33" y="9734"/>
                </a:lnTo>
                <a:lnTo>
                  <a:pt x="1" y="10316"/>
                </a:lnTo>
                <a:lnTo>
                  <a:pt x="1" y="10931"/>
                </a:lnTo>
                <a:lnTo>
                  <a:pt x="33" y="11513"/>
                </a:lnTo>
                <a:lnTo>
                  <a:pt x="163" y="13195"/>
                </a:lnTo>
                <a:lnTo>
                  <a:pt x="227" y="14035"/>
                </a:lnTo>
                <a:lnTo>
                  <a:pt x="260" y="14876"/>
                </a:lnTo>
                <a:lnTo>
                  <a:pt x="260" y="15620"/>
                </a:lnTo>
                <a:lnTo>
                  <a:pt x="292" y="16364"/>
                </a:lnTo>
                <a:lnTo>
                  <a:pt x="292" y="17463"/>
                </a:lnTo>
                <a:lnTo>
                  <a:pt x="324" y="18563"/>
                </a:lnTo>
                <a:lnTo>
                  <a:pt x="357" y="19210"/>
                </a:lnTo>
                <a:lnTo>
                  <a:pt x="421" y="19824"/>
                </a:lnTo>
                <a:lnTo>
                  <a:pt x="486" y="20471"/>
                </a:lnTo>
                <a:lnTo>
                  <a:pt x="518" y="21118"/>
                </a:lnTo>
                <a:lnTo>
                  <a:pt x="551" y="21797"/>
                </a:lnTo>
                <a:lnTo>
                  <a:pt x="551" y="22508"/>
                </a:lnTo>
                <a:lnTo>
                  <a:pt x="551" y="23187"/>
                </a:lnTo>
                <a:lnTo>
                  <a:pt x="583" y="23705"/>
                </a:lnTo>
                <a:lnTo>
                  <a:pt x="583" y="23673"/>
                </a:lnTo>
                <a:lnTo>
                  <a:pt x="615" y="23931"/>
                </a:lnTo>
                <a:lnTo>
                  <a:pt x="648" y="24222"/>
                </a:lnTo>
                <a:lnTo>
                  <a:pt x="648" y="24255"/>
                </a:lnTo>
                <a:lnTo>
                  <a:pt x="648" y="24319"/>
                </a:lnTo>
                <a:lnTo>
                  <a:pt x="712" y="24416"/>
                </a:lnTo>
                <a:lnTo>
                  <a:pt x="745" y="24481"/>
                </a:lnTo>
                <a:lnTo>
                  <a:pt x="842" y="24546"/>
                </a:lnTo>
                <a:lnTo>
                  <a:pt x="906" y="24578"/>
                </a:lnTo>
                <a:lnTo>
                  <a:pt x="971" y="24610"/>
                </a:lnTo>
                <a:lnTo>
                  <a:pt x="1068" y="24643"/>
                </a:lnTo>
                <a:lnTo>
                  <a:pt x="1230" y="24643"/>
                </a:lnTo>
                <a:lnTo>
                  <a:pt x="1391" y="24610"/>
                </a:lnTo>
                <a:lnTo>
                  <a:pt x="1553" y="24546"/>
                </a:lnTo>
                <a:lnTo>
                  <a:pt x="1715" y="24449"/>
                </a:lnTo>
                <a:lnTo>
                  <a:pt x="1844" y="24352"/>
                </a:lnTo>
                <a:lnTo>
                  <a:pt x="2232" y="23996"/>
                </a:lnTo>
                <a:lnTo>
                  <a:pt x="2588" y="23608"/>
                </a:lnTo>
                <a:lnTo>
                  <a:pt x="3041" y="23058"/>
                </a:lnTo>
                <a:lnTo>
                  <a:pt x="3267" y="22832"/>
                </a:lnTo>
                <a:lnTo>
                  <a:pt x="3461" y="22605"/>
                </a:lnTo>
                <a:lnTo>
                  <a:pt x="3655" y="22314"/>
                </a:lnTo>
                <a:lnTo>
                  <a:pt x="3849" y="22023"/>
                </a:lnTo>
                <a:lnTo>
                  <a:pt x="4043" y="21570"/>
                </a:lnTo>
                <a:lnTo>
                  <a:pt x="4173" y="21118"/>
                </a:lnTo>
                <a:lnTo>
                  <a:pt x="4367" y="19953"/>
                </a:lnTo>
                <a:lnTo>
                  <a:pt x="4431" y="19404"/>
                </a:lnTo>
                <a:lnTo>
                  <a:pt x="4399" y="18822"/>
                </a:lnTo>
                <a:lnTo>
                  <a:pt x="4367" y="18498"/>
                </a:lnTo>
                <a:lnTo>
                  <a:pt x="4270" y="18143"/>
                </a:lnTo>
                <a:lnTo>
                  <a:pt x="4173" y="17819"/>
                </a:lnTo>
                <a:lnTo>
                  <a:pt x="4043" y="17496"/>
                </a:lnTo>
                <a:lnTo>
                  <a:pt x="3720" y="16881"/>
                </a:lnTo>
                <a:lnTo>
                  <a:pt x="3364" y="16267"/>
                </a:lnTo>
                <a:lnTo>
                  <a:pt x="3170" y="15911"/>
                </a:lnTo>
                <a:lnTo>
                  <a:pt x="2976" y="15555"/>
                </a:lnTo>
                <a:lnTo>
                  <a:pt x="2814" y="15103"/>
                </a:lnTo>
                <a:lnTo>
                  <a:pt x="2717" y="14682"/>
                </a:lnTo>
                <a:lnTo>
                  <a:pt x="2685" y="14423"/>
                </a:lnTo>
                <a:lnTo>
                  <a:pt x="2685" y="14165"/>
                </a:lnTo>
                <a:lnTo>
                  <a:pt x="2717" y="13615"/>
                </a:lnTo>
                <a:lnTo>
                  <a:pt x="2782" y="13324"/>
                </a:lnTo>
                <a:lnTo>
                  <a:pt x="2879" y="12871"/>
                </a:lnTo>
                <a:lnTo>
                  <a:pt x="3008" y="12483"/>
                </a:lnTo>
                <a:lnTo>
                  <a:pt x="3138" y="12160"/>
                </a:lnTo>
                <a:lnTo>
                  <a:pt x="3300" y="11836"/>
                </a:lnTo>
                <a:lnTo>
                  <a:pt x="3526" y="11448"/>
                </a:lnTo>
                <a:lnTo>
                  <a:pt x="3914" y="10834"/>
                </a:lnTo>
                <a:lnTo>
                  <a:pt x="4334" y="10252"/>
                </a:lnTo>
                <a:lnTo>
                  <a:pt x="4852" y="9540"/>
                </a:lnTo>
                <a:lnTo>
                  <a:pt x="4884" y="9540"/>
                </a:lnTo>
                <a:lnTo>
                  <a:pt x="5272" y="9023"/>
                </a:lnTo>
                <a:lnTo>
                  <a:pt x="5951" y="8085"/>
                </a:lnTo>
                <a:lnTo>
                  <a:pt x="6566" y="7115"/>
                </a:lnTo>
                <a:lnTo>
                  <a:pt x="6922" y="6274"/>
                </a:lnTo>
                <a:lnTo>
                  <a:pt x="7083" y="5854"/>
                </a:lnTo>
                <a:lnTo>
                  <a:pt x="7116" y="5627"/>
                </a:lnTo>
                <a:lnTo>
                  <a:pt x="7148" y="5401"/>
                </a:lnTo>
                <a:lnTo>
                  <a:pt x="7116" y="4786"/>
                </a:lnTo>
                <a:lnTo>
                  <a:pt x="7051" y="4172"/>
                </a:lnTo>
                <a:lnTo>
                  <a:pt x="6986" y="3849"/>
                </a:lnTo>
                <a:lnTo>
                  <a:pt x="6889" y="3558"/>
                </a:lnTo>
                <a:lnTo>
                  <a:pt x="6792" y="3266"/>
                </a:lnTo>
                <a:lnTo>
                  <a:pt x="6663" y="2975"/>
                </a:lnTo>
                <a:lnTo>
                  <a:pt x="6436" y="2587"/>
                </a:lnTo>
                <a:lnTo>
                  <a:pt x="6145" y="2199"/>
                </a:lnTo>
                <a:lnTo>
                  <a:pt x="5854" y="1844"/>
                </a:lnTo>
                <a:lnTo>
                  <a:pt x="5499" y="1488"/>
                </a:lnTo>
                <a:lnTo>
                  <a:pt x="5305" y="1294"/>
                </a:lnTo>
                <a:lnTo>
                  <a:pt x="5046" y="1100"/>
                </a:lnTo>
                <a:lnTo>
                  <a:pt x="4819" y="938"/>
                </a:lnTo>
                <a:lnTo>
                  <a:pt x="4561" y="776"/>
                </a:lnTo>
                <a:lnTo>
                  <a:pt x="4011" y="518"/>
                </a:lnTo>
                <a:lnTo>
                  <a:pt x="3461" y="291"/>
                </a:lnTo>
                <a:lnTo>
                  <a:pt x="3267" y="259"/>
                </a:lnTo>
                <a:lnTo>
                  <a:pt x="2717" y="162"/>
                </a:lnTo>
                <a:lnTo>
                  <a:pt x="2168" y="97"/>
                </a:lnTo>
                <a:lnTo>
                  <a:pt x="1424" y="33"/>
                </a:lnTo>
                <a:lnTo>
                  <a:pt x="1294" y="0"/>
                </a:lnTo>
                <a:lnTo>
                  <a:pt x="1197" y="0"/>
                </a:lnTo>
                <a:lnTo>
                  <a:pt x="1133" y="33"/>
                </a:lnTo>
                <a:lnTo>
                  <a:pt x="1068" y="65"/>
                </a:lnTo>
                <a:lnTo>
                  <a:pt x="1036" y="97"/>
                </a:lnTo>
                <a:lnTo>
                  <a:pt x="971" y="33"/>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261547" y="2655088"/>
            <a:ext cx="255066" cy="358832"/>
          </a:xfrm>
          <a:custGeom>
            <a:rect b="b" l="l" r="r" t="t"/>
            <a:pathLst>
              <a:path extrusionOk="0" h="6598" w="4690">
                <a:moveTo>
                  <a:pt x="4043" y="1876"/>
                </a:moveTo>
                <a:lnTo>
                  <a:pt x="4043" y="1973"/>
                </a:lnTo>
                <a:lnTo>
                  <a:pt x="3978" y="2135"/>
                </a:lnTo>
                <a:lnTo>
                  <a:pt x="3946" y="2200"/>
                </a:lnTo>
                <a:lnTo>
                  <a:pt x="3914" y="2297"/>
                </a:lnTo>
                <a:lnTo>
                  <a:pt x="4043" y="1876"/>
                </a:lnTo>
                <a:close/>
                <a:moveTo>
                  <a:pt x="2135" y="3137"/>
                </a:moveTo>
                <a:lnTo>
                  <a:pt x="1811" y="3655"/>
                </a:lnTo>
                <a:lnTo>
                  <a:pt x="1876" y="3493"/>
                </a:lnTo>
                <a:lnTo>
                  <a:pt x="2006" y="3332"/>
                </a:lnTo>
                <a:lnTo>
                  <a:pt x="2135" y="3137"/>
                </a:lnTo>
                <a:close/>
                <a:moveTo>
                  <a:pt x="3461" y="1"/>
                </a:moveTo>
                <a:lnTo>
                  <a:pt x="3105" y="98"/>
                </a:lnTo>
                <a:lnTo>
                  <a:pt x="2911" y="195"/>
                </a:lnTo>
                <a:lnTo>
                  <a:pt x="2685" y="324"/>
                </a:lnTo>
                <a:lnTo>
                  <a:pt x="2523" y="518"/>
                </a:lnTo>
                <a:lnTo>
                  <a:pt x="2329" y="680"/>
                </a:lnTo>
                <a:lnTo>
                  <a:pt x="2200" y="874"/>
                </a:lnTo>
                <a:lnTo>
                  <a:pt x="2103" y="1035"/>
                </a:lnTo>
                <a:lnTo>
                  <a:pt x="1876" y="1424"/>
                </a:lnTo>
                <a:lnTo>
                  <a:pt x="1682" y="1876"/>
                </a:lnTo>
                <a:lnTo>
                  <a:pt x="1488" y="2329"/>
                </a:lnTo>
                <a:lnTo>
                  <a:pt x="1391" y="2588"/>
                </a:lnTo>
                <a:lnTo>
                  <a:pt x="1326" y="2814"/>
                </a:lnTo>
                <a:lnTo>
                  <a:pt x="1262" y="3040"/>
                </a:lnTo>
                <a:lnTo>
                  <a:pt x="1197" y="3170"/>
                </a:lnTo>
                <a:lnTo>
                  <a:pt x="1003" y="3558"/>
                </a:lnTo>
                <a:lnTo>
                  <a:pt x="744" y="4011"/>
                </a:lnTo>
                <a:lnTo>
                  <a:pt x="486" y="4496"/>
                </a:lnTo>
                <a:lnTo>
                  <a:pt x="421" y="4722"/>
                </a:lnTo>
                <a:lnTo>
                  <a:pt x="389" y="4948"/>
                </a:lnTo>
                <a:lnTo>
                  <a:pt x="292" y="5175"/>
                </a:lnTo>
                <a:lnTo>
                  <a:pt x="195" y="5304"/>
                </a:lnTo>
                <a:lnTo>
                  <a:pt x="162" y="5401"/>
                </a:lnTo>
                <a:lnTo>
                  <a:pt x="97" y="5595"/>
                </a:lnTo>
                <a:lnTo>
                  <a:pt x="33" y="5757"/>
                </a:lnTo>
                <a:lnTo>
                  <a:pt x="0" y="5951"/>
                </a:lnTo>
                <a:lnTo>
                  <a:pt x="0" y="6080"/>
                </a:lnTo>
                <a:lnTo>
                  <a:pt x="0" y="6113"/>
                </a:lnTo>
                <a:lnTo>
                  <a:pt x="0" y="6145"/>
                </a:lnTo>
                <a:lnTo>
                  <a:pt x="0" y="6177"/>
                </a:lnTo>
                <a:lnTo>
                  <a:pt x="0" y="6210"/>
                </a:lnTo>
                <a:lnTo>
                  <a:pt x="65" y="6339"/>
                </a:lnTo>
                <a:lnTo>
                  <a:pt x="162" y="6468"/>
                </a:lnTo>
                <a:lnTo>
                  <a:pt x="259" y="6565"/>
                </a:lnTo>
                <a:lnTo>
                  <a:pt x="389" y="6598"/>
                </a:lnTo>
                <a:lnTo>
                  <a:pt x="550" y="6565"/>
                </a:lnTo>
                <a:lnTo>
                  <a:pt x="680" y="6565"/>
                </a:lnTo>
                <a:lnTo>
                  <a:pt x="971" y="6468"/>
                </a:lnTo>
                <a:lnTo>
                  <a:pt x="1262" y="6371"/>
                </a:lnTo>
                <a:lnTo>
                  <a:pt x="1391" y="6307"/>
                </a:lnTo>
                <a:lnTo>
                  <a:pt x="1553" y="6242"/>
                </a:lnTo>
                <a:lnTo>
                  <a:pt x="1811" y="6048"/>
                </a:lnTo>
                <a:lnTo>
                  <a:pt x="2103" y="5757"/>
                </a:lnTo>
                <a:lnTo>
                  <a:pt x="2394" y="5466"/>
                </a:lnTo>
                <a:lnTo>
                  <a:pt x="2943" y="4819"/>
                </a:lnTo>
                <a:lnTo>
                  <a:pt x="3428" y="4302"/>
                </a:lnTo>
                <a:lnTo>
                  <a:pt x="3655" y="4011"/>
                </a:lnTo>
                <a:lnTo>
                  <a:pt x="3849" y="3752"/>
                </a:lnTo>
                <a:lnTo>
                  <a:pt x="4011" y="3493"/>
                </a:lnTo>
                <a:lnTo>
                  <a:pt x="4172" y="3235"/>
                </a:lnTo>
                <a:lnTo>
                  <a:pt x="4431" y="2685"/>
                </a:lnTo>
                <a:lnTo>
                  <a:pt x="4528" y="2458"/>
                </a:lnTo>
                <a:lnTo>
                  <a:pt x="4625" y="2264"/>
                </a:lnTo>
                <a:lnTo>
                  <a:pt x="4657" y="1973"/>
                </a:lnTo>
                <a:lnTo>
                  <a:pt x="4690" y="1682"/>
                </a:lnTo>
                <a:lnTo>
                  <a:pt x="4690" y="1424"/>
                </a:lnTo>
                <a:lnTo>
                  <a:pt x="4690" y="1165"/>
                </a:lnTo>
                <a:lnTo>
                  <a:pt x="4625" y="874"/>
                </a:lnTo>
                <a:lnTo>
                  <a:pt x="4560" y="647"/>
                </a:lnTo>
                <a:lnTo>
                  <a:pt x="4431" y="453"/>
                </a:lnTo>
                <a:lnTo>
                  <a:pt x="4366" y="356"/>
                </a:lnTo>
                <a:lnTo>
                  <a:pt x="4269" y="324"/>
                </a:lnTo>
                <a:lnTo>
                  <a:pt x="4172" y="195"/>
                </a:lnTo>
                <a:lnTo>
                  <a:pt x="4075" y="98"/>
                </a:lnTo>
                <a:lnTo>
                  <a:pt x="3946" y="33"/>
                </a:lnTo>
                <a:lnTo>
                  <a:pt x="3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3"/>
          <p:cNvGrpSpPr/>
          <p:nvPr/>
        </p:nvGrpSpPr>
        <p:grpSpPr>
          <a:xfrm flipH="1">
            <a:off x="8209293" y="901243"/>
            <a:ext cx="1073936" cy="949995"/>
            <a:chOff x="8692210" y="-4071750"/>
            <a:chExt cx="1221215" cy="1080276"/>
          </a:xfrm>
        </p:grpSpPr>
        <p:sp>
          <p:nvSpPr>
            <p:cNvPr id="39" name="Google Shape;39;p3"/>
            <p:cNvSpPr/>
            <p:nvPr/>
          </p:nvSpPr>
          <p:spPr>
            <a:xfrm>
              <a:off x="8692210" y="-4071750"/>
              <a:ext cx="792407" cy="622862"/>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9500900" y="-3385623"/>
              <a:ext cx="255295" cy="230795"/>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9760235" y="-3136518"/>
              <a:ext cx="153190" cy="145044"/>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3"/>
          <p:cNvSpPr/>
          <p:nvPr/>
        </p:nvSpPr>
        <p:spPr>
          <a:xfrm rot="-2700000">
            <a:off x="102179" y="1111782"/>
            <a:ext cx="792402" cy="1014924"/>
          </a:xfrm>
          <a:custGeom>
            <a:rect b="b" l="l" r="r" t="t"/>
            <a:pathLst>
              <a:path extrusionOk="0" h="16073" w="12549">
                <a:moveTo>
                  <a:pt x="11061" y="1294"/>
                </a:moveTo>
                <a:lnTo>
                  <a:pt x="11093" y="1423"/>
                </a:lnTo>
                <a:lnTo>
                  <a:pt x="11061" y="1520"/>
                </a:lnTo>
                <a:lnTo>
                  <a:pt x="11028" y="1488"/>
                </a:lnTo>
                <a:lnTo>
                  <a:pt x="11061" y="1326"/>
                </a:lnTo>
                <a:lnTo>
                  <a:pt x="11061" y="1294"/>
                </a:lnTo>
                <a:close/>
                <a:moveTo>
                  <a:pt x="10026" y="0"/>
                </a:moveTo>
                <a:lnTo>
                  <a:pt x="9573" y="33"/>
                </a:lnTo>
                <a:lnTo>
                  <a:pt x="9120" y="97"/>
                </a:lnTo>
                <a:lnTo>
                  <a:pt x="8603" y="227"/>
                </a:lnTo>
                <a:lnTo>
                  <a:pt x="8085" y="356"/>
                </a:lnTo>
                <a:lnTo>
                  <a:pt x="7568" y="550"/>
                </a:lnTo>
                <a:lnTo>
                  <a:pt x="7050" y="744"/>
                </a:lnTo>
                <a:lnTo>
                  <a:pt x="6210" y="1197"/>
                </a:lnTo>
                <a:lnTo>
                  <a:pt x="5401" y="1682"/>
                </a:lnTo>
                <a:lnTo>
                  <a:pt x="4948" y="2038"/>
                </a:lnTo>
                <a:lnTo>
                  <a:pt x="4528" y="2426"/>
                </a:lnTo>
                <a:lnTo>
                  <a:pt x="4043" y="2846"/>
                </a:lnTo>
                <a:lnTo>
                  <a:pt x="3590" y="3299"/>
                </a:lnTo>
                <a:lnTo>
                  <a:pt x="3299" y="3687"/>
                </a:lnTo>
                <a:lnTo>
                  <a:pt x="2943" y="4075"/>
                </a:lnTo>
                <a:lnTo>
                  <a:pt x="2426" y="4722"/>
                </a:lnTo>
                <a:lnTo>
                  <a:pt x="2200" y="5045"/>
                </a:lnTo>
                <a:lnTo>
                  <a:pt x="2006" y="5401"/>
                </a:lnTo>
                <a:lnTo>
                  <a:pt x="1714" y="5886"/>
                </a:lnTo>
                <a:lnTo>
                  <a:pt x="1456" y="6468"/>
                </a:lnTo>
                <a:lnTo>
                  <a:pt x="1068" y="7406"/>
                </a:lnTo>
                <a:lnTo>
                  <a:pt x="906" y="7826"/>
                </a:lnTo>
                <a:lnTo>
                  <a:pt x="744" y="8247"/>
                </a:lnTo>
                <a:lnTo>
                  <a:pt x="615" y="8667"/>
                </a:lnTo>
                <a:lnTo>
                  <a:pt x="518" y="9120"/>
                </a:lnTo>
                <a:lnTo>
                  <a:pt x="356" y="9799"/>
                </a:lnTo>
                <a:lnTo>
                  <a:pt x="227" y="10478"/>
                </a:lnTo>
                <a:lnTo>
                  <a:pt x="98" y="11254"/>
                </a:lnTo>
                <a:lnTo>
                  <a:pt x="33" y="11642"/>
                </a:lnTo>
                <a:lnTo>
                  <a:pt x="0" y="12063"/>
                </a:lnTo>
                <a:lnTo>
                  <a:pt x="0" y="12451"/>
                </a:lnTo>
                <a:lnTo>
                  <a:pt x="0" y="12871"/>
                </a:lnTo>
                <a:lnTo>
                  <a:pt x="33" y="13292"/>
                </a:lnTo>
                <a:lnTo>
                  <a:pt x="98" y="13712"/>
                </a:lnTo>
                <a:lnTo>
                  <a:pt x="130" y="13841"/>
                </a:lnTo>
                <a:lnTo>
                  <a:pt x="65" y="14391"/>
                </a:lnTo>
                <a:lnTo>
                  <a:pt x="65" y="14585"/>
                </a:lnTo>
                <a:lnTo>
                  <a:pt x="65" y="14650"/>
                </a:lnTo>
                <a:lnTo>
                  <a:pt x="98" y="14747"/>
                </a:lnTo>
                <a:lnTo>
                  <a:pt x="162" y="14844"/>
                </a:lnTo>
                <a:lnTo>
                  <a:pt x="259" y="14909"/>
                </a:lnTo>
                <a:lnTo>
                  <a:pt x="162" y="15491"/>
                </a:lnTo>
                <a:lnTo>
                  <a:pt x="162" y="15588"/>
                </a:lnTo>
                <a:lnTo>
                  <a:pt x="162" y="15685"/>
                </a:lnTo>
                <a:lnTo>
                  <a:pt x="227" y="15782"/>
                </a:lnTo>
                <a:lnTo>
                  <a:pt x="292" y="15846"/>
                </a:lnTo>
                <a:lnTo>
                  <a:pt x="356" y="15879"/>
                </a:lnTo>
                <a:lnTo>
                  <a:pt x="453" y="15911"/>
                </a:lnTo>
                <a:lnTo>
                  <a:pt x="518" y="15911"/>
                </a:lnTo>
                <a:lnTo>
                  <a:pt x="615" y="15879"/>
                </a:lnTo>
                <a:lnTo>
                  <a:pt x="777" y="16040"/>
                </a:lnTo>
                <a:lnTo>
                  <a:pt x="906" y="16073"/>
                </a:lnTo>
                <a:lnTo>
                  <a:pt x="1035" y="16073"/>
                </a:lnTo>
                <a:lnTo>
                  <a:pt x="1165" y="16040"/>
                </a:lnTo>
                <a:lnTo>
                  <a:pt x="1229" y="15943"/>
                </a:lnTo>
                <a:lnTo>
                  <a:pt x="1294" y="15814"/>
                </a:lnTo>
                <a:lnTo>
                  <a:pt x="1359" y="15652"/>
                </a:lnTo>
                <a:lnTo>
                  <a:pt x="1456" y="15297"/>
                </a:lnTo>
                <a:lnTo>
                  <a:pt x="1617" y="14424"/>
                </a:lnTo>
                <a:lnTo>
                  <a:pt x="2038" y="13098"/>
                </a:lnTo>
                <a:lnTo>
                  <a:pt x="2264" y="12418"/>
                </a:lnTo>
                <a:lnTo>
                  <a:pt x="2523" y="11772"/>
                </a:lnTo>
                <a:lnTo>
                  <a:pt x="2717" y="11190"/>
                </a:lnTo>
                <a:lnTo>
                  <a:pt x="2717" y="11157"/>
                </a:lnTo>
                <a:lnTo>
                  <a:pt x="2976" y="10640"/>
                </a:lnTo>
                <a:lnTo>
                  <a:pt x="3267" y="10122"/>
                </a:lnTo>
                <a:lnTo>
                  <a:pt x="3817" y="9282"/>
                </a:lnTo>
                <a:lnTo>
                  <a:pt x="4334" y="8602"/>
                </a:lnTo>
                <a:lnTo>
                  <a:pt x="4657" y="8214"/>
                </a:lnTo>
                <a:lnTo>
                  <a:pt x="4981" y="7859"/>
                </a:lnTo>
                <a:lnTo>
                  <a:pt x="5336" y="7535"/>
                </a:lnTo>
                <a:lnTo>
                  <a:pt x="5725" y="7212"/>
                </a:lnTo>
                <a:lnTo>
                  <a:pt x="6274" y="6759"/>
                </a:lnTo>
                <a:lnTo>
                  <a:pt x="6953" y="6274"/>
                </a:lnTo>
                <a:lnTo>
                  <a:pt x="7342" y="6048"/>
                </a:lnTo>
                <a:lnTo>
                  <a:pt x="7730" y="5821"/>
                </a:lnTo>
                <a:lnTo>
                  <a:pt x="8506" y="5369"/>
                </a:lnTo>
                <a:lnTo>
                  <a:pt x="8894" y="5174"/>
                </a:lnTo>
                <a:lnTo>
                  <a:pt x="9250" y="4980"/>
                </a:lnTo>
                <a:lnTo>
                  <a:pt x="9702" y="4754"/>
                </a:lnTo>
                <a:lnTo>
                  <a:pt x="10123" y="4495"/>
                </a:lnTo>
                <a:lnTo>
                  <a:pt x="10931" y="3978"/>
                </a:lnTo>
                <a:lnTo>
                  <a:pt x="10964" y="3946"/>
                </a:lnTo>
                <a:lnTo>
                  <a:pt x="11028" y="3913"/>
                </a:lnTo>
                <a:lnTo>
                  <a:pt x="11319" y="3687"/>
                </a:lnTo>
                <a:lnTo>
                  <a:pt x="11643" y="3428"/>
                </a:lnTo>
                <a:lnTo>
                  <a:pt x="11934" y="3137"/>
                </a:lnTo>
                <a:lnTo>
                  <a:pt x="12192" y="2846"/>
                </a:lnTo>
                <a:lnTo>
                  <a:pt x="12322" y="2620"/>
                </a:lnTo>
                <a:lnTo>
                  <a:pt x="12419" y="2426"/>
                </a:lnTo>
                <a:lnTo>
                  <a:pt x="12483" y="2199"/>
                </a:lnTo>
                <a:lnTo>
                  <a:pt x="12516" y="1973"/>
                </a:lnTo>
                <a:lnTo>
                  <a:pt x="12548" y="1617"/>
                </a:lnTo>
                <a:lnTo>
                  <a:pt x="12548" y="1326"/>
                </a:lnTo>
                <a:lnTo>
                  <a:pt x="12516" y="1164"/>
                </a:lnTo>
                <a:lnTo>
                  <a:pt x="12451" y="1003"/>
                </a:lnTo>
                <a:lnTo>
                  <a:pt x="12419" y="938"/>
                </a:lnTo>
                <a:lnTo>
                  <a:pt x="12386" y="809"/>
                </a:lnTo>
                <a:lnTo>
                  <a:pt x="12289" y="679"/>
                </a:lnTo>
                <a:lnTo>
                  <a:pt x="12128" y="453"/>
                </a:lnTo>
                <a:lnTo>
                  <a:pt x="11934" y="291"/>
                </a:lnTo>
                <a:lnTo>
                  <a:pt x="11740" y="194"/>
                </a:lnTo>
                <a:lnTo>
                  <a:pt x="11707" y="194"/>
                </a:lnTo>
                <a:lnTo>
                  <a:pt x="11513" y="130"/>
                </a:lnTo>
                <a:lnTo>
                  <a:pt x="11028" y="65"/>
                </a:lnTo>
                <a:lnTo>
                  <a:pt x="10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8300418" y="-81097"/>
            <a:ext cx="1073900" cy="885424"/>
          </a:xfrm>
          <a:custGeom>
            <a:rect b="b" l="l" r="r" t="t"/>
            <a:pathLst>
              <a:path extrusionOk="0" h="7147" w="8668">
                <a:moveTo>
                  <a:pt x="6242" y="776"/>
                </a:moveTo>
                <a:lnTo>
                  <a:pt x="6727" y="873"/>
                </a:lnTo>
                <a:lnTo>
                  <a:pt x="7180" y="1003"/>
                </a:lnTo>
                <a:lnTo>
                  <a:pt x="7309" y="1067"/>
                </a:lnTo>
                <a:lnTo>
                  <a:pt x="7406" y="1132"/>
                </a:lnTo>
                <a:lnTo>
                  <a:pt x="7115" y="1003"/>
                </a:lnTo>
                <a:lnTo>
                  <a:pt x="6824" y="905"/>
                </a:lnTo>
                <a:lnTo>
                  <a:pt x="6242" y="776"/>
                </a:lnTo>
                <a:close/>
                <a:moveTo>
                  <a:pt x="2006" y="1294"/>
                </a:moveTo>
                <a:lnTo>
                  <a:pt x="1973" y="1455"/>
                </a:lnTo>
                <a:lnTo>
                  <a:pt x="1876" y="1746"/>
                </a:lnTo>
                <a:lnTo>
                  <a:pt x="1747" y="2005"/>
                </a:lnTo>
                <a:lnTo>
                  <a:pt x="1682" y="2167"/>
                </a:lnTo>
                <a:lnTo>
                  <a:pt x="1779" y="1876"/>
                </a:lnTo>
                <a:lnTo>
                  <a:pt x="1876" y="1488"/>
                </a:lnTo>
                <a:lnTo>
                  <a:pt x="2006" y="1294"/>
                </a:lnTo>
                <a:close/>
                <a:moveTo>
                  <a:pt x="5143" y="1746"/>
                </a:moveTo>
                <a:lnTo>
                  <a:pt x="5078" y="1843"/>
                </a:lnTo>
                <a:lnTo>
                  <a:pt x="4852" y="2231"/>
                </a:lnTo>
                <a:lnTo>
                  <a:pt x="4819" y="2199"/>
                </a:lnTo>
                <a:lnTo>
                  <a:pt x="4981" y="1973"/>
                </a:lnTo>
                <a:lnTo>
                  <a:pt x="5143" y="1746"/>
                </a:lnTo>
                <a:close/>
                <a:moveTo>
                  <a:pt x="5595" y="4657"/>
                </a:moveTo>
                <a:lnTo>
                  <a:pt x="5628" y="4883"/>
                </a:lnTo>
                <a:lnTo>
                  <a:pt x="5595" y="4916"/>
                </a:lnTo>
                <a:lnTo>
                  <a:pt x="5466" y="5110"/>
                </a:lnTo>
                <a:lnTo>
                  <a:pt x="5498" y="4916"/>
                </a:lnTo>
                <a:lnTo>
                  <a:pt x="5595" y="4689"/>
                </a:lnTo>
                <a:lnTo>
                  <a:pt x="5595" y="4657"/>
                </a:lnTo>
                <a:close/>
                <a:moveTo>
                  <a:pt x="4690" y="5853"/>
                </a:moveTo>
                <a:lnTo>
                  <a:pt x="4722" y="5918"/>
                </a:lnTo>
                <a:lnTo>
                  <a:pt x="4787" y="5983"/>
                </a:lnTo>
                <a:lnTo>
                  <a:pt x="4819" y="6112"/>
                </a:lnTo>
                <a:lnTo>
                  <a:pt x="4787" y="6144"/>
                </a:lnTo>
                <a:lnTo>
                  <a:pt x="4722" y="6047"/>
                </a:lnTo>
                <a:lnTo>
                  <a:pt x="4690" y="5853"/>
                </a:lnTo>
                <a:close/>
                <a:moveTo>
                  <a:pt x="4949" y="0"/>
                </a:moveTo>
                <a:lnTo>
                  <a:pt x="4302" y="32"/>
                </a:lnTo>
                <a:lnTo>
                  <a:pt x="3687" y="97"/>
                </a:lnTo>
                <a:lnTo>
                  <a:pt x="3041" y="129"/>
                </a:lnTo>
                <a:lnTo>
                  <a:pt x="2329" y="129"/>
                </a:lnTo>
                <a:lnTo>
                  <a:pt x="1650" y="194"/>
                </a:lnTo>
                <a:lnTo>
                  <a:pt x="1230" y="226"/>
                </a:lnTo>
                <a:lnTo>
                  <a:pt x="1003" y="226"/>
                </a:lnTo>
                <a:lnTo>
                  <a:pt x="809" y="259"/>
                </a:lnTo>
                <a:lnTo>
                  <a:pt x="680" y="356"/>
                </a:lnTo>
                <a:lnTo>
                  <a:pt x="583" y="485"/>
                </a:lnTo>
                <a:lnTo>
                  <a:pt x="518" y="420"/>
                </a:lnTo>
                <a:lnTo>
                  <a:pt x="453" y="356"/>
                </a:lnTo>
                <a:lnTo>
                  <a:pt x="356" y="356"/>
                </a:lnTo>
                <a:lnTo>
                  <a:pt x="259" y="388"/>
                </a:lnTo>
                <a:lnTo>
                  <a:pt x="162" y="420"/>
                </a:lnTo>
                <a:lnTo>
                  <a:pt x="98" y="485"/>
                </a:lnTo>
                <a:lnTo>
                  <a:pt x="65" y="550"/>
                </a:lnTo>
                <a:lnTo>
                  <a:pt x="33" y="679"/>
                </a:lnTo>
                <a:lnTo>
                  <a:pt x="65" y="1423"/>
                </a:lnTo>
                <a:lnTo>
                  <a:pt x="1" y="1617"/>
                </a:lnTo>
                <a:lnTo>
                  <a:pt x="1" y="1811"/>
                </a:lnTo>
                <a:lnTo>
                  <a:pt x="33" y="2070"/>
                </a:lnTo>
                <a:lnTo>
                  <a:pt x="98" y="2361"/>
                </a:lnTo>
                <a:lnTo>
                  <a:pt x="195" y="2619"/>
                </a:lnTo>
                <a:lnTo>
                  <a:pt x="324" y="2846"/>
                </a:lnTo>
                <a:lnTo>
                  <a:pt x="453" y="3105"/>
                </a:lnTo>
                <a:lnTo>
                  <a:pt x="647" y="3331"/>
                </a:lnTo>
                <a:lnTo>
                  <a:pt x="971" y="3557"/>
                </a:lnTo>
                <a:lnTo>
                  <a:pt x="1327" y="3751"/>
                </a:lnTo>
                <a:lnTo>
                  <a:pt x="1715" y="3913"/>
                </a:lnTo>
                <a:lnTo>
                  <a:pt x="2103" y="3978"/>
                </a:lnTo>
                <a:lnTo>
                  <a:pt x="2491" y="4042"/>
                </a:lnTo>
                <a:lnTo>
                  <a:pt x="2879" y="4042"/>
                </a:lnTo>
                <a:lnTo>
                  <a:pt x="3138" y="4010"/>
                </a:lnTo>
                <a:lnTo>
                  <a:pt x="3364" y="4010"/>
                </a:lnTo>
                <a:lnTo>
                  <a:pt x="3493" y="4042"/>
                </a:lnTo>
                <a:lnTo>
                  <a:pt x="3590" y="4107"/>
                </a:lnTo>
                <a:lnTo>
                  <a:pt x="3752" y="4172"/>
                </a:lnTo>
                <a:lnTo>
                  <a:pt x="3784" y="4204"/>
                </a:lnTo>
                <a:lnTo>
                  <a:pt x="3784" y="4236"/>
                </a:lnTo>
                <a:lnTo>
                  <a:pt x="3849" y="4463"/>
                </a:lnTo>
                <a:lnTo>
                  <a:pt x="3881" y="4819"/>
                </a:lnTo>
                <a:lnTo>
                  <a:pt x="3914" y="5239"/>
                </a:lnTo>
                <a:lnTo>
                  <a:pt x="3978" y="5692"/>
                </a:lnTo>
                <a:lnTo>
                  <a:pt x="4075" y="6112"/>
                </a:lnTo>
                <a:lnTo>
                  <a:pt x="4237" y="6500"/>
                </a:lnTo>
                <a:lnTo>
                  <a:pt x="4334" y="6630"/>
                </a:lnTo>
                <a:lnTo>
                  <a:pt x="4431" y="6759"/>
                </a:lnTo>
                <a:lnTo>
                  <a:pt x="4528" y="6856"/>
                </a:lnTo>
                <a:lnTo>
                  <a:pt x="4657" y="6953"/>
                </a:lnTo>
                <a:lnTo>
                  <a:pt x="4787" y="7050"/>
                </a:lnTo>
                <a:lnTo>
                  <a:pt x="4949" y="7082"/>
                </a:lnTo>
                <a:lnTo>
                  <a:pt x="5110" y="7147"/>
                </a:lnTo>
                <a:lnTo>
                  <a:pt x="5595" y="7147"/>
                </a:lnTo>
                <a:lnTo>
                  <a:pt x="5822" y="7115"/>
                </a:lnTo>
                <a:lnTo>
                  <a:pt x="6080" y="7082"/>
                </a:lnTo>
                <a:lnTo>
                  <a:pt x="6307" y="6985"/>
                </a:lnTo>
                <a:lnTo>
                  <a:pt x="6566" y="6888"/>
                </a:lnTo>
                <a:lnTo>
                  <a:pt x="6760" y="6727"/>
                </a:lnTo>
                <a:lnTo>
                  <a:pt x="7245" y="6371"/>
                </a:lnTo>
                <a:lnTo>
                  <a:pt x="7471" y="6177"/>
                </a:lnTo>
                <a:lnTo>
                  <a:pt x="7665" y="5918"/>
                </a:lnTo>
                <a:lnTo>
                  <a:pt x="7891" y="5692"/>
                </a:lnTo>
                <a:lnTo>
                  <a:pt x="8053" y="5433"/>
                </a:lnTo>
                <a:lnTo>
                  <a:pt x="8215" y="5142"/>
                </a:lnTo>
                <a:lnTo>
                  <a:pt x="8344" y="4851"/>
                </a:lnTo>
                <a:lnTo>
                  <a:pt x="8441" y="4560"/>
                </a:lnTo>
                <a:lnTo>
                  <a:pt x="8538" y="4236"/>
                </a:lnTo>
                <a:lnTo>
                  <a:pt x="8603" y="3913"/>
                </a:lnTo>
                <a:lnTo>
                  <a:pt x="8635" y="3622"/>
                </a:lnTo>
                <a:lnTo>
                  <a:pt x="8668" y="3234"/>
                </a:lnTo>
                <a:lnTo>
                  <a:pt x="8668" y="2878"/>
                </a:lnTo>
                <a:lnTo>
                  <a:pt x="8635" y="2522"/>
                </a:lnTo>
                <a:lnTo>
                  <a:pt x="8571" y="2199"/>
                </a:lnTo>
                <a:lnTo>
                  <a:pt x="8441" y="1649"/>
                </a:lnTo>
                <a:lnTo>
                  <a:pt x="8344" y="1358"/>
                </a:lnTo>
                <a:lnTo>
                  <a:pt x="8247" y="1100"/>
                </a:lnTo>
                <a:lnTo>
                  <a:pt x="8150" y="938"/>
                </a:lnTo>
                <a:lnTo>
                  <a:pt x="8021" y="808"/>
                </a:lnTo>
                <a:lnTo>
                  <a:pt x="7891" y="679"/>
                </a:lnTo>
                <a:lnTo>
                  <a:pt x="7730" y="582"/>
                </a:lnTo>
                <a:lnTo>
                  <a:pt x="7406" y="388"/>
                </a:lnTo>
                <a:lnTo>
                  <a:pt x="7018" y="259"/>
                </a:lnTo>
                <a:lnTo>
                  <a:pt x="6630" y="194"/>
                </a:lnTo>
                <a:lnTo>
                  <a:pt x="6242" y="129"/>
                </a:lnTo>
                <a:lnTo>
                  <a:pt x="5563" y="32"/>
                </a:lnTo>
                <a:lnTo>
                  <a:pt x="52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flipH="1">
            <a:off x="8730575" y="1948172"/>
            <a:ext cx="393863" cy="1190902"/>
          </a:xfrm>
          <a:custGeom>
            <a:rect b="b" l="l" r="r" t="t"/>
            <a:pathLst>
              <a:path extrusionOk="0" h="16624" w="5498">
                <a:moveTo>
                  <a:pt x="2070" y="809"/>
                </a:moveTo>
                <a:lnTo>
                  <a:pt x="1779" y="1036"/>
                </a:lnTo>
                <a:lnTo>
                  <a:pt x="1908" y="906"/>
                </a:lnTo>
                <a:lnTo>
                  <a:pt x="2038" y="809"/>
                </a:lnTo>
                <a:close/>
                <a:moveTo>
                  <a:pt x="2523" y="1"/>
                </a:moveTo>
                <a:lnTo>
                  <a:pt x="2296" y="65"/>
                </a:lnTo>
                <a:lnTo>
                  <a:pt x="2070" y="130"/>
                </a:lnTo>
                <a:lnTo>
                  <a:pt x="1844" y="259"/>
                </a:lnTo>
                <a:lnTo>
                  <a:pt x="1746" y="356"/>
                </a:lnTo>
                <a:lnTo>
                  <a:pt x="1455" y="550"/>
                </a:lnTo>
                <a:lnTo>
                  <a:pt x="1197" y="874"/>
                </a:lnTo>
                <a:lnTo>
                  <a:pt x="906" y="1294"/>
                </a:lnTo>
                <a:lnTo>
                  <a:pt x="615" y="1747"/>
                </a:lnTo>
                <a:lnTo>
                  <a:pt x="388" y="2232"/>
                </a:lnTo>
                <a:lnTo>
                  <a:pt x="259" y="2556"/>
                </a:lnTo>
                <a:lnTo>
                  <a:pt x="162" y="2847"/>
                </a:lnTo>
                <a:lnTo>
                  <a:pt x="97" y="3170"/>
                </a:lnTo>
                <a:lnTo>
                  <a:pt x="65" y="3493"/>
                </a:lnTo>
                <a:lnTo>
                  <a:pt x="33" y="3590"/>
                </a:lnTo>
                <a:lnTo>
                  <a:pt x="33" y="3914"/>
                </a:lnTo>
                <a:lnTo>
                  <a:pt x="33" y="4237"/>
                </a:lnTo>
                <a:lnTo>
                  <a:pt x="33" y="4399"/>
                </a:lnTo>
                <a:lnTo>
                  <a:pt x="0" y="4625"/>
                </a:lnTo>
                <a:lnTo>
                  <a:pt x="0" y="4658"/>
                </a:lnTo>
                <a:lnTo>
                  <a:pt x="0" y="4852"/>
                </a:lnTo>
                <a:lnTo>
                  <a:pt x="0" y="5046"/>
                </a:lnTo>
                <a:lnTo>
                  <a:pt x="0" y="5240"/>
                </a:lnTo>
                <a:lnTo>
                  <a:pt x="0" y="5304"/>
                </a:lnTo>
                <a:lnTo>
                  <a:pt x="33" y="5272"/>
                </a:lnTo>
                <a:lnTo>
                  <a:pt x="0" y="5434"/>
                </a:lnTo>
                <a:lnTo>
                  <a:pt x="33" y="5563"/>
                </a:lnTo>
                <a:lnTo>
                  <a:pt x="130" y="5886"/>
                </a:lnTo>
                <a:lnTo>
                  <a:pt x="291" y="6275"/>
                </a:lnTo>
                <a:lnTo>
                  <a:pt x="388" y="6501"/>
                </a:lnTo>
                <a:lnTo>
                  <a:pt x="518" y="6695"/>
                </a:lnTo>
                <a:lnTo>
                  <a:pt x="647" y="6889"/>
                </a:lnTo>
                <a:lnTo>
                  <a:pt x="809" y="7115"/>
                </a:lnTo>
                <a:lnTo>
                  <a:pt x="1132" y="7503"/>
                </a:lnTo>
                <a:lnTo>
                  <a:pt x="1617" y="7989"/>
                </a:lnTo>
                <a:lnTo>
                  <a:pt x="1811" y="8215"/>
                </a:lnTo>
                <a:lnTo>
                  <a:pt x="1941" y="8377"/>
                </a:lnTo>
                <a:lnTo>
                  <a:pt x="2046" y="8482"/>
                </a:lnTo>
                <a:lnTo>
                  <a:pt x="2167" y="8700"/>
                </a:lnTo>
                <a:lnTo>
                  <a:pt x="2296" y="9023"/>
                </a:lnTo>
                <a:lnTo>
                  <a:pt x="2329" y="9217"/>
                </a:lnTo>
                <a:lnTo>
                  <a:pt x="2329" y="9508"/>
                </a:lnTo>
                <a:lnTo>
                  <a:pt x="2296" y="10123"/>
                </a:lnTo>
                <a:lnTo>
                  <a:pt x="2296" y="10220"/>
                </a:lnTo>
                <a:lnTo>
                  <a:pt x="2232" y="10479"/>
                </a:lnTo>
                <a:lnTo>
                  <a:pt x="1941" y="11772"/>
                </a:lnTo>
                <a:lnTo>
                  <a:pt x="1811" y="12451"/>
                </a:lnTo>
                <a:lnTo>
                  <a:pt x="1746" y="13098"/>
                </a:lnTo>
                <a:lnTo>
                  <a:pt x="1746" y="13421"/>
                </a:lnTo>
                <a:lnTo>
                  <a:pt x="1779" y="13745"/>
                </a:lnTo>
                <a:lnTo>
                  <a:pt x="1844" y="14068"/>
                </a:lnTo>
                <a:lnTo>
                  <a:pt x="1908" y="14392"/>
                </a:lnTo>
                <a:lnTo>
                  <a:pt x="2038" y="14747"/>
                </a:lnTo>
                <a:lnTo>
                  <a:pt x="2199" y="15103"/>
                </a:lnTo>
                <a:lnTo>
                  <a:pt x="2167" y="15038"/>
                </a:lnTo>
                <a:lnTo>
                  <a:pt x="2296" y="15297"/>
                </a:lnTo>
                <a:lnTo>
                  <a:pt x="2426" y="15524"/>
                </a:lnTo>
                <a:lnTo>
                  <a:pt x="2490" y="15621"/>
                </a:lnTo>
                <a:lnTo>
                  <a:pt x="2458" y="15588"/>
                </a:lnTo>
                <a:lnTo>
                  <a:pt x="2523" y="15685"/>
                </a:lnTo>
                <a:lnTo>
                  <a:pt x="2620" y="15782"/>
                </a:lnTo>
                <a:lnTo>
                  <a:pt x="2717" y="15879"/>
                </a:lnTo>
                <a:lnTo>
                  <a:pt x="2717" y="15879"/>
                </a:lnTo>
                <a:lnTo>
                  <a:pt x="2652" y="15847"/>
                </a:lnTo>
                <a:lnTo>
                  <a:pt x="2652" y="15847"/>
                </a:lnTo>
                <a:lnTo>
                  <a:pt x="2846" y="16009"/>
                </a:lnTo>
                <a:lnTo>
                  <a:pt x="3008" y="16170"/>
                </a:lnTo>
                <a:lnTo>
                  <a:pt x="3202" y="16332"/>
                </a:lnTo>
                <a:lnTo>
                  <a:pt x="3396" y="16429"/>
                </a:lnTo>
                <a:lnTo>
                  <a:pt x="3557" y="16526"/>
                </a:lnTo>
                <a:lnTo>
                  <a:pt x="3655" y="16558"/>
                </a:lnTo>
                <a:lnTo>
                  <a:pt x="3816" y="16591"/>
                </a:lnTo>
                <a:lnTo>
                  <a:pt x="3946" y="16623"/>
                </a:lnTo>
                <a:lnTo>
                  <a:pt x="4107" y="16591"/>
                </a:lnTo>
                <a:lnTo>
                  <a:pt x="4172" y="16526"/>
                </a:lnTo>
                <a:lnTo>
                  <a:pt x="4237" y="16461"/>
                </a:lnTo>
                <a:lnTo>
                  <a:pt x="4301" y="16235"/>
                </a:lnTo>
                <a:lnTo>
                  <a:pt x="4366" y="16009"/>
                </a:lnTo>
                <a:lnTo>
                  <a:pt x="4398" y="15524"/>
                </a:lnTo>
                <a:lnTo>
                  <a:pt x="4398" y="15491"/>
                </a:lnTo>
                <a:lnTo>
                  <a:pt x="4398" y="15427"/>
                </a:lnTo>
                <a:lnTo>
                  <a:pt x="4431" y="15103"/>
                </a:lnTo>
                <a:lnTo>
                  <a:pt x="4463" y="14780"/>
                </a:lnTo>
                <a:lnTo>
                  <a:pt x="4495" y="14068"/>
                </a:lnTo>
                <a:lnTo>
                  <a:pt x="4463" y="13551"/>
                </a:lnTo>
                <a:lnTo>
                  <a:pt x="4431" y="13001"/>
                </a:lnTo>
                <a:lnTo>
                  <a:pt x="4431" y="12678"/>
                </a:lnTo>
                <a:lnTo>
                  <a:pt x="4463" y="12387"/>
                </a:lnTo>
                <a:lnTo>
                  <a:pt x="4495" y="12063"/>
                </a:lnTo>
                <a:lnTo>
                  <a:pt x="4560" y="11772"/>
                </a:lnTo>
                <a:lnTo>
                  <a:pt x="4625" y="11416"/>
                </a:lnTo>
                <a:lnTo>
                  <a:pt x="4883" y="10576"/>
                </a:lnTo>
                <a:lnTo>
                  <a:pt x="5013" y="10155"/>
                </a:lnTo>
                <a:lnTo>
                  <a:pt x="5142" y="9735"/>
                </a:lnTo>
                <a:lnTo>
                  <a:pt x="5271" y="9314"/>
                </a:lnTo>
                <a:lnTo>
                  <a:pt x="5368" y="8894"/>
                </a:lnTo>
                <a:lnTo>
                  <a:pt x="5433" y="8441"/>
                </a:lnTo>
                <a:lnTo>
                  <a:pt x="5498" y="8021"/>
                </a:lnTo>
                <a:lnTo>
                  <a:pt x="5498" y="7794"/>
                </a:lnTo>
                <a:lnTo>
                  <a:pt x="5466" y="7568"/>
                </a:lnTo>
                <a:lnTo>
                  <a:pt x="5401" y="7342"/>
                </a:lnTo>
                <a:lnTo>
                  <a:pt x="5336" y="7115"/>
                </a:lnTo>
                <a:lnTo>
                  <a:pt x="5207" y="6857"/>
                </a:lnTo>
                <a:lnTo>
                  <a:pt x="5045" y="6598"/>
                </a:lnTo>
                <a:lnTo>
                  <a:pt x="4722" y="6080"/>
                </a:lnTo>
                <a:lnTo>
                  <a:pt x="4431" y="5628"/>
                </a:lnTo>
                <a:lnTo>
                  <a:pt x="4140" y="5175"/>
                </a:lnTo>
                <a:lnTo>
                  <a:pt x="4010" y="4884"/>
                </a:lnTo>
                <a:lnTo>
                  <a:pt x="3978" y="4787"/>
                </a:lnTo>
                <a:lnTo>
                  <a:pt x="3946" y="4755"/>
                </a:lnTo>
                <a:lnTo>
                  <a:pt x="3913" y="4593"/>
                </a:lnTo>
                <a:lnTo>
                  <a:pt x="3881" y="4431"/>
                </a:lnTo>
                <a:lnTo>
                  <a:pt x="3881" y="4075"/>
                </a:lnTo>
                <a:lnTo>
                  <a:pt x="3946" y="3752"/>
                </a:lnTo>
                <a:lnTo>
                  <a:pt x="4010" y="3299"/>
                </a:lnTo>
                <a:lnTo>
                  <a:pt x="4140" y="2750"/>
                </a:lnTo>
                <a:lnTo>
                  <a:pt x="4204" y="2459"/>
                </a:lnTo>
                <a:lnTo>
                  <a:pt x="4237" y="2167"/>
                </a:lnTo>
                <a:lnTo>
                  <a:pt x="4269" y="1812"/>
                </a:lnTo>
                <a:lnTo>
                  <a:pt x="4269" y="1456"/>
                </a:lnTo>
                <a:lnTo>
                  <a:pt x="4204" y="1133"/>
                </a:lnTo>
                <a:lnTo>
                  <a:pt x="4075" y="842"/>
                </a:lnTo>
                <a:lnTo>
                  <a:pt x="3913" y="550"/>
                </a:lnTo>
                <a:lnTo>
                  <a:pt x="3687" y="324"/>
                </a:lnTo>
                <a:lnTo>
                  <a:pt x="3460" y="162"/>
                </a:lnTo>
                <a:lnTo>
                  <a:pt x="3234" y="65"/>
                </a:lnTo>
                <a:lnTo>
                  <a:pt x="30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2" name="Shape 312"/>
        <p:cNvGrpSpPr/>
        <p:nvPr/>
      </p:nvGrpSpPr>
      <p:grpSpPr>
        <a:xfrm>
          <a:off x="0" y="0"/>
          <a:ext cx="0" cy="0"/>
          <a:chOff x="0" y="0"/>
          <a:chExt cx="0" cy="0"/>
        </a:xfrm>
      </p:grpSpPr>
      <p:sp>
        <p:nvSpPr>
          <p:cNvPr id="313" name="Google Shape;313;p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4" name="Google Shape;314;p2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5" name="Google Shape;315;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16" name="Google Shape;316;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17" name="Google Shape;317;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18" name="Shape 318"/>
        <p:cNvGrpSpPr/>
        <p:nvPr/>
      </p:nvGrpSpPr>
      <p:grpSpPr>
        <a:xfrm>
          <a:off x="0" y="0"/>
          <a:ext cx="0" cy="0"/>
          <a:chOff x="0" y="0"/>
          <a:chExt cx="0" cy="0"/>
        </a:xfrm>
      </p:grpSpPr>
      <p:sp>
        <p:nvSpPr>
          <p:cNvPr id="319" name="Google Shape;319;p2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0" name="Google Shape;320;p2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21" name="Google Shape;321;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22" name="Google Shape;322;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23" name="Google Shape;323;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324" name="Shape 324"/>
        <p:cNvGrpSpPr/>
        <p:nvPr/>
      </p:nvGrpSpPr>
      <p:grpSpPr>
        <a:xfrm>
          <a:off x="0" y="0"/>
          <a:ext cx="0" cy="0"/>
          <a:chOff x="0" y="0"/>
          <a:chExt cx="0" cy="0"/>
        </a:xfrm>
      </p:grpSpPr>
      <p:sp>
        <p:nvSpPr>
          <p:cNvPr id="325" name="Google Shape;325;p23"/>
          <p:cNvSpPr txBox="1"/>
          <p:nvPr>
            <p:ph type="title"/>
          </p:nvPr>
        </p:nvSpPr>
        <p:spPr>
          <a:xfrm>
            <a:off x="457200" y="208360"/>
            <a:ext cx="8229600" cy="854700"/>
          </a:xfrm>
          <a:prstGeom prst="rect">
            <a:avLst/>
          </a:prstGeom>
          <a:noFill/>
          <a:ln>
            <a:noFill/>
          </a:ln>
        </p:spPr>
        <p:txBody>
          <a:bodyPr anchorCtr="1"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326" name="Google Shape;326;p23"/>
          <p:cNvSpPr txBox="1"/>
          <p:nvPr>
            <p:ph idx="1" type="body"/>
          </p:nvPr>
        </p:nvSpPr>
        <p:spPr>
          <a:xfrm>
            <a:off x="457200" y="1200151"/>
            <a:ext cx="8229600" cy="3398100"/>
          </a:xfrm>
          <a:prstGeom prst="rect">
            <a:avLst/>
          </a:prstGeom>
          <a:noFill/>
          <a:ln>
            <a:noFill/>
          </a:ln>
        </p:spPr>
        <p:txBody>
          <a:bodyPr anchorCtr="0" anchor="t" bIns="34275" lIns="68575" spcFirstLastPara="1" rIns="68575" wrap="square" tIns="34275">
            <a:noAutofit/>
          </a:bodyPr>
          <a:lstStyle>
            <a:lvl1pPr indent="-279400" lvl="0" marL="457200" algn="l">
              <a:lnSpc>
                <a:spcPct val="100000"/>
              </a:lnSpc>
              <a:spcBef>
                <a:spcPts val="300"/>
              </a:spcBef>
              <a:spcAft>
                <a:spcPts val="0"/>
              </a:spcAft>
              <a:buSzPts val="800"/>
              <a:buChar char="■"/>
              <a:defRPr/>
            </a:lvl1pPr>
            <a:lvl2pPr indent="-317500" lvl="1" marL="914400" algn="l">
              <a:lnSpc>
                <a:spcPct val="100000"/>
              </a:lnSpc>
              <a:spcBef>
                <a:spcPts val="300"/>
              </a:spcBef>
              <a:spcAft>
                <a:spcPts val="0"/>
              </a:spcAft>
              <a:buSzPts val="1400"/>
              <a:buChar char="•"/>
              <a:defRPr/>
            </a:lvl2pPr>
            <a:lvl3pPr indent="-279400" lvl="2" marL="1371600" algn="l">
              <a:lnSpc>
                <a:spcPct val="100000"/>
              </a:lnSpc>
              <a:spcBef>
                <a:spcPts val="300"/>
              </a:spcBef>
              <a:spcAft>
                <a:spcPts val="0"/>
              </a:spcAft>
              <a:buSzPts val="800"/>
              <a:buChar char="■"/>
              <a:defRPr/>
            </a:lvl3pPr>
            <a:lvl4pPr indent="-317500" lvl="3" marL="1828800" algn="l">
              <a:lnSpc>
                <a:spcPct val="100000"/>
              </a:lnSpc>
              <a:spcBef>
                <a:spcPts val="300"/>
              </a:spcBef>
              <a:spcAft>
                <a:spcPts val="0"/>
              </a:spcAft>
              <a:buSzPts val="1400"/>
              <a:buChar char="•"/>
              <a:defRPr/>
            </a:lvl4pPr>
            <a:lvl5pPr indent="-279400" lvl="4" marL="2286000" algn="l">
              <a:lnSpc>
                <a:spcPct val="100000"/>
              </a:lnSpc>
              <a:spcBef>
                <a:spcPts val="300"/>
              </a:spcBef>
              <a:spcAft>
                <a:spcPts val="0"/>
              </a:spcAft>
              <a:buSzPts val="8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27" name="Google Shape;327;p23"/>
          <p:cNvSpPr txBox="1"/>
          <p:nvPr>
            <p:ph idx="10" type="dt"/>
          </p:nvPr>
        </p:nvSpPr>
        <p:spPr>
          <a:xfrm>
            <a:off x="457200" y="4682729"/>
            <a:ext cx="2133600" cy="3429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28" name="Google Shape;328;p23"/>
          <p:cNvSpPr txBox="1"/>
          <p:nvPr>
            <p:ph idx="11" type="ftr"/>
          </p:nvPr>
        </p:nvSpPr>
        <p:spPr>
          <a:xfrm>
            <a:off x="3124200" y="4686300"/>
            <a:ext cx="2895600" cy="3429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29" name="Google Shape;329;p23"/>
          <p:cNvSpPr txBox="1"/>
          <p:nvPr>
            <p:ph idx="12" type="sldNum"/>
          </p:nvPr>
        </p:nvSpPr>
        <p:spPr>
          <a:xfrm>
            <a:off x="6553200" y="4682729"/>
            <a:ext cx="2133600" cy="3429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2">
    <p:spTree>
      <p:nvGrpSpPr>
        <p:cNvPr id="330" name="Shape 330"/>
        <p:cNvGrpSpPr/>
        <p:nvPr/>
      </p:nvGrpSpPr>
      <p:grpSpPr>
        <a:xfrm>
          <a:off x="0" y="0"/>
          <a:ext cx="0" cy="0"/>
          <a:chOff x="0" y="0"/>
          <a:chExt cx="0" cy="0"/>
        </a:xfrm>
      </p:grpSpPr>
      <p:sp>
        <p:nvSpPr>
          <p:cNvPr id="331" name="Google Shape;331;p24"/>
          <p:cNvSpPr txBox="1"/>
          <p:nvPr>
            <p:ph type="title"/>
          </p:nvPr>
        </p:nvSpPr>
        <p:spPr>
          <a:xfrm>
            <a:off x="457200" y="208360"/>
            <a:ext cx="8229600" cy="854700"/>
          </a:xfrm>
          <a:prstGeom prst="rect">
            <a:avLst/>
          </a:prstGeom>
          <a:noFill/>
          <a:ln>
            <a:noFill/>
          </a:ln>
        </p:spPr>
        <p:txBody>
          <a:bodyPr anchorCtr="1"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332" name="Google Shape;332;p24"/>
          <p:cNvSpPr txBox="1"/>
          <p:nvPr>
            <p:ph idx="1" type="body"/>
          </p:nvPr>
        </p:nvSpPr>
        <p:spPr>
          <a:xfrm>
            <a:off x="457200" y="1200151"/>
            <a:ext cx="8229600" cy="3398100"/>
          </a:xfrm>
          <a:prstGeom prst="rect">
            <a:avLst/>
          </a:prstGeom>
          <a:noFill/>
          <a:ln>
            <a:noFill/>
          </a:ln>
        </p:spPr>
        <p:txBody>
          <a:bodyPr anchorCtr="0" anchor="t" bIns="34275" lIns="68575" spcFirstLastPara="1" rIns="68575" wrap="square" tIns="34275">
            <a:noAutofit/>
          </a:bodyPr>
          <a:lstStyle>
            <a:lvl1pPr indent="-279400" lvl="0" marL="457200" algn="l">
              <a:lnSpc>
                <a:spcPct val="100000"/>
              </a:lnSpc>
              <a:spcBef>
                <a:spcPts val="300"/>
              </a:spcBef>
              <a:spcAft>
                <a:spcPts val="0"/>
              </a:spcAft>
              <a:buSzPts val="800"/>
              <a:buChar char="■"/>
              <a:defRPr/>
            </a:lvl1pPr>
            <a:lvl2pPr indent="-317500" lvl="1" marL="914400" algn="l">
              <a:lnSpc>
                <a:spcPct val="100000"/>
              </a:lnSpc>
              <a:spcBef>
                <a:spcPts val="300"/>
              </a:spcBef>
              <a:spcAft>
                <a:spcPts val="0"/>
              </a:spcAft>
              <a:buSzPts val="1400"/>
              <a:buChar char="•"/>
              <a:defRPr/>
            </a:lvl2pPr>
            <a:lvl3pPr indent="-279400" lvl="2" marL="1371600" algn="l">
              <a:lnSpc>
                <a:spcPct val="100000"/>
              </a:lnSpc>
              <a:spcBef>
                <a:spcPts val="300"/>
              </a:spcBef>
              <a:spcAft>
                <a:spcPts val="0"/>
              </a:spcAft>
              <a:buSzPts val="800"/>
              <a:buChar char="■"/>
              <a:defRPr/>
            </a:lvl3pPr>
            <a:lvl4pPr indent="-317500" lvl="3" marL="1828800" algn="l">
              <a:lnSpc>
                <a:spcPct val="100000"/>
              </a:lnSpc>
              <a:spcBef>
                <a:spcPts val="300"/>
              </a:spcBef>
              <a:spcAft>
                <a:spcPts val="0"/>
              </a:spcAft>
              <a:buSzPts val="1400"/>
              <a:buChar char="•"/>
              <a:defRPr/>
            </a:lvl4pPr>
            <a:lvl5pPr indent="-279400" lvl="4" marL="2286000" algn="l">
              <a:lnSpc>
                <a:spcPct val="100000"/>
              </a:lnSpc>
              <a:spcBef>
                <a:spcPts val="3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3" name="Google Shape;333;p24"/>
          <p:cNvSpPr txBox="1"/>
          <p:nvPr>
            <p:ph idx="10" type="dt"/>
          </p:nvPr>
        </p:nvSpPr>
        <p:spPr>
          <a:xfrm>
            <a:off x="457200" y="4682729"/>
            <a:ext cx="2133600" cy="3429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34" name="Google Shape;334;p24"/>
          <p:cNvSpPr txBox="1"/>
          <p:nvPr>
            <p:ph idx="11" type="ftr"/>
          </p:nvPr>
        </p:nvSpPr>
        <p:spPr>
          <a:xfrm>
            <a:off x="3124200" y="4686300"/>
            <a:ext cx="2895600" cy="3429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35" name="Google Shape;335;p24"/>
          <p:cNvSpPr txBox="1"/>
          <p:nvPr>
            <p:ph idx="12" type="sldNum"/>
          </p:nvPr>
        </p:nvSpPr>
        <p:spPr>
          <a:xfrm>
            <a:off x="6553200" y="4682729"/>
            <a:ext cx="2133600" cy="3429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3">
    <p:spTree>
      <p:nvGrpSpPr>
        <p:cNvPr id="336" name="Shape 336"/>
        <p:cNvGrpSpPr/>
        <p:nvPr/>
      </p:nvGrpSpPr>
      <p:grpSpPr>
        <a:xfrm>
          <a:off x="0" y="0"/>
          <a:ext cx="0" cy="0"/>
          <a:chOff x="0" y="0"/>
          <a:chExt cx="0" cy="0"/>
        </a:xfrm>
      </p:grpSpPr>
      <p:sp>
        <p:nvSpPr>
          <p:cNvPr id="337" name="Google Shape;337;p2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8" name="Google Shape;338;p25"/>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lt1"/>
              </a:buClr>
              <a:buSzPts val="1400"/>
              <a:buChar char="•"/>
              <a:defRPr/>
            </a:lvl1pPr>
            <a:lvl2pPr indent="-317500" lvl="1" marL="914400" algn="l">
              <a:lnSpc>
                <a:spcPct val="100000"/>
              </a:lnSpc>
              <a:spcBef>
                <a:spcPts val="300"/>
              </a:spcBef>
              <a:spcAft>
                <a:spcPts val="0"/>
              </a:spcAft>
              <a:buClr>
                <a:schemeClr val="lt1"/>
              </a:buClr>
              <a:buSzPts val="1400"/>
              <a:buChar char="–"/>
              <a:defRPr/>
            </a:lvl2pPr>
            <a:lvl3pPr indent="-317500" lvl="2" marL="1371600" algn="l">
              <a:lnSpc>
                <a:spcPct val="100000"/>
              </a:lnSpc>
              <a:spcBef>
                <a:spcPts val="300"/>
              </a:spcBef>
              <a:spcAft>
                <a:spcPts val="0"/>
              </a:spcAft>
              <a:buClr>
                <a:schemeClr val="lt1"/>
              </a:buClr>
              <a:buSzPts val="1400"/>
              <a:buChar char="•"/>
              <a:defRPr/>
            </a:lvl3pPr>
            <a:lvl4pPr indent="-317500" lvl="3" marL="1828800" algn="l">
              <a:lnSpc>
                <a:spcPct val="100000"/>
              </a:lnSpc>
              <a:spcBef>
                <a:spcPts val="300"/>
              </a:spcBef>
              <a:spcAft>
                <a:spcPts val="0"/>
              </a:spcAft>
              <a:buClr>
                <a:schemeClr val="lt1"/>
              </a:buClr>
              <a:buSzPts val="1400"/>
              <a:buChar char="–"/>
              <a:defRPr/>
            </a:lvl4pPr>
            <a:lvl5pPr indent="-317500" lvl="4" marL="2286000" algn="l">
              <a:lnSpc>
                <a:spcPct val="100000"/>
              </a:lnSpc>
              <a:spcBef>
                <a:spcPts val="300"/>
              </a:spcBef>
              <a:spcAft>
                <a:spcPts val="0"/>
              </a:spcAft>
              <a:buClr>
                <a:schemeClr val="lt1"/>
              </a:buClr>
              <a:buSzPts val="1400"/>
              <a:buChar char="»"/>
              <a:defRPr/>
            </a:lvl5pPr>
            <a:lvl6pPr indent="-317500" lvl="5" marL="2743200" algn="l">
              <a:lnSpc>
                <a:spcPct val="100000"/>
              </a:lnSpc>
              <a:spcBef>
                <a:spcPts val="300"/>
              </a:spcBef>
              <a:spcAft>
                <a:spcPts val="0"/>
              </a:spcAft>
              <a:buClr>
                <a:schemeClr val="lt1"/>
              </a:buClr>
              <a:buSzPts val="1400"/>
              <a:buChar char="•"/>
              <a:defRPr/>
            </a:lvl6pPr>
            <a:lvl7pPr indent="-317500" lvl="6" marL="3200400" algn="l">
              <a:lnSpc>
                <a:spcPct val="100000"/>
              </a:lnSpc>
              <a:spcBef>
                <a:spcPts val="300"/>
              </a:spcBef>
              <a:spcAft>
                <a:spcPts val="0"/>
              </a:spcAft>
              <a:buClr>
                <a:schemeClr val="lt1"/>
              </a:buClr>
              <a:buSzPts val="1400"/>
              <a:buChar char="•"/>
              <a:defRPr/>
            </a:lvl7pPr>
            <a:lvl8pPr indent="-317500" lvl="7" marL="3657600" algn="l">
              <a:lnSpc>
                <a:spcPct val="100000"/>
              </a:lnSpc>
              <a:spcBef>
                <a:spcPts val="300"/>
              </a:spcBef>
              <a:spcAft>
                <a:spcPts val="0"/>
              </a:spcAft>
              <a:buClr>
                <a:schemeClr val="lt1"/>
              </a:buClr>
              <a:buSzPts val="1400"/>
              <a:buChar char="•"/>
              <a:defRPr/>
            </a:lvl8pPr>
            <a:lvl9pPr indent="-317500" lvl="8" marL="4114800" algn="l">
              <a:lnSpc>
                <a:spcPct val="100000"/>
              </a:lnSpc>
              <a:spcBef>
                <a:spcPts val="300"/>
              </a:spcBef>
              <a:spcAft>
                <a:spcPts val="0"/>
              </a:spcAft>
              <a:buClr>
                <a:schemeClr val="lt1"/>
              </a:buClr>
              <a:buSzPts val="1400"/>
              <a:buChar char="•"/>
              <a:defRPr/>
            </a:lvl9pPr>
          </a:lstStyle>
          <a:p/>
        </p:txBody>
      </p:sp>
      <p:sp>
        <p:nvSpPr>
          <p:cNvPr id="339" name="Google Shape;339;p25"/>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40" name="Google Shape;340;p2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41" name="Google Shape;341;p25"/>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4">
    <p:spTree>
      <p:nvGrpSpPr>
        <p:cNvPr id="342" name="Shape 342"/>
        <p:cNvGrpSpPr/>
        <p:nvPr/>
      </p:nvGrpSpPr>
      <p:grpSpPr>
        <a:xfrm>
          <a:off x="0" y="0"/>
          <a:ext cx="0" cy="0"/>
          <a:chOff x="0" y="0"/>
          <a:chExt cx="0" cy="0"/>
        </a:xfrm>
      </p:grpSpPr>
      <p:sp>
        <p:nvSpPr>
          <p:cNvPr id="343" name="Google Shape;343;p26"/>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344" name="Google Shape;344;p26"/>
          <p:cNvSpPr txBox="1"/>
          <p:nvPr>
            <p:ph idx="1" type="body"/>
          </p:nvPr>
        </p:nvSpPr>
        <p:spPr>
          <a:xfrm>
            <a:off x="457200" y="1200150"/>
            <a:ext cx="8229600" cy="3372000"/>
          </a:xfrm>
          <a:prstGeom prst="rect">
            <a:avLst/>
          </a:prstGeom>
          <a:noFill/>
          <a:ln>
            <a:noFill/>
          </a:ln>
        </p:spPr>
        <p:txBody>
          <a:bodyPr anchorCtr="0" anchor="t" bIns="34275" lIns="68575" spcFirstLastPara="1" rIns="68575" wrap="square" tIns="34275">
            <a:noAutofit/>
          </a:bodyPr>
          <a:lstStyle>
            <a:lvl1pPr indent="-317500" lvl="0" marL="457200" algn="l">
              <a:lnSpc>
                <a:spcPct val="100000"/>
              </a:lnSpc>
              <a:spcBef>
                <a:spcPts val="300"/>
              </a:spcBef>
              <a:spcAft>
                <a:spcPts val="0"/>
              </a:spcAft>
              <a:buSzPts val="1400"/>
              <a:buChar char="•"/>
              <a:defRPr/>
            </a:lvl1pPr>
            <a:lvl2pPr indent="-317500" lvl="1" marL="914400" algn="l">
              <a:lnSpc>
                <a:spcPct val="100000"/>
              </a:lnSpc>
              <a:spcBef>
                <a:spcPts val="300"/>
              </a:spcBef>
              <a:spcAft>
                <a:spcPts val="0"/>
              </a:spcAft>
              <a:buClr>
                <a:schemeClr val="lt1"/>
              </a:buClr>
              <a:buSzPts val="1400"/>
              <a:buChar char="–"/>
              <a:defRPr/>
            </a:lvl2pPr>
            <a:lvl3pPr indent="-317500" lvl="2" marL="1371600" algn="l">
              <a:lnSpc>
                <a:spcPct val="100000"/>
              </a:lnSpc>
              <a:spcBef>
                <a:spcPts val="300"/>
              </a:spcBef>
              <a:spcAft>
                <a:spcPts val="0"/>
              </a:spcAft>
              <a:buSzPts val="1400"/>
              <a:buChar char="•"/>
              <a:defRPr/>
            </a:lvl3pPr>
            <a:lvl4pPr indent="-317500" lvl="3" marL="1828800" algn="l">
              <a:lnSpc>
                <a:spcPct val="100000"/>
              </a:lnSpc>
              <a:spcBef>
                <a:spcPts val="300"/>
              </a:spcBef>
              <a:spcAft>
                <a:spcPts val="0"/>
              </a:spcAft>
              <a:buClr>
                <a:schemeClr val="lt1"/>
              </a:buClr>
              <a:buSzPts val="1400"/>
              <a:buChar char="–"/>
              <a:defRPr/>
            </a:lvl4pPr>
            <a:lvl5pPr indent="-317500" lvl="4" marL="2286000" algn="l">
              <a:lnSpc>
                <a:spcPct val="100000"/>
              </a:lnSpc>
              <a:spcBef>
                <a:spcPts val="300"/>
              </a:spcBef>
              <a:spcAft>
                <a:spcPts val="0"/>
              </a:spcAft>
              <a:buSzPts val="1400"/>
              <a:buChar char="•"/>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45" name="Google Shape;345;p26"/>
          <p:cNvSpPr txBox="1"/>
          <p:nvPr>
            <p:ph idx="10" type="dt"/>
          </p:nvPr>
        </p:nvSpPr>
        <p:spPr>
          <a:xfrm>
            <a:off x="457200" y="4686300"/>
            <a:ext cx="2133600" cy="3429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46" name="Google Shape;346;p26"/>
          <p:cNvSpPr txBox="1"/>
          <p:nvPr>
            <p:ph idx="11" type="ftr"/>
          </p:nvPr>
        </p:nvSpPr>
        <p:spPr>
          <a:xfrm>
            <a:off x="3124200" y="4686300"/>
            <a:ext cx="2895600" cy="342900"/>
          </a:xfrm>
          <a:prstGeom prst="rect">
            <a:avLst/>
          </a:prstGeom>
          <a:noFill/>
          <a:ln>
            <a:noFill/>
          </a:ln>
        </p:spPr>
        <p:txBody>
          <a:bodyPr anchorCtr="0" anchor="b" bIns="34275" lIns="68575" spcFirstLastPara="1" rIns="68575" wrap="square" tIns="34275">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47" name="Google Shape;347;p26"/>
          <p:cNvSpPr txBox="1"/>
          <p:nvPr>
            <p:ph idx="12" type="sldNum"/>
          </p:nvPr>
        </p:nvSpPr>
        <p:spPr>
          <a:xfrm>
            <a:off x="6553200" y="4686300"/>
            <a:ext cx="2133600" cy="342900"/>
          </a:xfrm>
          <a:prstGeom prst="rect">
            <a:avLst/>
          </a:prstGeom>
          <a:noFill/>
          <a:ln>
            <a:noFill/>
          </a:ln>
        </p:spPr>
        <p:txBody>
          <a:bodyPr anchorCtr="0" anchor="b"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48" name="Shape 348"/>
        <p:cNvGrpSpPr/>
        <p:nvPr/>
      </p:nvGrpSpPr>
      <p:grpSpPr>
        <a:xfrm>
          <a:off x="0" y="0"/>
          <a:ext cx="0" cy="0"/>
          <a:chOff x="0" y="0"/>
          <a:chExt cx="0" cy="0"/>
        </a:xfrm>
      </p:grpSpPr>
      <p:grpSp>
        <p:nvGrpSpPr>
          <p:cNvPr id="349" name="Google Shape;349;p27"/>
          <p:cNvGrpSpPr/>
          <p:nvPr/>
        </p:nvGrpSpPr>
        <p:grpSpPr>
          <a:xfrm>
            <a:off x="-777850" y="-505600"/>
            <a:ext cx="10500907" cy="6436675"/>
            <a:chOff x="-777850" y="-505600"/>
            <a:chExt cx="10500907" cy="6436675"/>
          </a:xfrm>
        </p:grpSpPr>
        <p:sp>
          <p:nvSpPr>
            <p:cNvPr id="350" name="Google Shape;350;p27"/>
            <p:cNvSpPr/>
            <p:nvPr/>
          </p:nvSpPr>
          <p:spPr>
            <a:xfrm>
              <a:off x="-505600" y="-505600"/>
              <a:ext cx="3134300" cy="3912175"/>
            </a:xfrm>
            <a:custGeom>
              <a:rect b="b" l="l" r="r" t="t"/>
              <a:pathLst>
                <a:path extrusionOk="0" h="156487" w="125372">
                  <a:moveTo>
                    <a:pt x="81674" y="0"/>
                  </a:moveTo>
                  <a:cubicBezTo>
                    <a:pt x="95364" y="0"/>
                    <a:pt x="110246" y="6596"/>
                    <a:pt x="119010" y="17113"/>
                  </a:cubicBezTo>
                  <a:cubicBezTo>
                    <a:pt x="126216" y="25761"/>
                    <a:pt x="126404" y="39638"/>
                    <a:pt x="123677" y="50560"/>
                  </a:cubicBezTo>
                  <a:cubicBezTo>
                    <a:pt x="118928" y="69579"/>
                    <a:pt x="88765" y="70656"/>
                    <a:pt x="77007" y="86341"/>
                  </a:cubicBezTo>
                  <a:cubicBezTo>
                    <a:pt x="70563" y="94937"/>
                    <a:pt x="78275" y="108040"/>
                    <a:pt x="81674" y="118232"/>
                  </a:cubicBezTo>
                  <a:cubicBezTo>
                    <a:pt x="83525" y="123781"/>
                    <a:pt x="81294" y="130664"/>
                    <a:pt x="77785" y="135345"/>
                  </a:cubicBezTo>
                  <a:cubicBezTo>
                    <a:pt x="68041" y="148342"/>
                    <a:pt x="49206" y="151628"/>
                    <a:pt x="33447" y="155569"/>
                  </a:cubicBezTo>
                  <a:cubicBezTo>
                    <a:pt x="22619" y="158277"/>
                    <a:pt x="11161" y="154013"/>
                    <a:pt x="0" y="154013"/>
                  </a:cubicBezTo>
                </a:path>
              </a:pathLst>
            </a:custGeom>
            <a:noFill/>
            <a:ln cap="flat" cmpd="sng" w="19050">
              <a:solidFill>
                <a:schemeClr val="dk2"/>
              </a:solidFill>
              <a:prstDash val="solid"/>
              <a:round/>
              <a:headEnd len="med" w="med" type="none"/>
              <a:tailEnd len="med" w="med" type="none"/>
            </a:ln>
          </p:spPr>
        </p:sp>
        <p:sp>
          <p:nvSpPr>
            <p:cNvPr id="351" name="Google Shape;351;p27"/>
            <p:cNvSpPr/>
            <p:nvPr/>
          </p:nvSpPr>
          <p:spPr>
            <a:xfrm>
              <a:off x="7686932" y="1575125"/>
              <a:ext cx="2036125" cy="4355950"/>
            </a:xfrm>
            <a:custGeom>
              <a:rect b="b" l="l" r="r" t="t"/>
              <a:pathLst>
                <a:path extrusionOk="0" h="174238" w="81445">
                  <a:moveTo>
                    <a:pt x="81445" y="0"/>
                  </a:moveTo>
                  <a:cubicBezTo>
                    <a:pt x="51367" y="4298"/>
                    <a:pt x="6503" y="12209"/>
                    <a:pt x="550" y="42004"/>
                  </a:cubicBezTo>
                  <a:cubicBezTo>
                    <a:pt x="-1490" y="52215"/>
                    <a:pt x="3996" y="63562"/>
                    <a:pt x="10662" y="71562"/>
                  </a:cubicBezTo>
                  <a:cubicBezTo>
                    <a:pt x="17534" y="79809"/>
                    <a:pt x="28343" y="86643"/>
                    <a:pt x="30108" y="97231"/>
                  </a:cubicBezTo>
                  <a:cubicBezTo>
                    <a:pt x="31347" y="104666"/>
                    <a:pt x="31923" y="113048"/>
                    <a:pt x="28552" y="119789"/>
                  </a:cubicBezTo>
                  <a:cubicBezTo>
                    <a:pt x="24193" y="128506"/>
                    <a:pt x="16463" y="135900"/>
                    <a:pt x="14551" y="145457"/>
                  </a:cubicBezTo>
                  <a:cubicBezTo>
                    <a:pt x="13230" y="152058"/>
                    <a:pt x="16533" y="159131"/>
                    <a:pt x="19996" y="164904"/>
                  </a:cubicBezTo>
                  <a:cubicBezTo>
                    <a:pt x="21997" y="168239"/>
                    <a:pt x="26996" y="170349"/>
                    <a:pt x="26996" y="174238"/>
                  </a:cubicBezTo>
                </a:path>
              </a:pathLst>
            </a:custGeom>
            <a:noFill/>
            <a:ln cap="flat" cmpd="sng" w="19050">
              <a:solidFill>
                <a:schemeClr val="dk2"/>
              </a:solidFill>
              <a:prstDash val="solid"/>
              <a:round/>
              <a:headEnd len="med" w="med" type="none"/>
              <a:tailEnd len="med" w="med" type="none"/>
            </a:ln>
          </p:spPr>
        </p:sp>
        <p:sp>
          <p:nvSpPr>
            <p:cNvPr id="352" name="Google Shape;352;p27"/>
            <p:cNvSpPr/>
            <p:nvPr/>
          </p:nvSpPr>
          <p:spPr>
            <a:xfrm>
              <a:off x="7233950" y="-194450"/>
              <a:ext cx="2450225" cy="1327325"/>
            </a:xfrm>
            <a:custGeom>
              <a:rect b="b" l="l" r="r" t="t"/>
              <a:pathLst>
                <a:path extrusionOk="0" h="53093" w="98009">
                  <a:moveTo>
                    <a:pt x="0" y="0"/>
                  </a:moveTo>
                  <a:cubicBezTo>
                    <a:pt x="0" y="25516"/>
                    <a:pt x="31464" y="48171"/>
                    <a:pt x="56783" y="51337"/>
                  </a:cubicBezTo>
                  <a:cubicBezTo>
                    <a:pt x="65792" y="52463"/>
                    <a:pt x="75106" y="53896"/>
                    <a:pt x="84008" y="52115"/>
                  </a:cubicBezTo>
                  <a:cubicBezTo>
                    <a:pt x="88832" y="51150"/>
                    <a:pt x="93090" y="47448"/>
                    <a:pt x="98009" y="47448"/>
                  </a:cubicBezTo>
                </a:path>
              </a:pathLst>
            </a:custGeom>
            <a:noFill/>
            <a:ln cap="flat" cmpd="sng" w="19050">
              <a:solidFill>
                <a:schemeClr val="dk2"/>
              </a:solidFill>
              <a:prstDash val="solid"/>
              <a:round/>
              <a:headEnd len="med" w="med" type="none"/>
              <a:tailEnd len="med" w="med" type="none"/>
            </a:ln>
          </p:spPr>
        </p:sp>
        <p:sp>
          <p:nvSpPr>
            <p:cNvPr id="353" name="Google Shape;353;p27"/>
            <p:cNvSpPr/>
            <p:nvPr/>
          </p:nvSpPr>
          <p:spPr>
            <a:xfrm>
              <a:off x="-777850" y="4520555"/>
              <a:ext cx="4705975" cy="1057025"/>
            </a:xfrm>
            <a:custGeom>
              <a:rect b="b" l="l" r="r" t="t"/>
              <a:pathLst>
                <a:path extrusionOk="0" h="42281" w="188239">
                  <a:moveTo>
                    <a:pt x="0" y="18306"/>
                  </a:moveTo>
                  <a:cubicBezTo>
                    <a:pt x="19535" y="-1222"/>
                    <a:pt x="55218" y="-3634"/>
                    <a:pt x="81674" y="4305"/>
                  </a:cubicBezTo>
                  <a:cubicBezTo>
                    <a:pt x="97492" y="9052"/>
                    <a:pt x="112796" y="15587"/>
                    <a:pt x="127567" y="22973"/>
                  </a:cubicBezTo>
                  <a:cubicBezTo>
                    <a:pt x="140012" y="29196"/>
                    <a:pt x="151178" y="39354"/>
                    <a:pt x="164903" y="41642"/>
                  </a:cubicBezTo>
                  <a:cubicBezTo>
                    <a:pt x="172576" y="42921"/>
                    <a:pt x="180460" y="41642"/>
                    <a:pt x="188239" y="41642"/>
                  </a:cubicBezTo>
                </a:path>
              </a:pathLst>
            </a:custGeom>
            <a:noFill/>
            <a:ln cap="flat" cmpd="sng" w="19050">
              <a:solidFill>
                <a:schemeClr val="dk2"/>
              </a:solidFill>
              <a:prstDash val="solid"/>
              <a:round/>
              <a:headEnd len="med" w="med" type="none"/>
              <a:tailEnd len="med" w="med" type="none"/>
            </a:ln>
          </p:spPr>
        </p:sp>
      </p:grpSp>
      <p:sp>
        <p:nvSpPr>
          <p:cNvPr id="354" name="Google Shape;354;p27"/>
          <p:cNvSpPr/>
          <p:nvPr/>
        </p:nvSpPr>
        <p:spPr>
          <a:xfrm flipH="1" rot="8100000">
            <a:off x="258255" y="3898630"/>
            <a:ext cx="407848" cy="321388"/>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noFill/>
          <a:ln cap="flat" cmpd="sng" w="19050">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accent1"/>
              </a:solidFill>
              <a:latin typeface="Anton"/>
              <a:ea typeface="Anton"/>
              <a:cs typeface="Anton"/>
              <a:sym typeface="Anton"/>
            </a:endParaRPr>
          </a:p>
        </p:txBody>
      </p:sp>
      <p:sp>
        <p:nvSpPr>
          <p:cNvPr id="355" name="Google Shape;355;p27"/>
          <p:cNvSpPr/>
          <p:nvPr/>
        </p:nvSpPr>
        <p:spPr>
          <a:xfrm flipH="1" rot="8100000">
            <a:off x="7966455" y="1336230"/>
            <a:ext cx="407848" cy="321388"/>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noFill/>
          <a:ln cap="flat" cmpd="sng" w="19050">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800">
              <a:solidFill>
                <a:schemeClr val="accent1"/>
              </a:solidFill>
              <a:latin typeface="Anton"/>
              <a:ea typeface="Anton"/>
              <a:cs typeface="Anton"/>
              <a:sym typeface="Anton"/>
            </a:endParaRPr>
          </a:p>
        </p:txBody>
      </p:sp>
      <p:sp>
        <p:nvSpPr>
          <p:cNvPr id="356" name="Google Shape;35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3000">
                <a:latin typeface="Anton"/>
                <a:ea typeface="Anton"/>
                <a:cs typeface="Anton"/>
                <a:sym typeface="Anton"/>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57" name="Google Shape;357;p27"/>
          <p:cNvSpPr txBox="1"/>
          <p:nvPr>
            <p:ph idx="2" type="title"/>
          </p:nvPr>
        </p:nvSpPr>
        <p:spPr>
          <a:xfrm>
            <a:off x="1715177" y="2914475"/>
            <a:ext cx="2505600" cy="3672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2400"/>
              <a:buNone/>
              <a:defRPr b="0" sz="1800">
                <a:solidFill>
                  <a:schemeClr val="dk1"/>
                </a:solidFill>
                <a:latin typeface="Anton"/>
                <a:ea typeface="Anton"/>
                <a:cs typeface="Anton"/>
                <a:sym typeface="Anton"/>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58" name="Google Shape;358;p27"/>
          <p:cNvSpPr txBox="1"/>
          <p:nvPr>
            <p:ph idx="3" type="title"/>
          </p:nvPr>
        </p:nvSpPr>
        <p:spPr>
          <a:xfrm>
            <a:off x="4923225" y="2914475"/>
            <a:ext cx="2505600" cy="3672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2400"/>
              <a:buNone/>
              <a:defRPr b="0" sz="1800">
                <a:solidFill>
                  <a:schemeClr val="dk1"/>
                </a:solidFill>
                <a:latin typeface="Anton"/>
                <a:ea typeface="Anton"/>
                <a:cs typeface="Anton"/>
                <a:sym typeface="Anton"/>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59" name="Google Shape;359;p27"/>
          <p:cNvSpPr txBox="1"/>
          <p:nvPr>
            <p:ph idx="1" type="subTitle"/>
          </p:nvPr>
        </p:nvSpPr>
        <p:spPr>
          <a:xfrm>
            <a:off x="4923238" y="3306450"/>
            <a:ext cx="2505600" cy="1010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60" name="Google Shape;360;p27"/>
          <p:cNvSpPr txBox="1"/>
          <p:nvPr>
            <p:ph idx="4" type="subTitle"/>
          </p:nvPr>
        </p:nvSpPr>
        <p:spPr>
          <a:xfrm>
            <a:off x="1715162" y="3306450"/>
            <a:ext cx="2505600" cy="1010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lt2"/>
        </a:solidFill>
      </p:bgPr>
    </p:bg>
    <p:spTree>
      <p:nvGrpSpPr>
        <p:cNvPr id="361" name="Shape 361"/>
        <p:cNvGrpSpPr/>
        <p:nvPr/>
      </p:nvGrpSpPr>
      <p:grpSpPr>
        <a:xfrm>
          <a:off x="0" y="0"/>
          <a:ext cx="0" cy="0"/>
          <a:chOff x="0" y="0"/>
          <a:chExt cx="0" cy="0"/>
        </a:xfrm>
      </p:grpSpPr>
      <p:sp>
        <p:nvSpPr>
          <p:cNvPr id="362" name="Google Shape;362;p28"/>
          <p:cNvSpPr txBox="1"/>
          <p:nvPr>
            <p:ph type="title"/>
          </p:nvPr>
        </p:nvSpPr>
        <p:spPr>
          <a:xfrm>
            <a:off x="301752" y="171450"/>
            <a:ext cx="8534400" cy="5694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7A9798"/>
              </a:buClr>
              <a:buSzPts val="18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63" name="Google Shape;363;p28"/>
          <p:cNvSpPr txBox="1"/>
          <p:nvPr>
            <p:ph idx="10" type="dt"/>
          </p:nvPr>
        </p:nvSpPr>
        <p:spPr>
          <a:xfrm>
            <a:off x="5791200" y="4807458"/>
            <a:ext cx="3045000" cy="274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4" name="Google Shape;364;p28"/>
          <p:cNvSpPr txBox="1"/>
          <p:nvPr>
            <p:ph idx="11" type="ftr"/>
          </p:nvPr>
        </p:nvSpPr>
        <p:spPr>
          <a:xfrm>
            <a:off x="304800" y="4808136"/>
            <a:ext cx="3581400" cy="274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 name="Google Shape;365;p28"/>
          <p:cNvSpPr txBox="1"/>
          <p:nvPr>
            <p:ph idx="12" type="sldNum"/>
          </p:nvPr>
        </p:nvSpPr>
        <p:spPr>
          <a:xfrm>
            <a:off x="4343400" y="780131"/>
            <a:ext cx="457200" cy="330900"/>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cxnSp>
        <p:nvCxnSpPr>
          <p:cNvPr id="366" name="Google Shape;366;p28"/>
          <p:cNvCxnSpPr/>
          <p:nvPr/>
        </p:nvCxnSpPr>
        <p:spPr>
          <a:xfrm flipH="1" rot="10800000">
            <a:off x="4563080" y="1181707"/>
            <a:ext cx="9000" cy="3614700"/>
          </a:xfrm>
          <a:prstGeom prst="straightConnector1">
            <a:avLst/>
          </a:prstGeom>
          <a:noFill/>
          <a:ln cap="flat" cmpd="sng" w="9525">
            <a:solidFill>
              <a:schemeClr val="dk2"/>
            </a:solidFill>
            <a:prstDash val="dash"/>
            <a:round/>
            <a:headEnd len="sm" w="sm" type="none"/>
            <a:tailEnd len="sm" w="sm" type="none"/>
          </a:ln>
        </p:spPr>
      </p:cxnSp>
      <p:sp>
        <p:nvSpPr>
          <p:cNvPr id="367" name="Google Shape;367;p28"/>
          <p:cNvSpPr txBox="1"/>
          <p:nvPr>
            <p:ph idx="1" type="body"/>
          </p:nvPr>
        </p:nvSpPr>
        <p:spPr>
          <a:xfrm>
            <a:off x="301752" y="1028700"/>
            <a:ext cx="4038600" cy="3511500"/>
          </a:xfrm>
          <a:prstGeom prst="rect">
            <a:avLst/>
          </a:prstGeom>
          <a:noFill/>
          <a:ln>
            <a:noFill/>
          </a:ln>
        </p:spPr>
        <p:txBody>
          <a:bodyPr anchorCtr="0" anchor="t" bIns="45700" lIns="91425" spcFirstLastPara="1" rIns="91425" wrap="square" tIns="45700">
            <a:normAutofit/>
          </a:bodyPr>
          <a:lstStyle>
            <a:lvl1pPr indent="-363537" lvl="0" marL="457200" algn="l">
              <a:spcBef>
                <a:spcPts val="500"/>
              </a:spcBef>
              <a:spcAft>
                <a:spcPts val="0"/>
              </a:spcAft>
              <a:buSzPts val="2125"/>
              <a:buChar char="●"/>
              <a:defRPr sz="2500"/>
            </a:lvl1pPr>
            <a:lvl2pPr indent="-308610" lvl="1" marL="914400" algn="l">
              <a:spcBef>
                <a:spcPts val="360"/>
              </a:spcBef>
              <a:spcAft>
                <a:spcPts val="0"/>
              </a:spcAft>
              <a:buSzPts val="1260"/>
              <a:buChar char="○"/>
              <a:defRPr/>
            </a:lvl2pPr>
            <a:lvl3pPr indent="-314325" lvl="2" marL="1371600" algn="l">
              <a:spcBef>
                <a:spcPts val="360"/>
              </a:spcBef>
              <a:spcAft>
                <a:spcPts val="0"/>
              </a:spcAft>
              <a:buSzPts val="135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368" name="Google Shape;368;p28"/>
          <p:cNvSpPr txBox="1"/>
          <p:nvPr>
            <p:ph idx="2" type="body"/>
          </p:nvPr>
        </p:nvSpPr>
        <p:spPr>
          <a:xfrm>
            <a:off x="4800600" y="1028700"/>
            <a:ext cx="4038600" cy="3511500"/>
          </a:xfrm>
          <a:prstGeom prst="rect">
            <a:avLst/>
          </a:prstGeom>
          <a:noFill/>
          <a:ln>
            <a:noFill/>
          </a:ln>
        </p:spPr>
        <p:txBody>
          <a:bodyPr anchorCtr="0" anchor="t" bIns="45700" lIns="91425" spcFirstLastPara="1" rIns="91425" wrap="square" tIns="45700">
            <a:normAutofit/>
          </a:bodyPr>
          <a:lstStyle>
            <a:lvl1pPr indent="-363537" lvl="0" marL="457200" algn="l">
              <a:spcBef>
                <a:spcPts val="500"/>
              </a:spcBef>
              <a:spcAft>
                <a:spcPts val="0"/>
              </a:spcAft>
              <a:buSzPts val="2125"/>
              <a:buChar char="●"/>
              <a:defRPr sz="2500"/>
            </a:lvl1pPr>
            <a:lvl2pPr indent="-308610" lvl="1" marL="914400" algn="l">
              <a:spcBef>
                <a:spcPts val="360"/>
              </a:spcBef>
              <a:spcAft>
                <a:spcPts val="0"/>
              </a:spcAft>
              <a:buSzPts val="1260"/>
              <a:buChar char="○"/>
              <a:defRPr/>
            </a:lvl2pPr>
            <a:lvl3pPr indent="-314325" lvl="2" marL="1371600" algn="l">
              <a:spcBef>
                <a:spcPts val="360"/>
              </a:spcBef>
              <a:spcAft>
                <a:spcPts val="0"/>
              </a:spcAft>
              <a:buSzPts val="135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72" name="Shape 37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73" name="Shape 373"/>
        <p:cNvGrpSpPr/>
        <p:nvPr/>
      </p:nvGrpSpPr>
      <p:grpSpPr>
        <a:xfrm>
          <a:off x="0" y="0"/>
          <a:ext cx="0" cy="0"/>
          <a:chOff x="0" y="0"/>
          <a:chExt cx="0" cy="0"/>
        </a:xfrm>
      </p:grpSpPr>
      <p:sp>
        <p:nvSpPr>
          <p:cNvPr id="374" name="Google Shape;374;p3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sp>
        <p:nvSpPr>
          <p:cNvPr id="46" name="Google Shape;46;p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4"/>
          <p:cNvSpPr txBox="1"/>
          <p:nvPr>
            <p:ph idx="1" type="body"/>
          </p:nvPr>
        </p:nvSpPr>
        <p:spPr>
          <a:xfrm>
            <a:off x="720000" y="1152475"/>
            <a:ext cx="7704000" cy="337500"/>
          </a:xfrm>
          <a:prstGeom prst="rect">
            <a:avLst/>
          </a:prstGeom>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accent1"/>
              </a:buClr>
              <a:buSzPts val="1800"/>
              <a:buFont typeface="Darker Grotesque SemiBold"/>
              <a:buChar char="●"/>
              <a:defRPr sz="1200"/>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48" name="Google Shape;48;p4"/>
          <p:cNvSpPr/>
          <p:nvPr/>
        </p:nvSpPr>
        <p:spPr>
          <a:xfrm>
            <a:off x="8430776" y="-305545"/>
            <a:ext cx="1325488" cy="947781"/>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4"/>
          <p:cNvGrpSpPr/>
          <p:nvPr/>
        </p:nvGrpSpPr>
        <p:grpSpPr>
          <a:xfrm>
            <a:off x="-90892" y="941648"/>
            <a:ext cx="879990" cy="1381577"/>
            <a:chOff x="1181833" y="-2326402"/>
            <a:chExt cx="879990" cy="1381577"/>
          </a:xfrm>
        </p:grpSpPr>
        <p:sp>
          <p:nvSpPr>
            <p:cNvPr id="50" name="Google Shape;50;p4"/>
            <p:cNvSpPr/>
            <p:nvPr/>
          </p:nvSpPr>
          <p:spPr>
            <a:xfrm rot="-8100000">
              <a:off x="1595527" y="-2297455"/>
              <a:ext cx="134705" cy="127542"/>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8100000">
              <a:off x="1551911" y="-2077412"/>
              <a:ext cx="224490" cy="202946"/>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2700000">
              <a:off x="1273433" y="-1658672"/>
              <a:ext cx="696790" cy="547704"/>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4"/>
          <p:cNvSpPr/>
          <p:nvPr/>
        </p:nvSpPr>
        <p:spPr>
          <a:xfrm rot="-5789301">
            <a:off x="8294218" y="1117351"/>
            <a:ext cx="1163016" cy="407754"/>
          </a:xfrm>
          <a:custGeom>
            <a:rect b="b" l="l" r="r" t="t"/>
            <a:pathLst>
              <a:path extrusionOk="0" h="5692" w="16235">
                <a:moveTo>
                  <a:pt x="14456" y="1358"/>
                </a:moveTo>
                <a:lnTo>
                  <a:pt x="14714" y="1455"/>
                </a:lnTo>
                <a:lnTo>
                  <a:pt x="14456" y="1488"/>
                </a:lnTo>
                <a:lnTo>
                  <a:pt x="14262" y="1423"/>
                </a:lnTo>
                <a:lnTo>
                  <a:pt x="14035" y="1391"/>
                </a:lnTo>
                <a:lnTo>
                  <a:pt x="14197" y="1358"/>
                </a:lnTo>
                <a:close/>
                <a:moveTo>
                  <a:pt x="647" y="970"/>
                </a:moveTo>
                <a:lnTo>
                  <a:pt x="679" y="1035"/>
                </a:lnTo>
                <a:lnTo>
                  <a:pt x="712" y="1132"/>
                </a:lnTo>
                <a:lnTo>
                  <a:pt x="873" y="1391"/>
                </a:lnTo>
                <a:lnTo>
                  <a:pt x="1003" y="1585"/>
                </a:lnTo>
                <a:lnTo>
                  <a:pt x="970" y="1552"/>
                </a:lnTo>
                <a:lnTo>
                  <a:pt x="938" y="1520"/>
                </a:lnTo>
                <a:lnTo>
                  <a:pt x="906" y="1488"/>
                </a:lnTo>
                <a:lnTo>
                  <a:pt x="744" y="1229"/>
                </a:lnTo>
                <a:lnTo>
                  <a:pt x="615" y="1003"/>
                </a:lnTo>
                <a:lnTo>
                  <a:pt x="582" y="970"/>
                </a:lnTo>
                <a:close/>
                <a:moveTo>
                  <a:pt x="14326" y="2232"/>
                </a:moveTo>
                <a:lnTo>
                  <a:pt x="14326" y="2361"/>
                </a:lnTo>
                <a:lnTo>
                  <a:pt x="14294" y="2458"/>
                </a:lnTo>
                <a:lnTo>
                  <a:pt x="14197" y="2393"/>
                </a:lnTo>
                <a:lnTo>
                  <a:pt x="14132" y="2361"/>
                </a:lnTo>
                <a:lnTo>
                  <a:pt x="14100" y="2329"/>
                </a:lnTo>
                <a:lnTo>
                  <a:pt x="14326" y="2232"/>
                </a:lnTo>
                <a:close/>
                <a:moveTo>
                  <a:pt x="15491" y="1973"/>
                </a:moveTo>
                <a:lnTo>
                  <a:pt x="15523" y="2005"/>
                </a:lnTo>
                <a:lnTo>
                  <a:pt x="15555" y="2135"/>
                </a:lnTo>
                <a:lnTo>
                  <a:pt x="15588" y="2232"/>
                </a:lnTo>
                <a:lnTo>
                  <a:pt x="15588" y="2490"/>
                </a:lnTo>
                <a:lnTo>
                  <a:pt x="15491" y="2781"/>
                </a:lnTo>
                <a:lnTo>
                  <a:pt x="15394" y="3072"/>
                </a:lnTo>
                <a:lnTo>
                  <a:pt x="15200" y="3363"/>
                </a:lnTo>
                <a:lnTo>
                  <a:pt x="15297" y="3072"/>
                </a:lnTo>
                <a:lnTo>
                  <a:pt x="15297" y="2911"/>
                </a:lnTo>
                <a:lnTo>
                  <a:pt x="15297" y="2749"/>
                </a:lnTo>
                <a:lnTo>
                  <a:pt x="15426" y="2490"/>
                </a:lnTo>
                <a:lnTo>
                  <a:pt x="15491" y="2329"/>
                </a:lnTo>
                <a:lnTo>
                  <a:pt x="15491" y="2167"/>
                </a:lnTo>
                <a:lnTo>
                  <a:pt x="15491" y="1973"/>
                </a:lnTo>
                <a:close/>
                <a:moveTo>
                  <a:pt x="10510" y="3719"/>
                </a:moveTo>
                <a:lnTo>
                  <a:pt x="10446" y="3752"/>
                </a:lnTo>
                <a:lnTo>
                  <a:pt x="10219" y="3784"/>
                </a:lnTo>
                <a:lnTo>
                  <a:pt x="10510" y="3719"/>
                </a:lnTo>
                <a:close/>
                <a:moveTo>
                  <a:pt x="356" y="0"/>
                </a:moveTo>
                <a:lnTo>
                  <a:pt x="259" y="33"/>
                </a:lnTo>
                <a:lnTo>
                  <a:pt x="162" y="97"/>
                </a:lnTo>
                <a:lnTo>
                  <a:pt x="129" y="227"/>
                </a:lnTo>
                <a:lnTo>
                  <a:pt x="97" y="227"/>
                </a:lnTo>
                <a:lnTo>
                  <a:pt x="65" y="259"/>
                </a:lnTo>
                <a:lnTo>
                  <a:pt x="0" y="291"/>
                </a:lnTo>
                <a:lnTo>
                  <a:pt x="0" y="356"/>
                </a:lnTo>
                <a:lnTo>
                  <a:pt x="0" y="421"/>
                </a:lnTo>
                <a:lnTo>
                  <a:pt x="194" y="938"/>
                </a:lnTo>
                <a:lnTo>
                  <a:pt x="420" y="1423"/>
                </a:lnTo>
                <a:lnTo>
                  <a:pt x="582" y="1714"/>
                </a:lnTo>
                <a:lnTo>
                  <a:pt x="679" y="1876"/>
                </a:lnTo>
                <a:lnTo>
                  <a:pt x="809" y="2038"/>
                </a:lnTo>
                <a:lnTo>
                  <a:pt x="970" y="2199"/>
                </a:lnTo>
                <a:lnTo>
                  <a:pt x="1132" y="2329"/>
                </a:lnTo>
                <a:lnTo>
                  <a:pt x="1455" y="2523"/>
                </a:lnTo>
                <a:lnTo>
                  <a:pt x="1455" y="2555"/>
                </a:lnTo>
                <a:lnTo>
                  <a:pt x="1649" y="2684"/>
                </a:lnTo>
                <a:lnTo>
                  <a:pt x="2587" y="3396"/>
                </a:lnTo>
                <a:lnTo>
                  <a:pt x="2620" y="3396"/>
                </a:lnTo>
                <a:lnTo>
                  <a:pt x="2878" y="3590"/>
                </a:lnTo>
                <a:lnTo>
                  <a:pt x="3105" y="3719"/>
                </a:lnTo>
                <a:lnTo>
                  <a:pt x="3299" y="3849"/>
                </a:lnTo>
                <a:lnTo>
                  <a:pt x="3428" y="3913"/>
                </a:lnTo>
                <a:lnTo>
                  <a:pt x="3687" y="4107"/>
                </a:lnTo>
                <a:lnTo>
                  <a:pt x="4269" y="4398"/>
                </a:lnTo>
                <a:lnTo>
                  <a:pt x="4851" y="4657"/>
                </a:lnTo>
                <a:lnTo>
                  <a:pt x="4754" y="4625"/>
                </a:lnTo>
                <a:lnTo>
                  <a:pt x="5304" y="4851"/>
                </a:lnTo>
                <a:lnTo>
                  <a:pt x="5886" y="5110"/>
                </a:lnTo>
                <a:lnTo>
                  <a:pt x="6209" y="5239"/>
                </a:lnTo>
                <a:lnTo>
                  <a:pt x="6565" y="5336"/>
                </a:lnTo>
                <a:lnTo>
                  <a:pt x="6953" y="5401"/>
                </a:lnTo>
                <a:lnTo>
                  <a:pt x="7632" y="5498"/>
                </a:lnTo>
                <a:lnTo>
                  <a:pt x="8053" y="5530"/>
                </a:lnTo>
                <a:lnTo>
                  <a:pt x="8473" y="5563"/>
                </a:lnTo>
                <a:lnTo>
                  <a:pt x="9184" y="5660"/>
                </a:lnTo>
                <a:lnTo>
                  <a:pt x="9670" y="5692"/>
                </a:lnTo>
                <a:lnTo>
                  <a:pt x="10155" y="5692"/>
                </a:lnTo>
                <a:lnTo>
                  <a:pt x="10737" y="5627"/>
                </a:lnTo>
                <a:lnTo>
                  <a:pt x="11222" y="5660"/>
                </a:lnTo>
                <a:lnTo>
                  <a:pt x="11739" y="5627"/>
                </a:lnTo>
                <a:lnTo>
                  <a:pt x="12321" y="5563"/>
                </a:lnTo>
                <a:lnTo>
                  <a:pt x="12903" y="5433"/>
                </a:lnTo>
                <a:lnTo>
                  <a:pt x="13550" y="5304"/>
                </a:lnTo>
                <a:lnTo>
                  <a:pt x="13809" y="5239"/>
                </a:lnTo>
                <a:lnTo>
                  <a:pt x="14003" y="5142"/>
                </a:lnTo>
                <a:lnTo>
                  <a:pt x="14262" y="5045"/>
                </a:lnTo>
                <a:lnTo>
                  <a:pt x="14520" y="4883"/>
                </a:lnTo>
                <a:lnTo>
                  <a:pt x="14779" y="4689"/>
                </a:lnTo>
                <a:lnTo>
                  <a:pt x="15038" y="4495"/>
                </a:lnTo>
                <a:lnTo>
                  <a:pt x="15264" y="4237"/>
                </a:lnTo>
                <a:lnTo>
                  <a:pt x="15523" y="3978"/>
                </a:lnTo>
                <a:lnTo>
                  <a:pt x="15717" y="3719"/>
                </a:lnTo>
                <a:lnTo>
                  <a:pt x="15911" y="3428"/>
                </a:lnTo>
                <a:lnTo>
                  <a:pt x="15846" y="3493"/>
                </a:lnTo>
                <a:lnTo>
                  <a:pt x="15976" y="3299"/>
                </a:lnTo>
                <a:lnTo>
                  <a:pt x="16073" y="3105"/>
                </a:lnTo>
                <a:lnTo>
                  <a:pt x="16202" y="2652"/>
                </a:lnTo>
                <a:lnTo>
                  <a:pt x="16234" y="2393"/>
                </a:lnTo>
                <a:lnTo>
                  <a:pt x="16202" y="2102"/>
                </a:lnTo>
                <a:lnTo>
                  <a:pt x="16137" y="1844"/>
                </a:lnTo>
                <a:lnTo>
                  <a:pt x="16008" y="1617"/>
                </a:lnTo>
                <a:lnTo>
                  <a:pt x="15911" y="1455"/>
                </a:lnTo>
                <a:lnTo>
                  <a:pt x="15782" y="1326"/>
                </a:lnTo>
                <a:lnTo>
                  <a:pt x="15620" y="1197"/>
                </a:lnTo>
                <a:lnTo>
                  <a:pt x="15458" y="1100"/>
                </a:lnTo>
                <a:lnTo>
                  <a:pt x="15103" y="906"/>
                </a:lnTo>
                <a:lnTo>
                  <a:pt x="14747" y="776"/>
                </a:lnTo>
                <a:lnTo>
                  <a:pt x="14423" y="712"/>
                </a:lnTo>
                <a:lnTo>
                  <a:pt x="14132" y="712"/>
                </a:lnTo>
                <a:lnTo>
                  <a:pt x="13809" y="776"/>
                </a:lnTo>
                <a:lnTo>
                  <a:pt x="13486" y="809"/>
                </a:lnTo>
                <a:lnTo>
                  <a:pt x="13259" y="906"/>
                </a:lnTo>
                <a:lnTo>
                  <a:pt x="13033" y="970"/>
                </a:lnTo>
                <a:lnTo>
                  <a:pt x="12742" y="1100"/>
                </a:lnTo>
                <a:lnTo>
                  <a:pt x="12451" y="1229"/>
                </a:lnTo>
                <a:lnTo>
                  <a:pt x="11739" y="1488"/>
                </a:lnTo>
                <a:lnTo>
                  <a:pt x="11157" y="1747"/>
                </a:lnTo>
                <a:lnTo>
                  <a:pt x="10672" y="1941"/>
                </a:lnTo>
                <a:lnTo>
                  <a:pt x="10446" y="2038"/>
                </a:lnTo>
                <a:lnTo>
                  <a:pt x="10155" y="2102"/>
                </a:lnTo>
                <a:lnTo>
                  <a:pt x="9637" y="2199"/>
                </a:lnTo>
                <a:lnTo>
                  <a:pt x="8926" y="2329"/>
                </a:lnTo>
                <a:lnTo>
                  <a:pt x="8279" y="2393"/>
                </a:lnTo>
                <a:lnTo>
                  <a:pt x="7826" y="2426"/>
                </a:lnTo>
                <a:lnTo>
                  <a:pt x="7341" y="2458"/>
                </a:lnTo>
                <a:lnTo>
                  <a:pt x="6597" y="2426"/>
                </a:lnTo>
                <a:lnTo>
                  <a:pt x="6177" y="2361"/>
                </a:lnTo>
                <a:lnTo>
                  <a:pt x="5692" y="2264"/>
                </a:lnTo>
                <a:lnTo>
                  <a:pt x="5239" y="2102"/>
                </a:lnTo>
                <a:lnTo>
                  <a:pt x="4431" y="1811"/>
                </a:lnTo>
                <a:lnTo>
                  <a:pt x="3784" y="1585"/>
                </a:lnTo>
                <a:lnTo>
                  <a:pt x="3137" y="1391"/>
                </a:lnTo>
                <a:lnTo>
                  <a:pt x="2846" y="1294"/>
                </a:lnTo>
                <a:lnTo>
                  <a:pt x="2781" y="1261"/>
                </a:lnTo>
                <a:lnTo>
                  <a:pt x="2587" y="1164"/>
                </a:lnTo>
                <a:lnTo>
                  <a:pt x="2167" y="938"/>
                </a:lnTo>
                <a:lnTo>
                  <a:pt x="1617" y="582"/>
                </a:lnTo>
                <a:lnTo>
                  <a:pt x="1552" y="550"/>
                </a:lnTo>
                <a:lnTo>
                  <a:pt x="1455" y="550"/>
                </a:lnTo>
                <a:lnTo>
                  <a:pt x="1455" y="518"/>
                </a:lnTo>
                <a:lnTo>
                  <a:pt x="1391" y="485"/>
                </a:lnTo>
                <a:lnTo>
                  <a:pt x="1326" y="453"/>
                </a:lnTo>
                <a:lnTo>
                  <a:pt x="1261" y="453"/>
                </a:lnTo>
                <a:lnTo>
                  <a:pt x="938" y="291"/>
                </a:lnTo>
                <a:lnTo>
                  <a:pt x="647" y="97"/>
                </a:lnTo>
                <a:lnTo>
                  <a:pt x="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220590" y="2585314"/>
            <a:ext cx="420396" cy="532973"/>
          </a:xfrm>
          <a:custGeom>
            <a:rect b="b" l="l" r="r" t="t"/>
            <a:pathLst>
              <a:path extrusionOk="0" h="9800" w="7730">
                <a:moveTo>
                  <a:pt x="3364" y="2976"/>
                </a:moveTo>
                <a:lnTo>
                  <a:pt x="3493" y="3008"/>
                </a:lnTo>
                <a:lnTo>
                  <a:pt x="3655" y="3105"/>
                </a:lnTo>
                <a:lnTo>
                  <a:pt x="3590" y="3170"/>
                </a:lnTo>
                <a:lnTo>
                  <a:pt x="3526" y="3138"/>
                </a:lnTo>
                <a:lnTo>
                  <a:pt x="3461" y="3105"/>
                </a:lnTo>
                <a:lnTo>
                  <a:pt x="3332" y="2976"/>
                </a:lnTo>
                <a:close/>
                <a:moveTo>
                  <a:pt x="2717" y="4173"/>
                </a:moveTo>
                <a:lnTo>
                  <a:pt x="2944" y="4334"/>
                </a:lnTo>
                <a:lnTo>
                  <a:pt x="2879" y="4561"/>
                </a:lnTo>
                <a:lnTo>
                  <a:pt x="2717" y="4173"/>
                </a:lnTo>
                <a:close/>
                <a:moveTo>
                  <a:pt x="6598" y="4561"/>
                </a:moveTo>
                <a:lnTo>
                  <a:pt x="6566" y="5110"/>
                </a:lnTo>
                <a:lnTo>
                  <a:pt x="6533" y="5272"/>
                </a:lnTo>
                <a:lnTo>
                  <a:pt x="6501" y="5369"/>
                </a:lnTo>
                <a:lnTo>
                  <a:pt x="6436" y="5595"/>
                </a:lnTo>
                <a:lnTo>
                  <a:pt x="6372" y="5401"/>
                </a:lnTo>
                <a:lnTo>
                  <a:pt x="6436" y="5046"/>
                </a:lnTo>
                <a:lnTo>
                  <a:pt x="6436" y="4690"/>
                </a:lnTo>
                <a:lnTo>
                  <a:pt x="6598" y="4561"/>
                </a:lnTo>
                <a:close/>
                <a:moveTo>
                  <a:pt x="1585" y="6501"/>
                </a:moveTo>
                <a:lnTo>
                  <a:pt x="1262" y="6954"/>
                </a:lnTo>
                <a:lnTo>
                  <a:pt x="1391" y="6760"/>
                </a:lnTo>
                <a:lnTo>
                  <a:pt x="1585" y="6501"/>
                </a:lnTo>
                <a:close/>
                <a:moveTo>
                  <a:pt x="2200" y="7600"/>
                </a:moveTo>
                <a:lnTo>
                  <a:pt x="2265" y="7795"/>
                </a:lnTo>
                <a:lnTo>
                  <a:pt x="2168" y="7795"/>
                </a:lnTo>
                <a:lnTo>
                  <a:pt x="2071" y="7762"/>
                </a:lnTo>
                <a:lnTo>
                  <a:pt x="2200" y="7600"/>
                </a:lnTo>
                <a:close/>
                <a:moveTo>
                  <a:pt x="2653" y="1"/>
                </a:moveTo>
                <a:lnTo>
                  <a:pt x="2523" y="33"/>
                </a:lnTo>
                <a:lnTo>
                  <a:pt x="2329" y="65"/>
                </a:lnTo>
                <a:lnTo>
                  <a:pt x="2168" y="130"/>
                </a:lnTo>
                <a:lnTo>
                  <a:pt x="2006" y="227"/>
                </a:lnTo>
                <a:lnTo>
                  <a:pt x="1877" y="292"/>
                </a:lnTo>
                <a:lnTo>
                  <a:pt x="1779" y="389"/>
                </a:lnTo>
                <a:lnTo>
                  <a:pt x="1650" y="486"/>
                </a:lnTo>
                <a:lnTo>
                  <a:pt x="1521" y="583"/>
                </a:lnTo>
                <a:lnTo>
                  <a:pt x="1294" y="842"/>
                </a:lnTo>
                <a:lnTo>
                  <a:pt x="1262" y="874"/>
                </a:lnTo>
                <a:lnTo>
                  <a:pt x="1133" y="1003"/>
                </a:lnTo>
                <a:lnTo>
                  <a:pt x="1165" y="1003"/>
                </a:lnTo>
                <a:lnTo>
                  <a:pt x="1003" y="1197"/>
                </a:lnTo>
                <a:lnTo>
                  <a:pt x="906" y="1294"/>
                </a:lnTo>
                <a:lnTo>
                  <a:pt x="842" y="1456"/>
                </a:lnTo>
                <a:lnTo>
                  <a:pt x="777" y="1618"/>
                </a:lnTo>
                <a:lnTo>
                  <a:pt x="680" y="1812"/>
                </a:lnTo>
                <a:lnTo>
                  <a:pt x="648" y="2070"/>
                </a:lnTo>
                <a:lnTo>
                  <a:pt x="615" y="2523"/>
                </a:lnTo>
                <a:lnTo>
                  <a:pt x="615" y="2879"/>
                </a:lnTo>
                <a:lnTo>
                  <a:pt x="680" y="3235"/>
                </a:lnTo>
                <a:lnTo>
                  <a:pt x="680" y="3267"/>
                </a:lnTo>
                <a:lnTo>
                  <a:pt x="680" y="3364"/>
                </a:lnTo>
                <a:lnTo>
                  <a:pt x="680" y="3396"/>
                </a:lnTo>
                <a:lnTo>
                  <a:pt x="712" y="3590"/>
                </a:lnTo>
                <a:lnTo>
                  <a:pt x="809" y="3978"/>
                </a:lnTo>
                <a:lnTo>
                  <a:pt x="906" y="4334"/>
                </a:lnTo>
                <a:lnTo>
                  <a:pt x="939" y="4496"/>
                </a:lnTo>
                <a:lnTo>
                  <a:pt x="939" y="4690"/>
                </a:lnTo>
                <a:lnTo>
                  <a:pt x="971" y="4690"/>
                </a:lnTo>
                <a:lnTo>
                  <a:pt x="971" y="4916"/>
                </a:lnTo>
                <a:lnTo>
                  <a:pt x="939" y="5272"/>
                </a:lnTo>
                <a:lnTo>
                  <a:pt x="939" y="5304"/>
                </a:lnTo>
                <a:lnTo>
                  <a:pt x="874" y="5531"/>
                </a:lnTo>
                <a:lnTo>
                  <a:pt x="680" y="5822"/>
                </a:lnTo>
                <a:lnTo>
                  <a:pt x="421" y="6113"/>
                </a:lnTo>
                <a:lnTo>
                  <a:pt x="227" y="6436"/>
                </a:lnTo>
                <a:lnTo>
                  <a:pt x="66" y="6792"/>
                </a:lnTo>
                <a:lnTo>
                  <a:pt x="33" y="6986"/>
                </a:lnTo>
                <a:lnTo>
                  <a:pt x="1" y="7180"/>
                </a:lnTo>
                <a:lnTo>
                  <a:pt x="1" y="7439"/>
                </a:lnTo>
                <a:lnTo>
                  <a:pt x="1" y="7697"/>
                </a:lnTo>
                <a:lnTo>
                  <a:pt x="66" y="7956"/>
                </a:lnTo>
                <a:lnTo>
                  <a:pt x="130" y="8215"/>
                </a:lnTo>
                <a:lnTo>
                  <a:pt x="260" y="8441"/>
                </a:lnTo>
                <a:lnTo>
                  <a:pt x="389" y="8668"/>
                </a:lnTo>
                <a:lnTo>
                  <a:pt x="551" y="8894"/>
                </a:lnTo>
                <a:lnTo>
                  <a:pt x="712" y="9088"/>
                </a:lnTo>
                <a:lnTo>
                  <a:pt x="1003" y="9314"/>
                </a:lnTo>
                <a:lnTo>
                  <a:pt x="1327" y="9508"/>
                </a:lnTo>
                <a:lnTo>
                  <a:pt x="1650" y="9638"/>
                </a:lnTo>
                <a:lnTo>
                  <a:pt x="2006" y="9735"/>
                </a:lnTo>
                <a:lnTo>
                  <a:pt x="2362" y="9767"/>
                </a:lnTo>
                <a:lnTo>
                  <a:pt x="2717" y="9800"/>
                </a:lnTo>
                <a:lnTo>
                  <a:pt x="3073" y="9735"/>
                </a:lnTo>
                <a:lnTo>
                  <a:pt x="3429" y="9670"/>
                </a:lnTo>
                <a:lnTo>
                  <a:pt x="3946" y="9476"/>
                </a:lnTo>
                <a:lnTo>
                  <a:pt x="4431" y="9250"/>
                </a:lnTo>
                <a:lnTo>
                  <a:pt x="4916" y="8959"/>
                </a:lnTo>
                <a:lnTo>
                  <a:pt x="5337" y="8635"/>
                </a:lnTo>
                <a:lnTo>
                  <a:pt x="5596" y="8474"/>
                </a:lnTo>
                <a:lnTo>
                  <a:pt x="5822" y="8280"/>
                </a:lnTo>
                <a:lnTo>
                  <a:pt x="6048" y="8053"/>
                </a:lnTo>
                <a:lnTo>
                  <a:pt x="6210" y="7795"/>
                </a:lnTo>
                <a:lnTo>
                  <a:pt x="6760" y="7180"/>
                </a:lnTo>
                <a:lnTo>
                  <a:pt x="7083" y="6760"/>
                </a:lnTo>
                <a:lnTo>
                  <a:pt x="7374" y="6339"/>
                </a:lnTo>
                <a:lnTo>
                  <a:pt x="7504" y="6048"/>
                </a:lnTo>
                <a:lnTo>
                  <a:pt x="7601" y="5725"/>
                </a:lnTo>
                <a:lnTo>
                  <a:pt x="7665" y="5434"/>
                </a:lnTo>
                <a:lnTo>
                  <a:pt x="7698" y="5110"/>
                </a:lnTo>
                <a:lnTo>
                  <a:pt x="7730" y="4755"/>
                </a:lnTo>
                <a:lnTo>
                  <a:pt x="7730" y="4431"/>
                </a:lnTo>
                <a:lnTo>
                  <a:pt x="7730" y="4108"/>
                </a:lnTo>
                <a:lnTo>
                  <a:pt x="7665" y="3784"/>
                </a:lnTo>
                <a:lnTo>
                  <a:pt x="7504" y="3267"/>
                </a:lnTo>
                <a:lnTo>
                  <a:pt x="7342" y="2782"/>
                </a:lnTo>
                <a:lnTo>
                  <a:pt x="7245" y="2556"/>
                </a:lnTo>
                <a:lnTo>
                  <a:pt x="7148" y="2329"/>
                </a:lnTo>
                <a:lnTo>
                  <a:pt x="6986" y="2103"/>
                </a:lnTo>
                <a:lnTo>
                  <a:pt x="6857" y="1909"/>
                </a:lnTo>
                <a:lnTo>
                  <a:pt x="6663" y="1715"/>
                </a:lnTo>
                <a:lnTo>
                  <a:pt x="6501" y="1521"/>
                </a:lnTo>
                <a:lnTo>
                  <a:pt x="6081" y="1230"/>
                </a:lnTo>
                <a:lnTo>
                  <a:pt x="6048" y="1165"/>
                </a:lnTo>
                <a:lnTo>
                  <a:pt x="5984" y="1100"/>
                </a:lnTo>
                <a:lnTo>
                  <a:pt x="5790" y="1003"/>
                </a:lnTo>
                <a:lnTo>
                  <a:pt x="5660" y="939"/>
                </a:lnTo>
                <a:lnTo>
                  <a:pt x="5499" y="874"/>
                </a:lnTo>
                <a:lnTo>
                  <a:pt x="5110" y="680"/>
                </a:lnTo>
                <a:lnTo>
                  <a:pt x="3752" y="227"/>
                </a:lnTo>
                <a:lnTo>
                  <a:pt x="3655" y="195"/>
                </a:lnTo>
                <a:lnTo>
                  <a:pt x="3396" y="130"/>
                </a:lnTo>
                <a:lnTo>
                  <a:pt x="3202" y="98"/>
                </a:lnTo>
                <a:lnTo>
                  <a:pt x="3008" y="65"/>
                </a:lnTo>
                <a:lnTo>
                  <a:pt x="2976" y="65"/>
                </a:lnTo>
                <a:lnTo>
                  <a:pt x="2814" y="33"/>
                </a:lnTo>
                <a:lnTo>
                  <a:pt x="26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4"/>
          <p:cNvGrpSpPr/>
          <p:nvPr/>
        </p:nvGrpSpPr>
        <p:grpSpPr>
          <a:xfrm rot="-5400000">
            <a:off x="8498088" y="2329607"/>
            <a:ext cx="755274" cy="484270"/>
            <a:chOff x="4924150" y="-4454105"/>
            <a:chExt cx="755274" cy="484270"/>
          </a:xfrm>
        </p:grpSpPr>
        <p:sp>
          <p:nvSpPr>
            <p:cNvPr id="56" name="Google Shape;56;p4"/>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4"/>
          <p:cNvSpPr/>
          <p:nvPr/>
        </p:nvSpPr>
        <p:spPr>
          <a:xfrm rot="3286735">
            <a:off x="-931656" y="3549096"/>
            <a:ext cx="1988237" cy="1463065"/>
          </a:xfrm>
          <a:custGeom>
            <a:rect b="b" l="l" r="r" t="t"/>
            <a:pathLst>
              <a:path extrusionOk="0" h="16849" w="22897">
                <a:moveTo>
                  <a:pt x="5078" y="647"/>
                </a:moveTo>
                <a:lnTo>
                  <a:pt x="5272" y="679"/>
                </a:lnTo>
                <a:lnTo>
                  <a:pt x="6339" y="938"/>
                </a:lnTo>
                <a:lnTo>
                  <a:pt x="6759" y="1003"/>
                </a:lnTo>
                <a:lnTo>
                  <a:pt x="6274" y="938"/>
                </a:lnTo>
                <a:lnTo>
                  <a:pt x="5822" y="905"/>
                </a:lnTo>
                <a:lnTo>
                  <a:pt x="5401" y="873"/>
                </a:lnTo>
                <a:lnTo>
                  <a:pt x="5369" y="873"/>
                </a:lnTo>
                <a:lnTo>
                  <a:pt x="4851" y="647"/>
                </a:lnTo>
                <a:close/>
                <a:moveTo>
                  <a:pt x="7536" y="1229"/>
                </a:moveTo>
                <a:lnTo>
                  <a:pt x="7924" y="1358"/>
                </a:lnTo>
                <a:lnTo>
                  <a:pt x="8279" y="1520"/>
                </a:lnTo>
                <a:lnTo>
                  <a:pt x="8215" y="1552"/>
                </a:lnTo>
                <a:lnTo>
                  <a:pt x="7891" y="1391"/>
                </a:lnTo>
                <a:lnTo>
                  <a:pt x="7536" y="1229"/>
                </a:lnTo>
                <a:close/>
                <a:moveTo>
                  <a:pt x="2749" y="2587"/>
                </a:moveTo>
                <a:lnTo>
                  <a:pt x="2717" y="2619"/>
                </a:lnTo>
                <a:lnTo>
                  <a:pt x="2652" y="2652"/>
                </a:lnTo>
                <a:lnTo>
                  <a:pt x="2588" y="2684"/>
                </a:lnTo>
                <a:lnTo>
                  <a:pt x="2555" y="2781"/>
                </a:lnTo>
                <a:lnTo>
                  <a:pt x="2555" y="2846"/>
                </a:lnTo>
                <a:lnTo>
                  <a:pt x="2588" y="2911"/>
                </a:lnTo>
                <a:lnTo>
                  <a:pt x="2620" y="2975"/>
                </a:lnTo>
                <a:lnTo>
                  <a:pt x="2361" y="3008"/>
                </a:lnTo>
                <a:lnTo>
                  <a:pt x="2329" y="2943"/>
                </a:lnTo>
                <a:lnTo>
                  <a:pt x="2297" y="2878"/>
                </a:lnTo>
                <a:lnTo>
                  <a:pt x="2297" y="2846"/>
                </a:lnTo>
                <a:lnTo>
                  <a:pt x="2297" y="2814"/>
                </a:lnTo>
                <a:lnTo>
                  <a:pt x="2361" y="2749"/>
                </a:lnTo>
                <a:lnTo>
                  <a:pt x="2458" y="2684"/>
                </a:lnTo>
                <a:lnTo>
                  <a:pt x="2749" y="2587"/>
                </a:lnTo>
                <a:close/>
                <a:moveTo>
                  <a:pt x="9702" y="2781"/>
                </a:moveTo>
                <a:lnTo>
                  <a:pt x="9767" y="2814"/>
                </a:lnTo>
                <a:lnTo>
                  <a:pt x="10026" y="3040"/>
                </a:lnTo>
                <a:lnTo>
                  <a:pt x="9767" y="2911"/>
                </a:lnTo>
                <a:lnTo>
                  <a:pt x="9735" y="2911"/>
                </a:lnTo>
                <a:lnTo>
                  <a:pt x="9702" y="2781"/>
                </a:lnTo>
                <a:close/>
                <a:moveTo>
                  <a:pt x="4140" y="744"/>
                </a:moveTo>
                <a:lnTo>
                  <a:pt x="4399" y="808"/>
                </a:lnTo>
                <a:lnTo>
                  <a:pt x="4657" y="873"/>
                </a:lnTo>
                <a:lnTo>
                  <a:pt x="4205" y="905"/>
                </a:lnTo>
                <a:lnTo>
                  <a:pt x="3752" y="970"/>
                </a:lnTo>
                <a:lnTo>
                  <a:pt x="3331" y="1067"/>
                </a:lnTo>
                <a:lnTo>
                  <a:pt x="2976" y="1197"/>
                </a:lnTo>
                <a:lnTo>
                  <a:pt x="2523" y="1358"/>
                </a:lnTo>
                <a:lnTo>
                  <a:pt x="2103" y="1552"/>
                </a:lnTo>
                <a:lnTo>
                  <a:pt x="1811" y="1811"/>
                </a:lnTo>
                <a:lnTo>
                  <a:pt x="1585" y="2070"/>
                </a:lnTo>
                <a:lnTo>
                  <a:pt x="1359" y="2328"/>
                </a:lnTo>
                <a:lnTo>
                  <a:pt x="1132" y="2587"/>
                </a:lnTo>
                <a:lnTo>
                  <a:pt x="1068" y="2684"/>
                </a:lnTo>
                <a:lnTo>
                  <a:pt x="1035" y="2781"/>
                </a:lnTo>
                <a:lnTo>
                  <a:pt x="1035" y="2878"/>
                </a:lnTo>
                <a:lnTo>
                  <a:pt x="1068" y="2975"/>
                </a:lnTo>
                <a:lnTo>
                  <a:pt x="1132" y="3072"/>
                </a:lnTo>
                <a:lnTo>
                  <a:pt x="1229" y="3105"/>
                </a:lnTo>
                <a:lnTo>
                  <a:pt x="1326" y="3137"/>
                </a:lnTo>
                <a:lnTo>
                  <a:pt x="1456" y="3105"/>
                </a:lnTo>
                <a:lnTo>
                  <a:pt x="1488" y="3169"/>
                </a:lnTo>
                <a:lnTo>
                  <a:pt x="1035" y="3169"/>
                </a:lnTo>
                <a:lnTo>
                  <a:pt x="971" y="3137"/>
                </a:lnTo>
                <a:lnTo>
                  <a:pt x="906" y="3105"/>
                </a:lnTo>
                <a:lnTo>
                  <a:pt x="841" y="3008"/>
                </a:lnTo>
                <a:lnTo>
                  <a:pt x="809" y="2943"/>
                </a:lnTo>
                <a:lnTo>
                  <a:pt x="777" y="2911"/>
                </a:lnTo>
                <a:lnTo>
                  <a:pt x="777" y="2814"/>
                </a:lnTo>
                <a:lnTo>
                  <a:pt x="777" y="2781"/>
                </a:lnTo>
                <a:lnTo>
                  <a:pt x="809" y="2652"/>
                </a:lnTo>
                <a:lnTo>
                  <a:pt x="809" y="2619"/>
                </a:lnTo>
                <a:lnTo>
                  <a:pt x="841" y="2587"/>
                </a:lnTo>
                <a:lnTo>
                  <a:pt x="1035" y="2231"/>
                </a:lnTo>
                <a:lnTo>
                  <a:pt x="1132" y="2102"/>
                </a:lnTo>
                <a:lnTo>
                  <a:pt x="1262" y="1973"/>
                </a:lnTo>
                <a:lnTo>
                  <a:pt x="1682" y="1714"/>
                </a:lnTo>
                <a:lnTo>
                  <a:pt x="2005" y="1488"/>
                </a:lnTo>
                <a:lnTo>
                  <a:pt x="2361" y="1294"/>
                </a:lnTo>
                <a:lnTo>
                  <a:pt x="2394" y="1294"/>
                </a:lnTo>
                <a:lnTo>
                  <a:pt x="2426" y="1261"/>
                </a:lnTo>
                <a:lnTo>
                  <a:pt x="2976" y="1067"/>
                </a:lnTo>
                <a:lnTo>
                  <a:pt x="3331" y="938"/>
                </a:lnTo>
                <a:lnTo>
                  <a:pt x="3719" y="841"/>
                </a:lnTo>
                <a:lnTo>
                  <a:pt x="4140" y="744"/>
                </a:lnTo>
                <a:close/>
                <a:moveTo>
                  <a:pt x="9217" y="3913"/>
                </a:moveTo>
                <a:lnTo>
                  <a:pt x="9508" y="4010"/>
                </a:lnTo>
                <a:lnTo>
                  <a:pt x="9120" y="4042"/>
                </a:lnTo>
                <a:lnTo>
                  <a:pt x="9152" y="3945"/>
                </a:lnTo>
                <a:lnTo>
                  <a:pt x="9217" y="3913"/>
                </a:lnTo>
                <a:close/>
                <a:moveTo>
                  <a:pt x="3396" y="4754"/>
                </a:moveTo>
                <a:lnTo>
                  <a:pt x="3763" y="4840"/>
                </a:lnTo>
                <a:lnTo>
                  <a:pt x="3763" y="4840"/>
                </a:lnTo>
                <a:lnTo>
                  <a:pt x="3655" y="4819"/>
                </a:lnTo>
                <a:lnTo>
                  <a:pt x="3396" y="4754"/>
                </a:lnTo>
                <a:close/>
                <a:moveTo>
                  <a:pt x="11319" y="4851"/>
                </a:moveTo>
                <a:lnTo>
                  <a:pt x="11481" y="5045"/>
                </a:lnTo>
                <a:lnTo>
                  <a:pt x="11319" y="5013"/>
                </a:lnTo>
                <a:lnTo>
                  <a:pt x="11319" y="4851"/>
                </a:lnTo>
                <a:close/>
                <a:moveTo>
                  <a:pt x="8215" y="5692"/>
                </a:moveTo>
                <a:lnTo>
                  <a:pt x="8182" y="5724"/>
                </a:lnTo>
                <a:lnTo>
                  <a:pt x="8150" y="5724"/>
                </a:lnTo>
                <a:lnTo>
                  <a:pt x="8118" y="5692"/>
                </a:lnTo>
                <a:close/>
                <a:moveTo>
                  <a:pt x="9152" y="6047"/>
                </a:moveTo>
                <a:lnTo>
                  <a:pt x="9185" y="6080"/>
                </a:lnTo>
                <a:lnTo>
                  <a:pt x="9185" y="6080"/>
                </a:lnTo>
                <a:lnTo>
                  <a:pt x="8926" y="6047"/>
                </a:lnTo>
                <a:close/>
                <a:moveTo>
                  <a:pt x="12354" y="6015"/>
                </a:moveTo>
                <a:lnTo>
                  <a:pt x="12354" y="6144"/>
                </a:lnTo>
                <a:lnTo>
                  <a:pt x="12354" y="6209"/>
                </a:lnTo>
                <a:lnTo>
                  <a:pt x="12192" y="6015"/>
                </a:lnTo>
                <a:close/>
                <a:moveTo>
                  <a:pt x="11125" y="6177"/>
                </a:moveTo>
                <a:lnTo>
                  <a:pt x="11384" y="6241"/>
                </a:lnTo>
                <a:lnTo>
                  <a:pt x="11740" y="6338"/>
                </a:lnTo>
                <a:lnTo>
                  <a:pt x="11319" y="6306"/>
                </a:lnTo>
                <a:lnTo>
                  <a:pt x="11093" y="6306"/>
                </a:lnTo>
                <a:lnTo>
                  <a:pt x="10866" y="6274"/>
                </a:lnTo>
                <a:lnTo>
                  <a:pt x="10834" y="6274"/>
                </a:lnTo>
                <a:lnTo>
                  <a:pt x="11125" y="6177"/>
                </a:lnTo>
                <a:close/>
                <a:moveTo>
                  <a:pt x="10543" y="8570"/>
                </a:moveTo>
                <a:lnTo>
                  <a:pt x="10543" y="8602"/>
                </a:lnTo>
                <a:lnTo>
                  <a:pt x="10575" y="8602"/>
                </a:lnTo>
                <a:lnTo>
                  <a:pt x="10672" y="8635"/>
                </a:lnTo>
                <a:lnTo>
                  <a:pt x="10511" y="8667"/>
                </a:lnTo>
                <a:lnTo>
                  <a:pt x="10478" y="8570"/>
                </a:lnTo>
                <a:close/>
                <a:moveTo>
                  <a:pt x="9088" y="8699"/>
                </a:moveTo>
                <a:lnTo>
                  <a:pt x="9185" y="8829"/>
                </a:lnTo>
                <a:lnTo>
                  <a:pt x="9185" y="8893"/>
                </a:lnTo>
                <a:lnTo>
                  <a:pt x="9217" y="9055"/>
                </a:lnTo>
                <a:lnTo>
                  <a:pt x="9088" y="8699"/>
                </a:lnTo>
                <a:close/>
                <a:moveTo>
                  <a:pt x="12742" y="10446"/>
                </a:moveTo>
                <a:lnTo>
                  <a:pt x="12645" y="10543"/>
                </a:lnTo>
                <a:lnTo>
                  <a:pt x="12483" y="10510"/>
                </a:lnTo>
                <a:lnTo>
                  <a:pt x="12580" y="10510"/>
                </a:lnTo>
                <a:lnTo>
                  <a:pt x="12742" y="10446"/>
                </a:lnTo>
                <a:close/>
                <a:moveTo>
                  <a:pt x="13454" y="10510"/>
                </a:moveTo>
                <a:lnTo>
                  <a:pt x="13454" y="10607"/>
                </a:lnTo>
                <a:lnTo>
                  <a:pt x="13227" y="10575"/>
                </a:lnTo>
                <a:lnTo>
                  <a:pt x="13324" y="10510"/>
                </a:lnTo>
                <a:close/>
                <a:moveTo>
                  <a:pt x="14391" y="10543"/>
                </a:moveTo>
                <a:lnTo>
                  <a:pt x="14488" y="10704"/>
                </a:lnTo>
                <a:lnTo>
                  <a:pt x="14521" y="10769"/>
                </a:lnTo>
                <a:lnTo>
                  <a:pt x="14262" y="10737"/>
                </a:lnTo>
                <a:lnTo>
                  <a:pt x="14197" y="10704"/>
                </a:lnTo>
                <a:lnTo>
                  <a:pt x="14197" y="10607"/>
                </a:lnTo>
                <a:lnTo>
                  <a:pt x="14294" y="10607"/>
                </a:lnTo>
                <a:lnTo>
                  <a:pt x="14391" y="10543"/>
                </a:lnTo>
                <a:close/>
                <a:moveTo>
                  <a:pt x="11546" y="11092"/>
                </a:moveTo>
                <a:lnTo>
                  <a:pt x="11675" y="11125"/>
                </a:lnTo>
                <a:lnTo>
                  <a:pt x="11707" y="11254"/>
                </a:lnTo>
                <a:lnTo>
                  <a:pt x="11740" y="11351"/>
                </a:lnTo>
                <a:lnTo>
                  <a:pt x="11740" y="11383"/>
                </a:lnTo>
                <a:lnTo>
                  <a:pt x="11643" y="11351"/>
                </a:lnTo>
                <a:lnTo>
                  <a:pt x="11416" y="11222"/>
                </a:lnTo>
                <a:lnTo>
                  <a:pt x="11384" y="11189"/>
                </a:lnTo>
                <a:lnTo>
                  <a:pt x="11481" y="11125"/>
                </a:lnTo>
                <a:lnTo>
                  <a:pt x="11546" y="11092"/>
                </a:lnTo>
                <a:close/>
                <a:moveTo>
                  <a:pt x="10123" y="11028"/>
                </a:moveTo>
                <a:lnTo>
                  <a:pt x="10187" y="11060"/>
                </a:lnTo>
                <a:lnTo>
                  <a:pt x="10284" y="11092"/>
                </a:lnTo>
                <a:lnTo>
                  <a:pt x="10349" y="11254"/>
                </a:lnTo>
                <a:lnTo>
                  <a:pt x="10317" y="11448"/>
                </a:lnTo>
                <a:lnTo>
                  <a:pt x="10123" y="11028"/>
                </a:lnTo>
                <a:close/>
                <a:moveTo>
                  <a:pt x="12483" y="11254"/>
                </a:moveTo>
                <a:lnTo>
                  <a:pt x="13163" y="11383"/>
                </a:lnTo>
                <a:lnTo>
                  <a:pt x="12742" y="11448"/>
                </a:lnTo>
                <a:lnTo>
                  <a:pt x="12451" y="11319"/>
                </a:lnTo>
                <a:lnTo>
                  <a:pt x="12483" y="11254"/>
                </a:lnTo>
                <a:close/>
                <a:moveTo>
                  <a:pt x="14585" y="11771"/>
                </a:moveTo>
                <a:lnTo>
                  <a:pt x="15103" y="11836"/>
                </a:lnTo>
                <a:lnTo>
                  <a:pt x="14553" y="11836"/>
                </a:lnTo>
                <a:lnTo>
                  <a:pt x="13906" y="11771"/>
                </a:lnTo>
                <a:close/>
                <a:moveTo>
                  <a:pt x="22185" y="11642"/>
                </a:moveTo>
                <a:lnTo>
                  <a:pt x="22250" y="11674"/>
                </a:lnTo>
                <a:lnTo>
                  <a:pt x="22282" y="11739"/>
                </a:lnTo>
                <a:lnTo>
                  <a:pt x="22315" y="11739"/>
                </a:lnTo>
                <a:lnTo>
                  <a:pt x="22282" y="11868"/>
                </a:lnTo>
                <a:lnTo>
                  <a:pt x="22282" y="11933"/>
                </a:lnTo>
                <a:lnTo>
                  <a:pt x="22250" y="12063"/>
                </a:lnTo>
                <a:lnTo>
                  <a:pt x="22250" y="11933"/>
                </a:lnTo>
                <a:lnTo>
                  <a:pt x="22250" y="11836"/>
                </a:lnTo>
                <a:lnTo>
                  <a:pt x="22250" y="11739"/>
                </a:lnTo>
                <a:lnTo>
                  <a:pt x="22185" y="11642"/>
                </a:lnTo>
                <a:close/>
                <a:moveTo>
                  <a:pt x="11190" y="12063"/>
                </a:moveTo>
                <a:lnTo>
                  <a:pt x="11125" y="12192"/>
                </a:lnTo>
                <a:lnTo>
                  <a:pt x="11093" y="12127"/>
                </a:lnTo>
                <a:lnTo>
                  <a:pt x="11190" y="12063"/>
                </a:lnTo>
                <a:close/>
                <a:moveTo>
                  <a:pt x="21344" y="12095"/>
                </a:moveTo>
                <a:lnTo>
                  <a:pt x="21053" y="12321"/>
                </a:lnTo>
                <a:lnTo>
                  <a:pt x="21053" y="12257"/>
                </a:lnTo>
                <a:lnTo>
                  <a:pt x="21053" y="12192"/>
                </a:lnTo>
                <a:lnTo>
                  <a:pt x="21312" y="12095"/>
                </a:lnTo>
                <a:close/>
                <a:moveTo>
                  <a:pt x="21959" y="12580"/>
                </a:moveTo>
                <a:lnTo>
                  <a:pt x="21732" y="12936"/>
                </a:lnTo>
                <a:lnTo>
                  <a:pt x="21506" y="13227"/>
                </a:lnTo>
                <a:lnTo>
                  <a:pt x="21668" y="12903"/>
                </a:lnTo>
                <a:lnTo>
                  <a:pt x="21959" y="12580"/>
                </a:lnTo>
                <a:close/>
                <a:moveTo>
                  <a:pt x="14521" y="13356"/>
                </a:moveTo>
                <a:lnTo>
                  <a:pt x="14521" y="13388"/>
                </a:lnTo>
                <a:lnTo>
                  <a:pt x="14424" y="13356"/>
                </a:lnTo>
                <a:close/>
                <a:moveTo>
                  <a:pt x="15232" y="13388"/>
                </a:moveTo>
                <a:lnTo>
                  <a:pt x="15750" y="13421"/>
                </a:lnTo>
                <a:lnTo>
                  <a:pt x="15879" y="13453"/>
                </a:lnTo>
                <a:lnTo>
                  <a:pt x="15620" y="13453"/>
                </a:lnTo>
                <a:lnTo>
                  <a:pt x="15297" y="13485"/>
                </a:lnTo>
                <a:lnTo>
                  <a:pt x="15232" y="13388"/>
                </a:lnTo>
                <a:close/>
                <a:moveTo>
                  <a:pt x="16655" y="13485"/>
                </a:moveTo>
                <a:lnTo>
                  <a:pt x="16785" y="13518"/>
                </a:lnTo>
                <a:lnTo>
                  <a:pt x="16979" y="13550"/>
                </a:lnTo>
                <a:lnTo>
                  <a:pt x="16623" y="13615"/>
                </a:lnTo>
                <a:lnTo>
                  <a:pt x="16623" y="13550"/>
                </a:lnTo>
                <a:lnTo>
                  <a:pt x="16655" y="13485"/>
                </a:lnTo>
                <a:close/>
                <a:moveTo>
                  <a:pt x="14844" y="15199"/>
                </a:moveTo>
                <a:lnTo>
                  <a:pt x="14877" y="15296"/>
                </a:lnTo>
                <a:lnTo>
                  <a:pt x="14585" y="15199"/>
                </a:lnTo>
                <a:close/>
                <a:moveTo>
                  <a:pt x="16623" y="15329"/>
                </a:moveTo>
                <a:lnTo>
                  <a:pt x="16623" y="15393"/>
                </a:lnTo>
                <a:lnTo>
                  <a:pt x="16235" y="15393"/>
                </a:lnTo>
                <a:lnTo>
                  <a:pt x="16623" y="15329"/>
                </a:lnTo>
                <a:close/>
                <a:moveTo>
                  <a:pt x="13648" y="15652"/>
                </a:moveTo>
                <a:lnTo>
                  <a:pt x="13874" y="15749"/>
                </a:lnTo>
                <a:lnTo>
                  <a:pt x="14456" y="16008"/>
                </a:lnTo>
                <a:lnTo>
                  <a:pt x="14100" y="15879"/>
                </a:lnTo>
                <a:lnTo>
                  <a:pt x="13874" y="15782"/>
                </a:lnTo>
                <a:lnTo>
                  <a:pt x="13648" y="15652"/>
                </a:lnTo>
                <a:close/>
                <a:moveTo>
                  <a:pt x="18013" y="15782"/>
                </a:moveTo>
                <a:lnTo>
                  <a:pt x="17852" y="15846"/>
                </a:lnTo>
                <a:lnTo>
                  <a:pt x="17496" y="15943"/>
                </a:lnTo>
                <a:lnTo>
                  <a:pt x="17108" y="16040"/>
                </a:lnTo>
                <a:lnTo>
                  <a:pt x="16720" y="16137"/>
                </a:lnTo>
                <a:lnTo>
                  <a:pt x="16752" y="16008"/>
                </a:lnTo>
                <a:lnTo>
                  <a:pt x="17399" y="15911"/>
                </a:lnTo>
                <a:lnTo>
                  <a:pt x="18013" y="15782"/>
                </a:lnTo>
                <a:close/>
                <a:moveTo>
                  <a:pt x="4884" y="0"/>
                </a:moveTo>
                <a:lnTo>
                  <a:pt x="4496" y="32"/>
                </a:lnTo>
                <a:lnTo>
                  <a:pt x="4140" y="97"/>
                </a:lnTo>
                <a:lnTo>
                  <a:pt x="3752" y="162"/>
                </a:lnTo>
                <a:lnTo>
                  <a:pt x="3105" y="323"/>
                </a:lnTo>
                <a:lnTo>
                  <a:pt x="2458" y="550"/>
                </a:lnTo>
                <a:lnTo>
                  <a:pt x="2005" y="776"/>
                </a:lnTo>
                <a:lnTo>
                  <a:pt x="1488" y="1035"/>
                </a:lnTo>
                <a:lnTo>
                  <a:pt x="1165" y="1197"/>
                </a:lnTo>
                <a:lnTo>
                  <a:pt x="841" y="1455"/>
                </a:lnTo>
                <a:lnTo>
                  <a:pt x="518" y="1779"/>
                </a:lnTo>
                <a:lnTo>
                  <a:pt x="356" y="2005"/>
                </a:lnTo>
                <a:lnTo>
                  <a:pt x="194" y="2231"/>
                </a:lnTo>
                <a:lnTo>
                  <a:pt x="65" y="2425"/>
                </a:lnTo>
                <a:lnTo>
                  <a:pt x="33" y="2587"/>
                </a:lnTo>
                <a:lnTo>
                  <a:pt x="0" y="2749"/>
                </a:lnTo>
                <a:lnTo>
                  <a:pt x="0" y="2943"/>
                </a:lnTo>
                <a:lnTo>
                  <a:pt x="33" y="3105"/>
                </a:lnTo>
                <a:lnTo>
                  <a:pt x="65" y="3266"/>
                </a:lnTo>
                <a:lnTo>
                  <a:pt x="130" y="3428"/>
                </a:lnTo>
                <a:lnTo>
                  <a:pt x="292" y="3719"/>
                </a:lnTo>
                <a:lnTo>
                  <a:pt x="550" y="4010"/>
                </a:lnTo>
                <a:lnTo>
                  <a:pt x="809" y="4236"/>
                </a:lnTo>
                <a:lnTo>
                  <a:pt x="1100" y="4430"/>
                </a:lnTo>
                <a:lnTo>
                  <a:pt x="1391" y="4625"/>
                </a:lnTo>
                <a:lnTo>
                  <a:pt x="1779" y="4851"/>
                </a:lnTo>
                <a:lnTo>
                  <a:pt x="2038" y="4980"/>
                </a:lnTo>
                <a:lnTo>
                  <a:pt x="2652" y="5207"/>
                </a:lnTo>
                <a:lnTo>
                  <a:pt x="3331" y="5401"/>
                </a:lnTo>
                <a:lnTo>
                  <a:pt x="4043" y="5562"/>
                </a:lnTo>
                <a:lnTo>
                  <a:pt x="5175" y="5789"/>
                </a:lnTo>
                <a:lnTo>
                  <a:pt x="5789" y="6015"/>
                </a:lnTo>
                <a:lnTo>
                  <a:pt x="6404" y="6306"/>
                </a:lnTo>
                <a:lnTo>
                  <a:pt x="6727" y="6500"/>
                </a:lnTo>
                <a:lnTo>
                  <a:pt x="7018" y="6694"/>
                </a:lnTo>
                <a:lnTo>
                  <a:pt x="7244" y="6856"/>
                </a:lnTo>
                <a:lnTo>
                  <a:pt x="7406" y="7050"/>
                </a:lnTo>
                <a:lnTo>
                  <a:pt x="7762" y="7503"/>
                </a:lnTo>
                <a:lnTo>
                  <a:pt x="7956" y="7761"/>
                </a:lnTo>
                <a:lnTo>
                  <a:pt x="8150" y="8085"/>
                </a:lnTo>
                <a:lnTo>
                  <a:pt x="8409" y="8667"/>
                </a:lnTo>
                <a:lnTo>
                  <a:pt x="8667" y="9443"/>
                </a:lnTo>
                <a:lnTo>
                  <a:pt x="8764" y="9863"/>
                </a:lnTo>
                <a:lnTo>
                  <a:pt x="8861" y="10284"/>
                </a:lnTo>
                <a:lnTo>
                  <a:pt x="8991" y="10704"/>
                </a:lnTo>
                <a:lnTo>
                  <a:pt x="9152" y="11060"/>
                </a:lnTo>
                <a:lnTo>
                  <a:pt x="9379" y="11739"/>
                </a:lnTo>
                <a:lnTo>
                  <a:pt x="9670" y="12515"/>
                </a:lnTo>
                <a:lnTo>
                  <a:pt x="10026" y="13259"/>
                </a:lnTo>
                <a:lnTo>
                  <a:pt x="10284" y="13679"/>
                </a:lnTo>
                <a:lnTo>
                  <a:pt x="10575" y="14068"/>
                </a:lnTo>
                <a:lnTo>
                  <a:pt x="10899" y="14456"/>
                </a:lnTo>
                <a:lnTo>
                  <a:pt x="11287" y="14779"/>
                </a:lnTo>
                <a:lnTo>
                  <a:pt x="11804" y="15264"/>
                </a:lnTo>
                <a:lnTo>
                  <a:pt x="12354" y="15685"/>
                </a:lnTo>
                <a:lnTo>
                  <a:pt x="12839" y="15976"/>
                </a:lnTo>
                <a:lnTo>
                  <a:pt x="13357" y="16234"/>
                </a:lnTo>
                <a:lnTo>
                  <a:pt x="13648" y="16396"/>
                </a:lnTo>
                <a:lnTo>
                  <a:pt x="13939" y="16493"/>
                </a:lnTo>
                <a:lnTo>
                  <a:pt x="14553" y="16687"/>
                </a:lnTo>
                <a:lnTo>
                  <a:pt x="14909" y="16784"/>
                </a:lnTo>
                <a:lnTo>
                  <a:pt x="15265" y="16849"/>
                </a:lnTo>
                <a:lnTo>
                  <a:pt x="16008" y="16849"/>
                </a:lnTo>
                <a:lnTo>
                  <a:pt x="16526" y="16816"/>
                </a:lnTo>
                <a:lnTo>
                  <a:pt x="17043" y="16719"/>
                </a:lnTo>
                <a:lnTo>
                  <a:pt x="17528" y="16622"/>
                </a:lnTo>
                <a:lnTo>
                  <a:pt x="18046" y="16461"/>
                </a:lnTo>
                <a:lnTo>
                  <a:pt x="18563" y="16267"/>
                </a:lnTo>
                <a:lnTo>
                  <a:pt x="18822" y="16137"/>
                </a:lnTo>
                <a:lnTo>
                  <a:pt x="19081" y="16008"/>
                </a:lnTo>
                <a:lnTo>
                  <a:pt x="19436" y="15814"/>
                </a:lnTo>
                <a:lnTo>
                  <a:pt x="19760" y="15587"/>
                </a:lnTo>
                <a:lnTo>
                  <a:pt x="20407" y="15102"/>
                </a:lnTo>
                <a:lnTo>
                  <a:pt x="20827" y="14779"/>
                </a:lnTo>
                <a:lnTo>
                  <a:pt x="21312" y="14326"/>
                </a:lnTo>
                <a:lnTo>
                  <a:pt x="21797" y="13841"/>
                </a:lnTo>
                <a:lnTo>
                  <a:pt x="22024" y="13582"/>
                </a:lnTo>
                <a:lnTo>
                  <a:pt x="22250" y="13324"/>
                </a:lnTo>
                <a:lnTo>
                  <a:pt x="22509" y="12936"/>
                </a:lnTo>
                <a:lnTo>
                  <a:pt x="22735" y="12548"/>
                </a:lnTo>
                <a:lnTo>
                  <a:pt x="22800" y="12418"/>
                </a:lnTo>
                <a:lnTo>
                  <a:pt x="22832" y="12257"/>
                </a:lnTo>
                <a:lnTo>
                  <a:pt x="22864" y="12160"/>
                </a:lnTo>
                <a:lnTo>
                  <a:pt x="22897" y="11868"/>
                </a:lnTo>
                <a:lnTo>
                  <a:pt x="22897" y="11642"/>
                </a:lnTo>
                <a:lnTo>
                  <a:pt x="22800" y="11448"/>
                </a:lnTo>
                <a:lnTo>
                  <a:pt x="22703" y="11286"/>
                </a:lnTo>
                <a:lnTo>
                  <a:pt x="22509" y="11157"/>
                </a:lnTo>
                <a:lnTo>
                  <a:pt x="22315" y="11092"/>
                </a:lnTo>
                <a:lnTo>
                  <a:pt x="22088" y="11060"/>
                </a:lnTo>
                <a:lnTo>
                  <a:pt x="21797" y="11028"/>
                </a:lnTo>
                <a:lnTo>
                  <a:pt x="21635" y="11060"/>
                </a:lnTo>
                <a:lnTo>
                  <a:pt x="21441" y="11125"/>
                </a:lnTo>
                <a:lnTo>
                  <a:pt x="21086" y="11222"/>
                </a:lnTo>
                <a:lnTo>
                  <a:pt x="20633" y="11351"/>
                </a:lnTo>
                <a:lnTo>
                  <a:pt x="20213" y="11448"/>
                </a:lnTo>
                <a:lnTo>
                  <a:pt x="19210" y="11642"/>
                </a:lnTo>
                <a:lnTo>
                  <a:pt x="18757" y="11707"/>
                </a:lnTo>
                <a:lnTo>
                  <a:pt x="18272" y="11739"/>
                </a:lnTo>
                <a:lnTo>
                  <a:pt x="17819" y="11804"/>
                </a:lnTo>
                <a:lnTo>
                  <a:pt x="17625" y="11804"/>
                </a:lnTo>
                <a:lnTo>
                  <a:pt x="17367" y="11771"/>
                </a:lnTo>
                <a:lnTo>
                  <a:pt x="17334" y="11771"/>
                </a:lnTo>
                <a:lnTo>
                  <a:pt x="17076" y="11739"/>
                </a:lnTo>
                <a:lnTo>
                  <a:pt x="16752" y="11642"/>
                </a:lnTo>
                <a:lnTo>
                  <a:pt x="16299" y="11448"/>
                </a:lnTo>
                <a:lnTo>
                  <a:pt x="15944" y="11286"/>
                </a:lnTo>
                <a:lnTo>
                  <a:pt x="15782" y="11189"/>
                </a:lnTo>
                <a:lnTo>
                  <a:pt x="15620" y="11092"/>
                </a:lnTo>
                <a:lnTo>
                  <a:pt x="15459" y="10963"/>
                </a:lnTo>
                <a:lnTo>
                  <a:pt x="15297" y="10769"/>
                </a:lnTo>
                <a:lnTo>
                  <a:pt x="15103" y="10478"/>
                </a:lnTo>
                <a:lnTo>
                  <a:pt x="14812" y="9960"/>
                </a:lnTo>
                <a:lnTo>
                  <a:pt x="14715" y="9734"/>
                </a:lnTo>
                <a:lnTo>
                  <a:pt x="14585" y="9411"/>
                </a:lnTo>
                <a:lnTo>
                  <a:pt x="14327" y="8505"/>
                </a:lnTo>
                <a:lnTo>
                  <a:pt x="14165" y="8020"/>
                </a:lnTo>
                <a:lnTo>
                  <a:pt x="13971" y="7503"/>
                </a:lnTo>
                <a:lnTo>
                  <a:pt x="13583" y="6112"/>
                </a:lnTo>
                <a:lnTo>
                  <a:pt x="13357" y="5498"/>
                </a:lnTo>
                <a:lnTo>
                  <a:pt x="13066" y="4883"/>
                </a:lnTo>
                <a:lnTo>
                  <a:pt x="12904" y="4560"/>
                </a:lnTo>
                <a:lnTo>
                  <a:pt x="12710" y="4269"/>
                </a:lnTo>
                <a:lnTo>
                  <a:pt x="12289" y="3654"/>
                </a:lnTo>
                <a:lnTo>
                  <a:pt x="11934" y="3266"/>
                </a:lnTo>
                <a:lnTo>
                  <a:pt x="11578" y="2911"/>
                </a:lnTo>
                <a:lnTo>
                  <a:pt x="11222" y="2587"/>
                </a:lnTo>
                <a:lnTo>
                  <a:pt x="10802" y="2264"/>
                </a:lnTo>
                <a:lnTo>
                  <a:pt x="10381" y="1973"/>
                </a:lnTo>
                <a:lnTo>
                  <a:pt x="9929" y="1714"/>
                </a:lnTo>
                <a:lnTo>
                  <a:pt x="9411" y="1391"/>
                </a:lnTo>
                <a:lnTo>
                  <a:pt x="8861" y="1067"/>
                </a:lnTo>
                <a:lnTo>
                  <a:pt x="8441" y="873"/>
                </a:lnTo>
                <a:lnTo>
                  <a:pt x="8085" y="711"/>
                </a:lnTo>
                <a:lnTo>
                  <a:pt x="7341" y="517"/>
                </a:lnTo>
                <a:lnTo>
                  <a:pt x="6598" y="323"/>
                </a:lnTo>
                <a:lnTo>
                  <a:pt x="5919" y="162"/>
                </a:lnTo>
                <a:lnTo>
                  <a:pt x="5595" y="65"/>
                </a:lnTo>
                <a:lnTo>
                  <a:pt x="5272" y="32"/>
                </a:lnTo>
                <a:lnTo>
                  <a:pt x="50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4"/>
          <p:cNvPicPr preferRelativeResize="0"/>
          <p:nvPr/>
        </p:nvPicPr>
        <p:blipFill>
          <a:blip r:embed="rId2">
            <a:alphaModFix/>
          </a:blip>
          <a:stretch>
            <a:fillRect/>
          </a:stretch>
        </p:blipFill>
        <p:spPr>
          <a:xfrm rot="-1800001">
            <a:off x="8513598" y="3909862"/>
            <a:ext cx="880025" cy="11424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5"/>
          <p:cNvSpPr txBox="1"/>
          <p:nvPr>
            <p:ph idx="1" type="subTitle"/>
          </p:nvPr>
        </p:nvSpPr>
        <p:spPr>
          <a:xfrm>
            <a:off x="1197357" y="1568750"/>
            <a:ext cx="3192900" cy="3657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1600">
                <a:latin typeface="Krona One"/>
                <a:ea typeface="Krona One"/>
                <a:cs typeface="Krona One"/>
                <a:sym typeface="Krona One"/>
              </a:defRPr>
            </a:lvl1pPr>
            <a:lvl2pPr lvl="1" algn="ctr">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15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15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15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15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15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15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15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 name="Google Shape;62;p5"/>
          <p:cNvSpPr txBox="1"/>
          <p:nvPr>
            <p:ph idx="2" type="subTitle"/>
          </p:nvPr>
        </p:nvSpPr>
        <p:spPr>
          <a:xfrm>
            <a:off x="4753743" y="1568750"/>
            <a:ext cx="31929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1600">
                <a:latin typeface="Krona One"/>
                <a:ea typeface="Krona One"/>
                <a:cs typeface="Krona One"/>
                <a:sym typeface="Krona One"/>
              </a:defRPr>
            </a:lvl1pPr>
            <a:lvl2pPr lvl="1" rtl="0" algn="ctr">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15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15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15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15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15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15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15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 name="Google Shape;63;p5"/>
          <p:cNvSpPr txBox="1"/>
          <p:nvPr>
            <p:ph idx="3" type="subTitle"/>
          </p:nvPr>
        </p:nvSpPr>
        <p:spPr>
          <a:xfrm>
            <a:off x="1197357" y="1912850"/>
            <a:ext cx="3192900" cy="231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4" name="Google Shape;64;p5"/>
          <p:cNvSpPr txBox="1"/>
          <p:nvPr>
            <p:ph idx="4" type="subTitle"/>
          </p:nvPr>
        </p:nvSpPr>
        <p:spPr>
          <a:xfrm>
            <a:off x="4753737" y="1912850"/>
            <a:ext cx="3192900" cy="231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5" name="Google Shape;65;p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5"/>
          <p:cNvSpPr/>
          <p:nvPr/>
        </p:nvSpPr>
        <p:spPr>
          <a:xfrm flipH="1">
            <a:off x="-1932977" y="-354102"/>
            <a:ext cx="2714459" cy="1371834"/>
          </a:xfrm>
          <a:custGeom>
            <a:rect b="b" l="l" r="r" t="t"/>
            <a:pathLst>
              <a:path extrusionOk="0" h="16720" w="33084">
                <a:moveTo>
                  <a:pt x="16526" y="550"/>
                </a:moveTo>
                <a:lnTo>
                  <a:pt x="17787" y="582"/>
                </a:lnTo>
                <a:lnTo>
                  <a:pt x="17076" y="615"/>
                </a:lnTo>
                <a:lnTo>
                  <a:pt x="16623" y="647"/>
                </a:lnTo>
                <a:lnTo>
                  <a:pt x="16591" y="615"/>
                </a:lnTo>
                <a:lnTo>
                  <a:pt x="16526" y="550"/>
                </a:lnTo>
                <a:close/>
                <a:moveTo>
                  <a:pt x="22541" y="744"/>
                </a:moveTo>
                <a:lnTo>
                  <a:pt x="23544" y="809"/>
                </a:lnTo>
                <a:lnTo>
                  <a:pt x="23479" y="873"/>
                </a:lnTo>
                <a:lnTo>
                  <a:pt x="23285" y="873"/>
                </a:lnTo>
                <a:lnTo>
                  <a:pt x="22735" y="809"/>
                </a:lnTo>
                <a:lnTo>
                  <a:pt x="22282" y="744"/>
                </a:lnTo>
                <a:close/>
                <a:moveTo>
                  <a:pt x="25743" y="1035"/>
                </a:moveTo>
                <a:lnTo>
                  <a:pt x="25937" y="1068"/>
                </a:lnTo>
                <a:lnTo>
                  <a:pt x="26486" y="1197"/>
                </a:lnTo>
                <a:lnTo>
                  <a:pt x="26486" y="1197"/>
                </a:lnTo>
                <a:lnTo>
                  <a:pt x="26195" y="1165"/>
                </a:lnTo>
                <a:lnTo>
                  <a:pt x="25743" y="1035"/>
                </a:lnTo>
                <a:close/>
                <a:moveTo>
                  <a:pt x="7988" y="1617"/>
                </a:moveTo>
                <a:lnTo>
                  <a:pt x="8021" y="1650"/>
                </a:lnTo>
                <a:lnTo>
                  <a:pt x="7891" y="1682"/>
                </a:lnTo>
                <a:lnTo>
                  <a:pt x="7859" y="1682"/>
                </a:lnTo>
                <a:lnTo>
                  <a:pt x="7762" y="1714"/>
                </a:lnTo>
                <a:lnTo>
                  <a:pt x="7665" y="1714"/>
                </a:lnTo>
                <a:lnTo>
                  <a:pt x="7568" y="1747"/>
                </a:lnTo>
                <a:lnTo>
                  <a:pt x="7471" y="1779"/>
                </a:lnTo>
                <a:lnTo>
                  <a:pt x="6857" y="1908"/>
                </a:lnTo>
                <a:lnTo>
                  <a:pt x="7245" y="1779"/>
                </a:lnTo>
                <a:lnTo>
                  <a:pt x="7633" y="1714"/>
                </a:lnTo>
                <a:lnTo>
                  <a:pt x="7988" y="1617"/>
                </a:lnTo>
                <a:close/>
                <a:moveTo>
                  <a:pt x="6889" y="2426"/>
                </a:moveTo>
                <a:lnTo>
                  <a:pt x="6145" y="2652"/>
                </a:lnTo>
                <a:lnTo>
                  <a:pt x="5951" y="2684"/>
                </a:lnTo>
                <a:lnTo>
                  <a:pt x="5434" y="2814"/>
                </a:lnTo>
                <a:lnTo>
                  <a:pt x="4852" y="2846"/>
                </a:lnTo>
                <a:lnTo>
                  <a:pt x="5951" y="2587"/>
                </a:lnTo>
                <a:lnTo>
                  <a:pt x="6889" y="2426"/>
                </a:lnTo>
                <a:close/>
                <a:moveTo>
                  <a:pt x="21409" y="2814"/>
                </a:moveTo>
                <a:lnTo>
                  <a:pt x="21086" y="2846"/>
                </a:lnTo>
                <a:lnTo>
                  <a:pt x="21086" y="2814"/>
                </a:lnTo>
                <a:close/>
                <a:moveTo>
                  <a:pt x="20536" y="2846"/>
                </a:moveTo>
                <a:lnTo>
                  <a:pt x="20601" y="2879"/>
                </a:lnTo>
                <a:lnTo>
                  <a:pt x="20277" y="2911"/>
                </a:lnTo>
                <a:lnTo>
                  <a:pt x="19566" y="2879"/>
                </a:lnTo>
                <a:lnTo>
                  <a:pt x="20536" y="2846"/>
                </a:lnTo>
                <a:close/>
                <a:moveTo>
                  <a:pt x="13066" y="3105"/>
                </a:moveTo>
                <a:lnTo>
                  <a:pt x="12904" y="3137"/>
                </a:lnTo>
                <a:lnTo>
                  <a:pt x="10899" y="3267"/>
                </a:lnTo>
                <a:lnTo>
                  <a:pt x="9411" y="3331"/>
                </a:lnTo>
                <a:lnTo>
                  <a:pt x="9605" y="3299"/>
                </a:lnTo>
                <a:lnTo>
                  <a:pt x="10576" y="3105"/>
                </a:lnTo>
                <a:close/>
                <a:moveTo>
                  <a:pt x="5207" y="3655"/>
                </a:moveTo>
                <a:lnTo>
                  <a:pt x="5046" y="3719"/>
                </a:lnTo>
                <a:lnTo>
                  <a:pt x="5110" y="3655"/>
                </a:lnTo>
                <a:close/>
                <a:moveTo>
                  <a:pt x="20956" y="3881"/>
                </a:moveTo>
                <a:lnTo>
                  <a:pt x="21053" y="3913"/>
                </a:lnTo>
                <a:lnTo>
                  <a:pt x="21118" y="3946"/>
                </a:lnTo>
                <a:lnTo>
                  <a:pt x="21345" y="3946"/>
                </a:lnTo>
                <a:lnTo>
                  <a:pt x="20342" y="4010"/>
                </a:lnTo>
                <a:lnTo>
                  <a:pt x="20342" y="4010"/>
                </a:lnTo>
                <a:lnTo>
                  <a:pt x="20956" y="3881"/>
                </a:lnTo>
                <a:close/>
                <a:moveTo>
                  <a:pt x="27101" y="3978"/>
                </a:moveTo>
                <a:lnTo>
                  <a:pt x="27198" y="4010"/>
                </a:lnTo>
                <a:lnTo>
                  <a:pt x="27392" y="4075"/>
                </a:lnTo>
                <a:lnTo>
                  <a:pt x="27392" y="4075"/>
                </a:lnTo>
                <a:lnTo>
                  <a:pt x="27069" y="4010"/>
                </a:lnTo>
                <a:lnTo>
                  <a:pt x="27101" y="3978"/>
                </a:lnTo>
                <a:close/>
                <a:moveTo>
                  <a:pt x="28492" y="4075"/>
                </a:moveTo>
                <a:lnTo>
                  <a:pt x="28427" y="4107"/>
                </a:lnTo>
                <a:lnTo>
                  <a:pt x="28395" y="4107"/>
                </a:lnTo>
                <a:lnTo>
                  <a:pt x="28395" y="4075"/>
                </a:lnTo>
                <a:close/>
                <a:moveTo>
                  <a:pt x="9120" y="3913"/>
                </a:moveTo>
                <a:lnTo>
                  <a:pt x="8506" y="4043"/>
                </a:lnTo>
                <a:lnTo>
                  <a:pt x="7406" y="4172"/>
                </a:lnTo>
                <a:lnTo>
                  <a:pt x="8085" y="3946"/>
                </a:lnTo>
                <a:lnTo>
                  <a:pt x="9120" y="3913"/>
                </a:lnTo>
                <a:close/>
                <a:moveTo>
                  <a:pt x="29656" y="4334"/>
                </a:moveTo>
                <a:lnTo>
                  <a:pt x="29688" y="4366"/>
                </a:lnTo>
                <a:lnTo>
                  <a:pt x="29850" y="4657"/>
                </a:lnTo>
                <a:lnTo>
                  <a:pt x="29656" y="4560"/>
                </a:lnTo>
                <a:lnTo>
                  <a:pt x="29429" y="4463"/>
                </a:lnTo>
                <a:lnTo>
                  <a:pt x="29656" y="4334"/>
                </a:lnTo>
                <a:close/>
                <a:moveTo>
                  <a:pt x="18725" y="3752"/>
                </a:moveTo>
                <a:lnTo>
                  <a:pt x="18628" y="3816"/>
                </a:lnTo>
                <a:lnTo>
                  <a:pt x="18563" y="3913"/>
                </a:lnTo>
                <a:lnTo>
                  <a:pt x="18531" y="4010"/>
                </a:lnTo>
                <a:lnTo>
                  <a:pt x="18531" y="4107"/>
                </a:lnTo>
                <a:lnTo>
                  <a:pt x="16817" y="4269"/>
                </a:lnTo>
                <a:lnTo>
                  <a:pt x="15135" y="4431"/>
                </a:lnTo>
                <a:lnTo>
                  <a:pt x="14844" y="4463"/>
                </a:lnTo>
                <a:lnTo>
                  <a:pt x="11384" y="4819"/>
                </a:lnTo>
                <a:lnTo>
                  <a:pt x="11481" y="4787"/>
                </a:lnTo>
                <a:lnTo>
                  <a:pt x="12742" y="4560"/>
                </a:lnTo>
                <a:lnTo>
                  <a:pt x="13971" y="4366"/>
                </a:lnTo>
                <a:lnTo>
                  <a:pt x="16461" y="3946"/>
                </a:lnTo>
                <a:lnTo>
                  <a:pt x="18725" y="3752"/>
                </a:lnTo>
                <a:close/>
                <a:moveTo>
                  <a:pt x="10931" y="4366"/>
                </a:moveTo>
                <a:lnTo>
                  <a:pt x="9120" y="4787"/>
                </a:lnTo>
                <a:lnTo>
                  <a:pt x="7309" y="5207"/>
                </a:lnTo>
                <a:lnTo>
                  <a:pt x="7083" y="5207"/>
                </a:lnTo>
                <a:lnTo>
                  <a:pt x="7083" y="5142"/>
                </a:lnTo>
                <a:lnTo>
                  <a:pt x="7051" y="5045"/>
                </a:lnTo>
                <a:lnTo>
                  <a:pt x="7018" y="4981"/>
                </a:lnTo>
                <a:lnTo>
                  <a:pt x="7439" y="4851"/>
                </a:lnTo>
                <a:lnTo>
                  <a:pt x="8150" y="4690"/>
                </a:lnTo>
                <a:lnTo>
                  <a:pt x="10931" y="4366"/>
                </a:lnTo>
                <a:close/>
                <a:moveTo>
                  <a:pt x="8085" y="5757"/>
                </a:moveTo>
                <a:lnTo>
                  <a:pt x="7730" y="5821"/>
                </a:lnTo>
                <a:lnTo>
                  <a:pt x="7600" y="5789"/>
                </a:lnTo>
                <a:lnTo>
                  <a:pt x="7600" y="5789"/>
                </a:lnTo>
                <a:lnTo>
                  <a:pt x="8021" y="5757"/>
                </a:lnTo>
                <a:close/>
                <a:moveTo>
                  <a:pt x="7379" y="5806"/>
                </a:moveTo>
                <a:lnTo>
                  <a:pt x="7212" y="5854"/>
                </a:lnTo>
                <a:lnTo>
                  <a:pt x="6986" y="5886"/>
                </a:lnTo>
                <a:lnTo>
                  <a:pt x="6630" y="5983"/>
                </a:lnTo>
                <a:lnTo>
                  <a:pt x="6630" y="5951"/>
                </a:lnTo>
                <a:lnTo>
                  <a:pt x="7180" y="5821"/>
                </a:lnTo>
                <a:lnTo>
                  <a:pt x="7379" y="5806"/>
                </a:lnTo>
                <a:close/>
                <a:moveTo>
                  <a:pt x="16461" y="5530"/>
                </a:moveTo>
                <a:lnTo>
                  <a:pt x="14618" y="5789"/>
                </a:lnTo>
                <a:lnTo>
                  <a:pt x="11352" y="6112"/>
                </a:lnTo>
                <a:lnTo>
                  <a:pt x="11804" y="5983"/>
                </a:lnTo>
                <a:lnTo>
                  <a:pt x="13195" y="5821"/>
                </a:lnTo>
                <a:lnTo>
                  <a:pt x="14812" y="5660"/>
                </a:lnTo>
                <a:lnTo>
                  <a:pt x="16461" y="5530"/>
                </a:lnTo>
                <a:close/>
                <a:moveTo>
                  <a:pt x="8668" y="6953"/>
                </a:moveTo>
                <a:lnTo>
                  <a:pt x="7988" y="7147"/>
                </a:lnTo>
                <a:lnTo>
                  <a:pt x="7956" y="7115"/>
                </a:lnTo>
                <a:lnTo>
                  <a:pt x="8085" y="7050"/>
                </a:lnTo>
                <a:lnTo>
                  <a:pt x="8182" y="6953"/>
                </a:lnTo>
                <a:close/>
                <a:moveTo>
                  <a:pt x="24255" y="6856"/>
                </a:moveTo>
                <a:lnTo>
                  <a:pt x="24546" y="7018"/>
                </a:lnTo>
                <a:lnTo>
                  <a:pt x="24643" y="7050"/>
                </a:lnTo>
                <a:lnTo>
                  <a:pt x="22962" y="7050"/>
                </a:lnTo>
                <a:lnTo>
                  <a:pt x="21442" y="7115"/>
                </a:lnTo>
                <a:lnTo>
                  <a:pt x="19954" y="7212"/>
                </a:lnTo>
                <a:lnTo>
                  <a:pt x="20019" y="7147"/>
                </a:lnTo>
                <a:lnTo>
                  <a:pt x="24255" y="6856"/>
                </a:lnTo>
                <a:close/>
                <a:moveTo>
                  <a:pt x="10187" y="7212"/>
                </a:moveTo>
                <a:lnTo>
                  <a:pt x="9993" y="7309"/>
                </a:lnTo>
                <a:lnTo>
                  <a:pt x="9832" y="7406"/>
                </a:lnTo>
                <a:lnTo>
                  <a:pt x="9250" y="7471"/>
                </a:lnTo>
                <a:lnTo>
                  <a:pt x="9088" y="7471"/>
                </a:lnTo>
                <a:lnTo>
                  <a:pt x="9993" y="7244"/>
                </a:lnTo>
                <a:lnTo>
                  <a:pt x="10187" y="7212"/>
                </a:lnTo>
                <a:close/>
                <a:moveTo>
                  <a:pt x="680" y="7341"/>
                </a:moveTo>
                <a:lnTo>
                  <a:pt x="744" y="7471"/>
                </a:lnTo>
                <a:lnTo>
                  <a:pt x="809" y="7535"/>
                </a:lnTo>
                <a:lnTo>
                  <a:pt x="777" y="7568"/>
                </a:lnTo>
                <a:lnTo>
                  <a:pt x="712" y="7438"/>
                </a:lnTo>
                <a:lnTo>
                  <a:pt x="680" y="7341"/>
                </a:lnTo>
                <a:close/>
                <a:moveTo>
                  <a:pt x="7665" y="7665"/>
                </a:moveTo>
                <a:lnTo>
                  <a:pt x="7730" y="7729"/>
                </a:lnTo>
                <a:lnTo>
                  <a:pt x="7827" y="7859"/>
                </a:lnTo>
                <a:lnTo>
                  <a:pt x="7988" y="7956"/>
                </a:lnTo>
                <a:lnTo>
                  <a:pt x="7503" y="8085"/>
                </a:lnTo>
                <a:lnTo>
                  <a:pt x="7439" y="8117"/>
                </a:lnTo>
                <a:lnTo>
                  <a:pt x="7406" y="7956"/>
                </a:lnTo>
                <a:lnTo>
                  <a:pt x="7342" y="7891"/>
                </a:lnTo>
                <a:lnTo>
                  <a:pt x="7309" y="7859"/>
                </a:lnTo>
                <a:lnTo>
                  <a:pt x="7212" y="7826"/>
                </a:lnTo>
                <a:lnTo>
                  <a:pt x="6921" y="7826"/>
                </a:lnTo>
                <a:lnTo>
                  <a:pt x="7212" y="7762"/>
                </a:lnTo>
                <a:lnTo>
                  <a:pt x="7503" y="7697"/>
                </a:lnTo>
                <a:lnTo>
                  <a:pt x="7471" y="7697"/>
                </a:lnTo>
                <a:lnTo>
                  <a:pt x="7665" y="7665"/>
                </a:lnTo>
                <a:close/>
                <a:moveTo>
                  <a:pt x="27263" y="8214"/>
                </a:moveTo>
                <a:lnTo>
                  <a:pt x="27166" y="8247"/>
                </a:lnTo>
                <a:lnTo>
                  <a:pt x="27069" y="8214"/>
                </a:lnTo>
                <a:close/>
                <a:moveTo>
                  <a:pt x="18305" y="8117"/>
                </a:moveTo>
                <a:lnTo>
                  <a:pt x="19307" y="8182"/>
                </a:lnTo>
                <a:lnTo>
                  <a:pt x="18208" y="8344"/>
                </a:lnTo>
                <a:lnTo>
                  <a:pt x="18208" y="8247"/>
                </a:lnTo>
                <a:lnTo>
                  <a:pt x="18143" y="8182"/>
                </a:lnTo>
                <a:lnTo>
                  <a:pt x="18046" y="8150"/>
                </a:lnTo>
                <a:lnTo>
                  <a:pt x="18305" y="8117"/>
                </a:lnTo>
                <a:close/>
                <a:moveTo>
                  <a:pt x="11222" y="8150"/>
                </a:moveTo>
                <a:lnTo>
                  <a:pt x="9605" y="8311"/>
                </a:lnTo>
                <a:lnTo>
                  <a:pt x="8829" y="8409"/>
                </a:lnTo>
                <a:lnTo>
                  <a:pt x="8829" y="8409"/>
                </a:lnTo>
                <a:lnTo>
                  <a:pt x="9993" y="8150"/>
                </a:lnTo>
                <a:lnTo>
                  <a:pt x="10026" y="8150"/>
                </a:lnTo>
                <a:lnTo>
                  <a:pt x="10349" y="8182"/>
                </a:lnTo>
                <a:lnTo>
                  <a:pt x="10414" y="8150"/>
                </a:lnTo>
                <a:close/>
                <a:moveTo>
                  <a:pt x="13842" y="8538"/>
                </a:moveTo>
                <a:lnTo>
                  <a:pt x="13907" y="8603"/>
                </a:lnTo>
                <a:lnTo>
                  <a:pt x="13130" y="8829"/>
                </a:lnTo>
                <a:lnTo>
                  <a:pt x="12969" y="8861"/>
                </a:lnTo>
                <a:lnTo>
                  <a:pt x="12193" y="9023"/>
                </a:lnTo>
                <a:lnTo>
                  <a:pt x="12160" y="8926"/>
                </a:lnTo>
                <a:lnTo>
                  <a:pt x="12128" y="8797"/>
                </a:lnTo>
                <a:lnTo>
                  <a:pt x="13842" y="8538"/>
                </a:lnTo>
                <a:close/>
                <a:moveTo>
                  <a:pt x="31305" y="8603"/>
                </a:moveTo>
                <a:lnTo>
                  <a:pt x="31305" y="8700"/>
                </a:lnTo>
                <a:lnTo>
                  <a:pt x="31305" y="8829"/>
                </a:lnTo>
                <a:lnTo>
                  <a:pt x="31337" y="8926"/>
                </a:lnTo>
                <a:lnTo>
                  <a:pt x="31240" y="8958"/>
                </a:lnTo>
                <a:lnTo>
                  <a:pt x="31143" y="9023"/>
                </a:lnTo>
                <a:lnTo>
                  <a:pt x="31079" y="9055"/>
                </a:lnTo>
                <a:lnTo>
                  <a:pt x="31046" y="9055"/>
                </a:lnTo>
                <a:lnTo>
                  <a:pt x="30982" y="8958"/>
                </a:lnTo>
                <a:lnTo>
                  <a:pt x="30917" y="8894"/>
                </a:lnTo>
                <a:lnTo>
                  <a:pt x="30982" y="8797"/>
                </a:lnTo>
                <a:lnTo>
                  <a:pt x="31046" y="8764"/>
                </a:lnTo>
                <a:lnTo>
                  <a:pt x="31111" y="8732"/>
                </a:lnTo>
                <a:lnTo>
                  <a:pt x="31240" y="8635"/>
                </a:lnTo>
                <a:lnTo>
                  <a:pt x="31273" y="8603"/>
                </a:lnTo>
                <a:close/>
                <a:moveTo>
                  <a:pt x="7083" y="8700"/>
                </a:moveTo>
                <a:lnTo>
                  <a:pt x="7212" y="8829"/>
                </a:lnTo>
                <a:lnTo>
                  <a:pt x="7374" y="8926"/>
                </a:lnTo>
                <a:lnTo>
                  <a:pt x="7568" y="8991"/>
                </a:lnTo>
                <a:lnTo>
                  <a:pt x="7730" y="9023"/>
                </a:lnTo>
                <a:lnTo>
                  <a:pt x="7924" y="9023"/>
                </a:lnTo>
                <a:lnTo>
                  <a:pt x="7471" y="9185"/>
                </a:lnTo>
                <a:lnTo>
                  <a:pt x="6986" y="9346"/>
                </a:lnTo>
                <a:lnTo>
                  <a:pt x="6954" y="9249"/>
                </a:lnTo>
                <a:lnTo>
                  <a:pt x="6889" y="9185"/>
                </a:lnTo>
                <a:lnTo>
                  <a:pt x="6727" y="9120"/>
                </a:lnTo>
                <a:lnTo>
                  <a:pt x="6889" y="9023"/>
                </a:lnTo>
                <a:lnTo>
                  <a:pt x="7018" y="8894"/>
                </a:lnTo>
                <a:lnTo>
                  <a:pt x="7051" y="8797"/>
                </a:lnTo>
                <a:lnTo>
                  <a:pt x="7083" y="8700"/>
                </a:lnTo>
                <a:close/>
                <a:moveTo>
                  <a:pt x="25258" y="9282"/>
                </a:moveTo>
                <a:lnTo>
                  <a:pt x="25355" y="9379"/>
                </a:lnTo>
                <a:lnTo>
                  <a:pt x="25452" y="9443"/>
                </a:lnTo>
                <a:lnTo>
                  <a:pt x="23738" y="9702"/>
                </a:lnTo>
                <a:lnTo>
                  <a:pt x="23738" y="9702"/>
                </a:lnTo>
                <a:lnTo>
                  <a:pt x="23802" y="9670"/>
                </a:lnTo>
                <a:lnTo>
                  <a:pt x="23867" y="9540"/>
                </a:lnTo>
                <a:lnTo>
                  <a:pt x="23899" y="9411"/>
                </a:lnTo>
                <a:lnTo>
                  <a:pt x="25258" y="9282"/>
                </a:lnTo>
                <a:close/>
                <a:moveTo>
                  <a:pt x="11093" y="8991"/>
                </a:moveTo>
                <a:lnTo>
                  <a:pt x="9896" y="9379"/>
                </a:lnTo>
                <a:lnTo>
                  <a:pt x="8635" y="9767"/>
                </a:lnTo>
                <a:lnTo>
                  <a:pt x="8668" y="9734"/>
                </a:lnTo>
                <a:lnTo>
                  <a:pt x="8862" y="9670"/>
                </a:lnTo>
                <a:lnTo>
                  <a:pt x="9799" y="9282"/>
                </a:lnTo>
                <a:lnTo>
                  <a:pt x="9896" y="9217"/>
                </a:lnTo>
                <a:lnTo>
                  <a:pt x="11093" y="8991"/>
                </a:lnTo>
                <a:close/>
                <a:moveTo>
                  <a:pt x="5692" y="9702"/>
                </a:moveTo>
                <a:lnTo>
                  <a:pt x="5531" y="9961"/>
                </a:lnTo>
                <a:lnTo>
                  <a:pt x="5531" y="9961"/>
                </a:lnTo>
                <a:lnTo>
                  <a:pt x="5660" y="9702"/>
                </a:lnTo>
                <a:close/>
                <a:moveTo>
                  <a:pt x="5854" y="10543"/>
                </a:moveTo>
                <a:lnTo>
                  <a:pt x="5854" y="10608"/>
                </a:lnTo>
                <a:lnTo>
                  <a:pt x="5757" y="10608"/>
                </a:lnTo>
                <a:lnTo>
                  <a:pt x="5822" y="10575"/>
                </a:lnTo>
                <a:lnTo>
                  <a:pt x="5854" y="10543"/>
                </a:lnTo>
                <a:close/>
                <a:moveTo>
                  <a:pt x="11643" y="10187"/>
                </a:moveTo>
                <a:lnTo>
                  <a:pt x="9250" y="10672"/>
                </a:lnTo>
                <a:lnTo>
                  <a:pt x="8829" y="10737"/>
                </a:lnTo>
                <a:lnTo>
                  <a:pt x="8409" y="10802"/>
                </a:lnTo>
                <a:lnTo>
                  <a:pt x="7956" y="10866"/>
                </a:lnTo>
                <a:lnTo>
                  <a:pt x="7762" y="10769"/>
                </a:lnTo>
                <a:lnTo>
                  <a:pt x="8700" y="10543"/>
                </a:lnTo>
                <a:lnTo>
                  <a:pt x="9120" y="10478"/>
                </a:lnTo>
                <a:lnTo>
                  <a:pt x="9250" y="10511"/>
                </a:lnTo>
                <a:lnTo>
                  <a:pt x="9379" y="10478"/>
                </a:lnTo>
                <a:lnTo>
                  <a:pt x="9702" y="10414"/>
                </a:lnTo>
                <a:lnTo>
                  <a:pt x="11643" y="10187"/>
                </a:lnTo>
                <a:close/>
                <a:moveTo>
                  <a:pt x="23253" y="11416"/>
                </a:moveTo>
                <a:lnTo>
                  <a:pt x="23285" y="11545"/>
                </a:lnTo>
                <a:lnTo>
                  <a:pt x="23285" y="11578"/>
                </a:lnTo>
                <a:lnTo>
                  <a:pt x="22703" y="11578"/>
                </a:lnTo>
                <a:lnTo>
                  <a:pt x="22379" y="11545"/>
                </a:lnTo>
                <a:lnTo>
                  <a:pt x="22347" y="11481"/>
                </a:lnTo>
                <a:lnTo>
                  <a:pt x="23253" y="11416"/>
                </a:lnTo>
                <a:close/>
                <a:moveTo>
                  <a:pt x="20892" y="11642"/>
                </a:moveTo>
                <a:lnTo>
                  <a:pt x="20471" y="11707"/>
                </a:lnTo>
                <a:lnTo>
                  <a:pt x="18596" y="12030"/>
                </a:lnTo>
                <a:lnTo>
                  <a:pt x="18563" y="12030"/>
                </a:lnTo>
                <a:lnTo>
                  <a:pt x="20601" y="11642"/>
                </a:lnTo>
                <a:close/>
                <a:moveTo>
                  <a:pt x="18240" y="12095"/>
                </a:moveTo>
                <a:lnTo>
                  <a:pt x="17658" y="12192"/>
                </a:lnTo>
                <a:lnTo>
                  <a:pt x="17561" y="12192"/>
                </a:lnTo>
                <a:lnTo>
                  <a:pt x="18240" y="12095"/>
                </a:lnTo>
                <a:close/>
                <a:moveTo>
                  <a:pt x="17981" y="11319"/>
                </a:moveTo>
                <a:lnTo>
                  <a:pt x="16461" y="11545"/>
                </a:lnTo>
                <a:lnTo>
                  <a:pt x="14974" y="11836"/>
                </a:lnTo>
                <a:lnTo>
                  <a:pt x="14004" y="12030"/>
                </a:lnTo>
                <a:lnTo>
                  <a:pt x="13648" y="12128"/>
                </a:lnTo>
                <a:lnTo>
                  <a:pt x="11125" y="12580"/>
                </a:lnTo>
                <a:lnTo>
                  <a:pt x="11093" y="12516"/>
                </a:lnTo>
                <a:lnTo>
                  <a:pt x="14844" y="11675"/>
                </a:lnTo>
                <a:lnTo>
                  <a:pt x="15588" y="11545"/>
                </a:lnTo>
                <a:lnTo>
                  <a:pt x="17981" y="11319"/>
                </a:lnTo>
                <a:close/>
                <a:moveTo>
                  <a:pt x="20342" y="12904"/>
                </a:moveTo>
                <a:lnTo>
                  <a:pt x="21183" y="12936"/>
                </a:lnTo>
                <a:lnTo>
                  <a:pt x="22218" y="12968"/>
                </a:lnTo>
                <a:lnTo>
                  <a:pt x="23253" y="13001"/>
                </a:lnTo>
                <a:lnTo>
                  <a:pt x="23608" y="13001"/>
                </a:lnTo>
                <a:lnTo>
                  <a:pt x="24158" y="13065"/>
                </a:lnTo>
                <a:lnTo>
                  <a:pt x="24675" y="13098"/>
                </a:lnTo>
                <a:lnTo>
                  <a:pt x="25937" y="13098"/>
                </a:lnTo>
                <a:lnTo>
                  <a:pt x="27198" y="13033"/>
                </a:lnTo>
                <a:lnTo>
                  <a:pt x="27327" y="13033"/>
                </a:lnTo>
                <a:lnTo>
                  <a:pt x="27166" y="13098"/>
                </a:lnTo>
                <a:lnTo>
                  <a:pt x="26357" y="13195"/>
                </a:lnTo>
                <a:lnTo>
                  <a:pt x="25484" y="13259"/>
                </a:lnTo>
                <a:lnTo>
                  <a:pt x="24934" y="13259"/>
                </a:lnTo>
                <a:lnTo>
                  <a:pt x="24384" y="13227"/>
                </a:lnTo>
                <a:lnTo>
                  <a:pt x="23253" y="13130"/>
                </a:lnTo>
                <a:lnTo>
                  <a:pt x="22056" y="13130"/>
                </a:lnTo>
                <a:lnTo>
                  <a:pt x="21086" y="13065"/>
                </a:lnTo>
                <a:lnTo>
                  <a:pt x="20665" y="13033"/>
                </a:lnTo>
                <a:lnTo>
                  <a:pt x="19437" y="13033"/>
                </a:lnTo>
                <a:lnTo>
                  <a:pt x="18628" y="13098"/>
                </a:lnTo>
                <a:lnTo>
                  <a:pt x="17820" y="13227"/>
                </a:lnTo>
                <a:lnTo>
                  <a:pt x="17011" y="13356"/>
                </a:lnTo>
                <a:lnTo>
                  <a:pt x="16688" y="13453"/>
                </a:lnTo>
                <a:lnTo>
                  <a:pt x="16720" y="13389"/>
                </a:lnTo>
                <a:lnTo>
                  <a:pt x="16785" y="13292"/>
                </a:lnTo>
                <a:lnTo>
                  <a:pt x="16785" y="13227"/>
                </a:lnTo>
                <a:lnTo>
                  <a:pt x="20342" y="12904"/>
                </a:lnTo>
                <a:close/>
                <a:moveTo>
                  <a:pt x="4302" y="13130"/>
                </a:moveTo>
                <a:lnTo>
                  <a:pt x="4334" y="13227"/>
                </a:lnTo>
                <a:lnTo>
                  <a:pt x="3881" y="13356"/>
                </a:lnTo>
                <a:lnTo>
                  <a:pt x="3526" y="13486"/>
                </a:lnTo>
                <a:lnTo>
                  <a:pt x="3202" y="13647"/>
                </a:lnTo>
                <a:lnTo>
                  <a:pt x="3170" y="13647"/>
                </a:lnTo>
                <a:lnTo>
                  <a:pt x="3138" y="13550"/>
                </a:lnTo>
                <a:lnTo>
                  <a:pt x="3138" y="13486"/>
                </a:lnTo>
                <a:lnTo>
                  <a:pt x="3235" y="13518"/>
                </a:lnTo>
                <a:lnTo>
                  <a:pt x="3332" y="13486"/>
                </a:lnTo>
                <a:lnTo>
                  <a:pt x="3590" y="13421"/>
                </a:lnTo>
                <a:lnTo>
                  <a:pt x="3849" y="13324"/>
                </a:lnTo>
                <a:lnTo>
                  <a:pt x="4302" y="13130"/>
                </a:lnTo>
                <a:close/>
                <a:moveTo>
                  <a:pt x="18402" y="13809"/>
                </a:moveTo>
                <a:lnTo>
                  <a:pt x="18208" y="13841"/>
                </a:lnTo>
                <a:lnTo>
                  <a:pt x="17917" y="13841"/>
                </a:lnTo>
                <a:lnTo>
                  <a:pt x="18143" y="13809"/>
                </a:lnTo>
                <a:close/>
                <a:moveTo>
                  <a:pt x="10834" y="13906"/>
                </a:moveTo>
                <a:lnTo>
                  <a:pt x="10737" y="13939"/>
                </a:lnTo>
                <a:lnTo>
                  <a:pt x="10640" y="13971"/>
                </a:lnTo>
                <a:lnTo>
                  <a:pt x="10543" y="13971"/>
                </a:lnTo>
                <a:lnTo>
                  <a:pt x="10834" y="13906"/>
                </a:lnTo>
                <a:close/>
                <a:moveTo>
                  <a:pt x="4528" y="13874"/>
                </a:moveTo>
                <a:lnTo>
                  <a:pt x="4593" y="14003"/>
                </a:lnTo>
                <a:lnTo>
                  <a:pt x="4172" y="14036"/>
                </a:lnTo>
                <a:lnTo>
                  <a:pt x="4528" y="13874"/>
                </a:lnTo>
                <a:close/>
                <a:moveTo>
                  <a:pt x="28847" y="13292"/>
                </a:moveTo>
                <a:lnTo>
                  <a:pt x="28653" y="13389"/>
                </a:lnTo>
                <a:lnTo>
                  <a:pt x="28330" y="13583"/>
                </a:lnTo>
                <a:lnTo>
                  <a:pt x="27974" y="13777"/>
                </a:lnTo>
                <a:lnTo>
                  <a:pt x="27748" y="13874"/>
                </a:lnTo>
                <a:lnTo>
                  <a:pt x="27489" y="13971"/>
                </a:lnTo>
                <a:lnTo>
                  <a:pt x="26842" y="14100"/>
                </a:lnTo>
                <a:lnTo>
                  <a:pt x="26163" y="14230"/>
                </a:lnTo>
                <a:lnTo>
                  <a:pt x="25516" y="14327"/>
                </a:lnTo>
                <a:lnTo>
                  <a:pt x="24773" y="14424"/>
                </a:lnTo>
                <a:lnTo>
                  <a:pt x="24061" y="14521"/>
                </a:lnTo>
                <a:lnTo>
                  <a:pt x="21539" y="14521"/>
                </a:lnTo>
                <a:lnTo>
                  <a:pt x="20892" y="14456"/>
                </a:lnTo>
                <a:lnTo>
                  <a:pt x="19372" y="14391"/>
                </a:lnTo>
                <a:lnTo>
                  <a:pt x="19501" y="14391"/>
                </a:lnTo>
                <a:lnTo>
                  <a:pt x="21312" y="14456"/>
                </a:lnTo>
                <a:lnTo>
                  <a:pt x="22185" y="14456"/>
                </a:lnTo>
                <a:lnTo>
                  <a:pt x="23091" y="14424"/>
                </a:lnTo>
                <a:lnTo>
                  <a:pt x="24255" y="14359"/>
                </a:lnTo>
                <a:lnTo>
                  <a:pt x="24773" y="14327"/>
                </a:lnTo>
                <a:lnTo>
                  <a:pt x="25258" y="14230"/>
                </a:lnTo>
                <a:lnTo>
                  <a:pt x="25904" y="14100"/>
                </a:lnTo>
                <a:lnTo>
                  <a:pt x="26551" y="13906"/>
                </a:lnTo>
                <a:lnTo>
                  <a:pt x="26939" y="13777"/>
                </a:lnTo>
                <a:lnTo>
                  <a:pt x="27392" y="13680"/>
                </a:lnTo>
                <a:lnTo>
                  <a:pt x="27942" y="13583"/>
                </a:lnTo>
                <a:lnTo>
                  <a:pt x="28459" y="13421"/>
                </a:lnTo>
                <a:lnTo>
                  <a:pt x="28847" y="13292"/>
                </a:lnTo>
                <a:close/>
                <a:moveTo>
                  <a:pt x="3784" y="14618"/>
                </a:moveTo>
                <a:lnTo>
                  <a:pt x="4140" y="14650"/>
                </a:lnTo>
                <a:lnTo>
                  <a:pt x="4108" y="14715"/>
                </a:lnTo>
                <a:lnTo>
                  <a:pt x="3784" y="14618"/>
                </a:lnTo>
                <a:close/>
                <a:moveTo>
                  <a:pt x="15523" y="0"/>
                </a:moveTo>
                <a:lnTo>
                  <a:pt x="15168" y="33"/>
                </a:lnTo>
                <a:lnTo>
                  <a:pt x="14392" y="65"/>
                </a:lnTo>
                <a:lnTo>
                  <a:pt x="13583" y="97"/>
                </a:lnTo>
                <a:lnTo>
                  <a:pt x="12775" y="162"/>
                </a:lnTo>
                <a:lnTo>
                  <a:pt x="12387" y="227"/>
                </a:lnTo>
                <a:lnTo>
                  <a:pt x="11998" y="291"/>
                </a:lnTo>
                <a:lnTo>
                  <a:pt x="11255" y="388"/>
                </a:lnTo>
                <a:lnTo>
                  <a:pt x="10543" y="485"/>
                </a:lnTo>
                <a:lnTo>
                  <a:pt x="9314" y="712"/>
                </a:lnTo>
                <a:lnTo>
                  <a:pt x="8118" y="970"/>
                </a:lnTo>
                <a:lnTo>
                  <a:pt x="7471" y="1100"/>
                </a:lnTo>
                <a:lnTo>
                  <a:pt x="6857" y="1229"/>
                </a:lnTo>
                <a:lnTo>
                  <a:pt x="6113" y="1456"/>
                </a:lnTo>
                <a:lnTo>
                  <a:pt x="5401" y="1714"/>
                </a:lnTo>
                <a:lnTo>
                  <a:pt x="4754" y="1973"/>
                </a:lnTo>
                <a:lnTo>
                  <a:pt x="4108" y="2232"/>
                </a:lnTo>
                <a:lnTo>
                  <a:pt x="3623" y="2490"/>
                </a:lnTo>
                <a:lnTo>
                  <a:pt x="3170" y="2717"/>
                </a:lnTo>
                <a:lnTo>
                  <a:pt x="2717" y="3008"/>
                </a:lnTo>
                <a:lnTo>
                  <a:pt x="2297" y="3299"/>
                </a:lnTo>
                <a:lnTo>
                  <a:pt x="2038" y="3525"/>
                </a:lnTo>
                <a:lnTo>
                  <a:pt x="1779" y="3752"/>
                </a:lnTo>
                <a:lnTo>
                  <a:pt x="1262" y="4269"/>
                </a:lnTo>
                <a:lnTo>
                  <a:pt x="809" y="4787"/>
                </a:lnTo>
                <a:lnTo>
                  <a:pt x="615" y="5045"/>
                </a:lnTo>
                <a:lnTo>
                  <a:pt x="453" y="5369"/>
                </a:lnTo>
                <a:lnTo>
                  <a:pt x="259" y="5789"/>
                </a:lnTo>
                <a:lnTo>
                  <a:pt x="98" y="6209"/>
                </a:lnTo>
                <a:lnTo>
                  <a:pt x="1" y="6662"/>
                </a:lnTo>
                <a:lnTo>
                  <a:pt x="1" y="7083"/>
                </a:lnTo>
                <a:lnTo>
                  <a:pt x="33" y="7309"/>
                </a:lnTo>
                <a:lnTo>
                  <a:pt x="65" y="7503"/>
                </a:lnTo>
                <a:lnTo>
                  <a:pt x="130" y="7729"/>
                </a:lnTo>
                <a:lnTo>
                  <a:pt x="227" y="7923"/>
                </a:lnTo>
                <a:lnTo>
                  <a:pt x="324" y="8053"/>
                </a:lnTo>
                <a:lnTo>
                  <a:pt x="453" y="8182"/>
                </a:lnTo>
                <a:lnTo>
                  <a:pt x="680" y="8376"/>
                </a:lnTo>
                <a:lnTo>
                  <a:pt x="906" y="8570"/>
                </a:lnTo>
                <a:lnTo>
                  <a:pt x="1132" y="8700"/>
                </a:lnTo>
                <a:lnTo>
                  <a:pt x="1521" y="8861"/>
                </a:lnTo>
                <a:lnTo>
                  <a:pt x="1941" y="8958"/>
                </a:lnTo>
                <a:lnTo>
                  <a:pt x="2749" y="9088"/>
                </a:lnTo>
                <a:lnTo>
                  <a:pt x="3138" y="9120"/>
                </a:lnTo>
                <a:lnTo>
                  <a:pt x="3429" y="9152"/>
                </a:lnTo>
                <a:lnTo>
                  <a:pt x="4011" y="9282"/>
                </a:lnTo>
                <a:lnTo>
                  <a:pt x="4269" y="9379"/>
                </a:lnTo>
                <a:lnTo>
                  <a:pt x="4496" y="9508"/>
                </a:lnTo>
                <a:lnTo>
                  <a:pt x="4528" y="9637"/>
                </a:lnTo>
                <a:lnTo>
                  <a:pt x="4560" y="9864"/>
                </a:lnTo>
                <a:lnTo>
                  <a:pt x="4560" y="9961"/>
                </a:lnTo>
                <a:lnTo>
                  <a:pt x="4528" y="10025"/>
                </a:lnTo>
                <a:lnTo>
                  <a:pt x="4431" y="10155"/>
                </a:lnTo>
                <a:lnTo>
                  <a:pt x="4334" y="10284"/>
                </a:lnTo>
                <a:lnTo>
                  <a:pt x="4075" y="10511"/>
                </a:lnTo>
                <a:lnTo>
                  <a:pt x="3720" y="10769"/>
                </a:lnTo>
                <a:lnTo>
                  <a:pt x="2976" y="11319"/>
                </a:lnTo>
                <a:lnTo>
                  <a:pt x="2685" y="11578"/>
                </a:lnTo>
                <a:lnTo>
                  <a:pt x="2394" y="11836"/>
                </a:lnTo>
                <a:lnTo>
                  <a:pt x="2135" y="12160"/>
                </a:lnTo>
                <a:lnTo>
                  <a:pt x="2038" y="12322"/>
                </a:lnTo>
                <a:lnTo>
                  <a:pt x="1941" y="12516"/>
                </a:lnTo>
                <a:lnTo>
                  <a:pt x="1876" y="12742"/>
                </a:lnTo>
                <a:lnTo>
                  <a:pt x="1812" y="12968"/>
                </a:lnTo>
                <a:lnTo>
                  <a:pt x="1812" y="13227"/>
                </a:lnTo>
                <a:lnTo>
                  <a:pt x="1812" y="13453"/>
                </a:lnTo>
                <a:lnTo>
                  <a:pt x="1876" y="13680"/>
                </a:lnTo>
                <a:lnTo>
                  <a:pt x="1941" y="13906"/>
                </a:lnTo>
                <a:lnTo>
                  <a:pt x="2038" y="14133"/>
                </a:lnTo>
                <a:lnTo>
                  <a:pt x="2167" y="14359"/>
                </a:lnTo>
                <a:lnTo>
                  <a:pt x="2329" y="14585"/>
                </a:lnTo>
                <a:lnTo>
                  <a:pt x="2555" y="14812"/>
                </a:lnTo>
                <a:lnTo>
                  <a:pt x="3138" y="15297"/>
                </a:lnTo>
                <a:lnTo>
                  <a:pt x="3526" y="15588"/>
                </a:lnTo>
                <a:lnTo>
                  <a:pt x="3914" y="15814"/>
                </a:lnTo>
                <a:lnTo>
                  <a:pt x="4302" y="16041"/>
                </a:lnTo>
                <a:lnTo>
                  <a:pt x="4722" y="16202"/>
                </a:lnTo>
                <a:lnTo>
                  <a:pt x="5337" y="16364"/>
                </a:lnTo>
                <a:lnTo>
                  <a:pt x="5919" y="16461"/>
                </a:lnTo>
                <a:lnTo>
                  <a:pt x="6565" y="16558"/>
                </a:lnTo>
                <a:lnTo>
                  <a:pt x="7245" y="16655"/>
                </a:lnTo>
                <a:lnTo>
                  <a:pt x="7730" y="16720"/>
                </a:lnTo>
                <a:lnTo>
                  <a:pt x="8247" y="16720"/>
                </a:lnTo>
                <a:lnTo>
                  <a:pt x="8926" y="16655"/>
                </a:lnTo>
                <a:lnTo>
                  <a:pt x="9605" y="16526"/>
                </a:lnTo>
                <a:lnTo>
                  <a:pt x="10770" y="16170"/>
                </a:lnTo>
                <a:lnTo>
                  <a:pt x="11416" y="15976"/>
                </a:lnTo>
                <a:lnTo>
                  <a:pt x="12063" y="15750"/>
                </a:lnTo>
                <a:lnTo>
                  <a:pt x="12678" y="15523"/>
                </a:lnTo>
                <a:lnTo>
                  <a:pt x="13292" y="15232"/>
                </a:lnTo>
                <a:lnTo>
                  <a:pt x="14198" y="14876"/>
                </a:lnTo>
                <a:lnTo>
                  <a:pt x="14974" y="14844"/>
                </a:lnTo>
                <a:lnTo>
                  <a:pt x="15847" y="14812"/>
                </a:lnTo>
                <a:lnTo>
                  <a:pt x="16720" y="14844"/>
                </a:lnTo>
                <a:lnTo>
                  <a:pt x="17464" y="14876"/>
                </a:lnTo>
                <a:lnTo>
                  <a:pt x="18175" y="14941"/>
                </a:lnTo>
                <a:lnTo>
                  <a:pt x="19307" y="15038"/>
                </a:lnTo>
                <a:lnTo>
                  <a:pt x="20827" y="15103"/>
                </a:lnTo>
                <a:lnTo>
                  <a:pt x="21539" y="15135"/>
                </a:lnTo>
                <a:lnTo>
                  <a:pt x="22250" y="15167"/>
                </a:lnTo>
                <a:lnTo>
                  <a:pt x="24061" y="15167"/>
                </a:lnTo>
                <a:lnTo>
                  <a:pt x="24902" y="15070"/>
                </a:lnTo>
                <a:lnTo>
                  <a:pt x="25743" y="14941"/>
                </a:lnTo>
                <a:lnTo>
                  <a:pt x="26681" y="14779"/>
                </a:lnTo>
                <a:lnTo>
                  <a:pt x="27166" y="14715"/>
                </a:lnTo>
                <a:lnTo>
                  <a:pt x="27651" y="14585"/>
                </a:lnTo>
                <a:lnTo>
                  <a:pt x="27877" y="14488"/>
                </a:lnTo>
                <a:lnTo>
                  <a:pt x="28103" y="14391"/>
                </a:lnTo>
                <a:lnTo>
                  <a:pt x="28556" y="14197"/>
                </a:lnTo>
                <a:lnTo>
                  <a:pt x="28718" y="14100"/>
                </a:lnTo>
                <a:lnTo>
                  <a:pt x="28880" y="14003"/>
                </a:lnTo>
                <a:lnTo>
                  <a:pt x="29203" y="13809"/>
                </a:lnTo>
                <a:lnTo>
                  <a:pt x="29914" y="13324"/>
                </a:lnTo>
                <a:lnTo>
                  <a:pt x="30270" y="13033"/>
                </a:lnTo>
                <a:lnTo>
                  <a:pt x="30594" y="12742"/>
                </a:lnTo>
                <a:lnTo>
                  <a:pt x="30755" y="12580"/>
                </a:lnTo>
                <a:lnTo>
                  <a:pt x="30885" y="12386"/>
                </a:lnTo>
                <a:lnTo>
                  <a:pt x="31014" y="12192"/>
                </a:lnTo>
                <a:lnTo>
                  <a:pt x="31111" y="11998"/>
                </a:lnTo>
                <a:lnTo>
                  <a:pt x="31208" y="11901"/>
                </a:lnTo>
                <a:lnTo>
                  <a:pt x="31596" y="11448"/>
                </a:lnTo>
                <a:lnTo>
                  <a:pt x="31984" y="10931"/>
                </a:lnTo>
                <a:lnTo>
                  <a:pt x="32372" y="10349"/>
                </a:lnTo>
                <a:lnTo>
                  <a:pt x="32663" y="9831"/>
                </a:lnTo>
                <a:lnTo>
                  <a:pt x="32890" y="9379"/>
                </a:lnTo>
                <a:lnTo>
                  <a:pt x="33019" y="8958"/>
                </a:lnTo>
                <a:lnTo>
                  <a:pt x="33084" y="8506"/>
                </a:lnTo>
                <a:lnTo>
                  <a:pt x="33084" y="7988"/>
                </a:lnTo>
                <a:lnTo>
                  <a:pt x="33019" y="7406"/>
                </a:lnTo>
                <a:lnTo>
                  <a:pt x="32922" y="6695"/>
                </a:lnTo>
                <a:lnTo>
                  <a:pt x="32857" y="6403"/>
                </a:lnTo>
                <a:lnTo>
                  <a:pt x="32793" y="6145"/>
                </a:lnTo>
                <a:lnTo>
                  <a:pt x="32599" y="5595"/>
                </a:lnTo>
                <a:lnTo>
                  <a:pt x="32437" y="5142"/>
                </a:lnTo>
                <a:lnTo>
                  <a:pt x="32275" y="4754"/>
                </a:lnTo>
                <a:lnTo>
                  <a:pt x="32081" y="4431"/>
                </a:lnTo>
                <a:lnTo>
                  <a:pt x="31887" y="4140"/>
                </a:lnTo>
                <a:lnTo>
                  <a:pt x="31661" y="3881"/>
                </a:lnTo>
                <a:lnTo>
                  <a:pt x="31402" y="3622"/>
                </a:lnTo>
                <a:lnTo>
                  <a:pt x="30917" y="3137"/>
                </a:lnTo>
                <a:lnTo>
                  <a:pt x="30367" y="2717"/>
                </a:lnTo>
                <a:lnTo>
                  <a:pt x="30011" y="2458"/>
                </a:lnTo>
                <a:lnTo>
                  <a:pt x="29623" y="2232"/>
                </a:lnTo>
                <a:lnTo>
                  <a:pt x="29656" y="2199"/>
                </a:lnTo>
                <a:lnTo>
                  <a:pt x="29656" y="2135"/>
                </a:lnTo>
                <a:lnTo>
                  <a:pt x="29623" y="2070"/>
                </a:lnTo>
                <a:lnTo>
                  <a:pt x="29591" y="2005"/>
                </a:lnTo>
                <a:lnTo>
                  <a:pt x="29559" y="1973"/>
                </a:lnTo>
                <a:lnTo>
                  <a:pt x="28718" y="1520"/>
                </a:lnTo>
                <a:lnTo>
                  <a:pt x="28006" y="1229"/>
                </a:lnTo>
                <a:lnTo>
                  <a:pt x="27263" y="1003"/>
                </a:lnTo>
                <a:lnTo>
                  <a:pt x="26551" y="809"/>
                </a:lnTo>
                <a:lnTo>
                  <a:pt x="25840" y="647"/>
                </a:lnTo>
                <a:lnTo>
                  <a:pt x="25128" y="550"/>
                </a:lnTo>
                <a:lnTo>
                  <a:pt x="24384" y="485"/>
                </a:lnTo>
                <a:lnTo>
                  <a:pt x="22670" y="324"/>
                </a:lnTo>
                <a:lnTo>
                  <a:pt x="20892" y="227"/>
                </a:lnTo>
                <a:lnTo>
                  <a:pt x="18466" y="97"/>
                </a:lnTo>
                <a:lnTo>
                  <a:pt x="17237" y="33"/>
                </a:lnTo>
                <a:lnTo>
                  <a:pt x="16009" y="0"/>
                </a:lnTo>
                <a:lnTo>
                  <a:pt x="15588" y="33"/>
                </a:lnTo>
                <a:lnTo>
                  <a:pt x="155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5"/>
          <p:cNvGrpSpPr/>
          <p:nvPr/>
        </p:nvGrpSpPr>
        <p:grpSpPr>
          <a:xfrm flipH="1" rot="5400000">
            <a:off x="-181966" y="3345632"/>
            <a:ext cx="755274" cy="484270"/>
            <a:chOff x="4924150" y="-4454105"/>
            <a:chExt cx="755274" cy="484270"/>
          </a:xfrm>
        </p:grpSpPr>
        <p:sp>
          <p:nvSpPr>
            <p:cNvPr id="68" name="Google Shape;68;p5"/>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5"/>
          <p:cNvGrpSpPr/>
          <p:nvPr/>
        </p:nvGrpSpPr>
        <p:grpSpPr>
          <a:xfrm rot="10800000">
            <a:off x="148743" y="4225856"/>
            <a:ext cx="965609" cy="756284"/>
            <a:chOff x="-1449344" y="-682444"/>
            <a:chExt cx="965609" cy="756284"/>
          </a:xfrm>
        </p:grpSpPr>
        <p:sp>
          <p:nvSpPr>
            <p:cNvPr id="71" name="Google Shape;71;p5"/>
            <p:cNvSpPr/>
            <p:nvPr/>
          </p:nvSpPr>
          <p:spPr>
            <a:xfrm>
              <a:off x="-1449344" y="-682444"/>
              <a:ext cx="898767" cy="536454"/>
            </a:xfrm>
            <a:custGeom>
              <a:rect b="b" l="l" r="r" t="t"/>
              <a:pathLst>
                <a:path extrusionOk="0" h="9864" w="16526">
                  <a:moveTo>
                    <a:pt x="4819" y="938"/>
                  </a:moveTo>
                  <a:lnTo>
                    <a:pt x="4787" y="1035"/>
                  </a:lnTo>
                  <a:lnTo>
                    <a:pt x="4496" y="1035"/>
                  </a:lnTo>
                  <a:lnTo>
                    <a:pt x="4204" y="970"/>
                  </a:lnTo>
                  <a:lnTo>
                    <a:pt x="4496" y="938"/>
                  </a:lnTo>
                  <a:close/>
                  <a:moveTo>
                    <a:pt x="3558" y="1067"/>
                  </a:moveTo>
                  <a:lnTo>
                    <a:pt x="3558" y="1100"/>
                  </a:lnTo>
                  <a:lnTo>
                    <a:pt x="3590" y="1164"/>
                  </a:lnTo>
                  <a:lnTo>
                    <a:pt x="2976" y="1229"/>
                  </a:lnTo>
                  <a:lnTo>
                    <a:pt x="3105" y="1164"/>
                  </a:lnTo>
                  <a:lnTo>
                    <a:pt x="3558" y="1067"/>
                  </a:lnTo>
                  <a:close/>
                  <a:moveTo>
                    <a:pt x="7697" y="1261"/>
                  </a:moveTo>
                  <a:lnTo>
                    <a:pt x="8085" y="1294"/>
                  </a:lnTo>
                  <a:lnTo>
                    <a:pt x="8085" y="1326"/>
                  </a:lnTo>
                  <a:lnTo>
                    <a:pt x="7568" y="1294"/>
                  </a:lnTo>
                  <a:lnTo>
                    <a:pt x="7697" y="1261"/>
                  </a:lnTo>
                  <a:close/>
                  <a:moveTo>
                    <a:pt x="9993" y="1520"/>
                  </a:moveTo>
                  <a:lnTo>
                    <a:pt x="10090" y="1552"/>
                  </a:lnTo>
                  <a:lnTo>
                    <a:pt x="10123" y="1585"/>
                  </a:lnTo>
                  <a:lnTo>
                    <a:pt x="10123" y="1617"/>
                  </a:lnTo>
                  <a:lnTo>
                    <a:pt x="10090" y="1617"/>
                  </a:lnTo>
                  <a:lnTo>
                    <a:pt x="9993" y="1552"/>
                  </a:lnTo>
                  <a:lnTo>
                    <a:pt x="9993" y="1520"/>
                  </a:lnTo>
                  <a:close/>
                  <a:moveTo>
                    <a:pt x="2685" y="1682"/>
                  </a:moveTo>
                  <a:lnTo>
                    <a:pt x="2814" y="1714"/>
                  </a:lnTo>
                  <a:lnTo>
                    <a:pt x="2361" y="1811"/>
                  </a:lnTo>
                  <a:lnTo>
                    <a:pt x="2264" y="1811"/>
                  </a:lnTo>
                  <a:lnTo>
                    <a:pt x="2588" y="1714"/>
                  </a:lnTo>
                  <a:lnTo>
                    <a:pt x="2685" y="1682"/>
                  </a:lnTo>
                  <a:close/>
                  <a:moveTo>
                    <a:pt x="5239" y="2070"/>
                  </a:moveTo>
                  <a:lnTo>
                    <a:pt x="5272" y="2102"/>
                  </a:lnTo>
                  <a:lnTo>
                    <a:pt x="5336" y="2231"/>
                  </a:lnTo>
                  <a:lnTo>
                    <a:pt x="5304" y="2231"/>
                  </a:lnTo>
                  <a:lnTo>
                    <a:pt x="4981" y="2167"/>
                  </a:lnTo>
                  <a:lnTo>
                    <a:pt x="5239" y="2070"/>
                  </a:lnTo>
                  <a:close/>
                  <a:moveTo>
                    <a:pt x="7341" y="2167"/>
                  </a:moveTo>
                  <a:lnTo>
                    <a:pt x="8053" y="2264"/>
                  </a:lnTo>
                  <a:lnTo>
                    <a:pt x="8021" y="2361"/>
                  </a:lnTo>
                  <a:lnTo>
                    <a:pt x="7924" y="2328"/>
                  </a:lnTo>
                  <a:lnTo>
                    <a:pt x="7341" y="2167"/>
                  </a:lnTo>
                  <a:close/>
                  <a:moveTo>
                    <a:pt x="2199" y="2296"/>
                  </a:moveTo>
                  <a:lnTo>
                    <a:pt x="2329" y="2328"/>
                  </a:lnTo>
                  <a:lnTo>
                    <a:pt x="2232" y="2393"/>
                  </a:lnTo>
                  <a:lnTo>
                    <a:pt x="1973" y="2425"/>
                  </a:lnTo>
                  <a:lnTo>
                    <a:pt x="1908" y="2458"/>
                  </a:lnTo>
                  <a:lnTo>
                    <a:pt x="1779" y="2425"/>
                  </a:lnTo>
                  <a:lnTo>
                    <a:pt x="2199" y="2296"/>
                  </a:lnTo>
                  <a:close/>
                  <a:moveTo>
                    <a:pt x="10543" y="2005"/>
                  </a:moveTo>
                  <a:lnTo>
                    <a:pt x="10899" y="2328"/>
                  </a:lnTo>
                  <a:lnTo>
                    <a:pt x="11190" y="2555"/>
                  </a:lnTo>
                  <a:lnTo>
                    <a:pt x="11190" y="2555"/>
                  </a:lnTo>
                  <a:lnTo>
                    <a:pt x="10543" y="2199"/>
                  </a:lnTo>
                  <a:lnTo>
                    <a:pt x="10543" y="2102"/>
                  </a:lnTo>
                  <a:lnTo>
                    <a:pt x="10543" y="2005"/>
                  </a:lnTo>
                  <a:close/>
                  <a:moveTo>
                    <a:pt x="6371" y="2684"/>
                  </a:moveTo>
                  <a:lnTo>
                    <a:pt x="6598" y="2749"/>
                  </a:lnTo>
                  <a:lnTo>
                    <a:pt x="6274" y="2716"/>
                  </a:lnTo>
                  <a:lnTo>
                    <a:pt x="6242" y="2684"/>
                  </a:lnTo>
                  <a:close/>
                  <a:moveTo>
                    <a:pt x="2329" y="2975"/>
                  </a:moveTo>
                  <a:lnTo>
                    <a:pt x="2943" y="3008"/>
                  </a:lnTo>
                  <a:lnTo>
                    <a:pt x="3396" y="3008"/>
                  </a:lnTo>
                  <a:lnTo>
                    <a:pt x="3364" y="3040"/>
                  </a:lnTo>
                  <a:lnTo>
                    <a:pt x="2199" y="3040"/>
                  </a:lnTo>
                  <a:lnTo>
                    <a:pt x="2296" y="2975"/>
                  </a:lnTo>
                  <a:close/>
                  <a:moveTo>
                    <a:pt x="3493" y="3493"/>
                  </a:moveTo>
                  <a:lnTo>
                    <a:pt x="2943" y="3557"/>
                  </a:lnTo>
                  <a:lnTo>
                    <a:pt x="3073" y="3525"/>
                  </a:lnTo>
                  <a:lnTo>
                    <a:pt x="3493" y="3493"/>
                  </a:lnTo>
                  <a:close/>
                  <a:moveTo>
                    <a:pt x="874" y="3428"/>
                  </a:moveTo>
                  <a:lnTo>
                    <a:pt x="1100" y="3493"/>
                  </a:lnTo>
                  <a:lnTo>
                    <a:pt x="1132" y="3493"/>
                  </a:lnTo>
                  <a:lnTo>
                    <a:pt x="1068" y="3590"/>
                  </a:lnTo>
                  <a:lnTo>
                    <a:pt x="971" y="3557"/>
                  </a:lnTo>
                  <a:lnTo>
                    <a:pt x="938" y="3525"/>
                  </a:lnTo>
                  <a:lnTo>
                    <a:pt x="874" y="3493"/>
                  </a:lnTo>
                  <a:lnTo>
                    <a:pt x="841" y="3460"/>
                  </a:lnTo>
                  <a:lnTo>
                    <a:pt x="874" y="3428"/>
                  </a:lnTo>
                  <a:close/>
                  <a:moveTo>
                    <a:pt x="10963" y="3622"/>
                  </a:moveTo>
                  <a:lnTo>
                    <a:pt x="11493" y="3857"/>
                  </a:lnTo>
                  <a:lnTo>
                    <a:pt x="11287" y="3784"/>
                  </a:lnTo>
                  <a:lnTo>
                    <a:pt x="10963" y="3687"/>
                  </a:lnTo>
                  <a:lnTo>
                    <a:pt x="10963" y="3622"/>
                  </a:lnTo>
                  <a:close/>
                  <a:moveTo>
                    <a:pt x="2167" y="4042"/>
                  </a:moveTo>
                  <a:lnTo>
                    <a:pt x="1747" y="4107"/>
                  </a:lnTo>
                  <a:lnTo>
                    <a:pt x="1359" y="4139"/>
                  </a:lnTo>
                  <a:lnTo>
                    <a:pt x="1359" y="4139"/>
                  </a:lnTo>
                  <a:lnTo>
                    <a:pt x="1391" y="4075"/>
                  </a:lnTo>
                  <a:lnTo>
                    <a:pt x="1747" y="4075"/>
                  </a:lnTo>
                  <a:lnTo>
                    <a:pt x="2167" y="4042"/>
                  </a:lnTo>
                  <a:close/>
                  <a:moveTo>
                    <a:pt x="550" y="3784"/>
                  </a:moveTo>
                  <a:lnTo>
                    <a:pt x="679" y="3913"/>
                  </a:lnTo>
                  <a:lnTo>
                    <a:pt x="615" y="3978"/>
                  </a:lnTo>
                  <a:lnTo>
                    <a:pt x="550" y="4075"/>
                  </a:lnTo>
                  <a:lnTo>
                    <a:pt x="550" y="4172"/>
                  </a:lnTo>
                  <a:lnTo>
                    <a:pt x="550" y="4269"/>
                  </a:lnTo>
                  <a:lnTo>
                    <a:pt x="582" y="4366"/>
                  </a:lnTo>
                  <a:lnTo>
                    <a:pt x="615" y="4430"/>
                  </a:lnTo>
                  <a:lnTo>
                    <a:pt x="550" y="4463"/>
                  </a:lnTo>
                  <a:lnTo>
                    <a:pt x="453" y="4527"/>
                  </a:lnTo>
                  <a:lnTo>
                    <a:pt x="453" y="4139"/>
                  </a:lnTo>
                  <a:lnTo>
                    <a:pt x="550" y="3784"/>
                  </a:lnTo>
                  <a:close/>
                  <a:moveTo>
                    <a:pt x="13874" y="4851"/>
                  </a:moveTo>
                  <a:lnTo>
                    <a:pt x="14100" y="5077"/>
                  </a:lnTo>
                  <a:lnTo>
                    <a:pt x="14197" y="5207"/>
                  </a:lnTo>
                  <a:lnTo>
                    <a:pt x="14456" y="5530"/>
                  </a:lnTo>
                  <a:lnTo>
                    <a:pt x="14133" y="5174"/>
                  </a:lnTo>
                  <a:lnTo>
                    <a:pt x="13842" y="4851"/>
                  </a:lnTo>
                  <a:close/>
                  <a:moveTo>
                    <a:pt x="841" y="5368"/>
                  </a:moveTo>
                  <a:lnTo>
                    <a:pt x="971" y="5595"/>
                  </a:lnTo>
                  <a:lnTo>
                    <a:pt x="1197" y="5789"/>
                  </a:lnTo>
                  <a:lnTo>
                    <a:pt x="1003" y="5659"/>
                  </a:lnTo>
                  <a:lnTo>
                    <a:pt x="841" y="5498"/>
                  </a:lnTo>
                  <a:lnTo>
                    <a:pt x="744" y="5368"/>
                  </a:lnTo>
                  <a:close/>
                  <a:moveTo>
                    <a:pt x="14779" y="6371"/>
                  </a:moveTo>
                  <a:lnTo>
                    <a:pt x="14844" y="6436"/>
                  </a:lnTo>
                  <a:lnTo>
                    <a:pt x="14973" y="6565"/>
                  </a:lnTo>
                  <a:lnTo>
                    <a:pt x="15006" y="6597"/>
                  </a:lnTo>
                  <a:lnTo>
                    <a:pt x="15038" y="6630"/>
                  </a:lnTo>
                  <a:lnTo>
                    <a:pt x="15070" y="6694"/>
                  </a:lnTo>
                  <a:lnTo>
                    <a:pt x="15265" y="7018"/>
                  </a:lnTo>
                  <a:lnTo>
                    <a:pt x="14779" y="6371"/>
                  </a:lnTo>
                  <a:close/>
                  <a:moveTo>
                    <a:pt x="5627" y="0"/>
                  </a:moveTo>
                  <a:lnTo>
                    <a:pt x="5207" y="65"/>
                  </a:lnTo>
                  <a:lnTo>
                    <a:pt x="4787" y="129"/>
                  </a:lnTo>
                  <a:lnTo>
                    <a:pt x="4366" y="226"/>
                  </a:lnTo>
                  <a:lnTo>
                    <a:pt x="3946" y="356"/>
                  </a:lnTo>
                  <a:lnTo>
                    <a:pt x="3461" y="517"/>
                  </a:lnTo>
                  <a:lnTo>
                    <a:pt x="2976" y="711"/>
                  </a:lnTo>
                  <a:lnTo>
                    <a:pt x="2555" y="906"/>
                  </a:lnTo>
                  <a:lnTo>
                    <a:pt x="2458" y="970"/>
                  </a:lnTo>
                  <a:lnTo>
                    <a:pt x="2005" y="1229"/>
                  </a:lnTo>
                  <a:lnTo>
                    <a:pt x="1585" y="1520"/>
                  </a:lnTo>
                  <a:lnTo>
                    <a:pt x="1229" y="1843"/>
                  </a:lnTo>
                  <a:lnTo>
                    <a:pt x="1068" y="2005"/>
                  </a:lnTo>
                  <a:lnTo>
                    <a:pt x="906" y="2199"/>
                  </a:lnTo>
                  <a:lnTo>
                    <a:pt x="841" y="2264"/>
                  </a:lnTo>
                  <a:lnTo>
                    <a:pt x="485" y="2716"/>
                  </a:lnTo>
                  <a:lnTo>
                    <a:pt x="356" y="2975"/>
                  </a:lnTo>
                  <a:lnTo>
                    <a:pt x="259" y="3202"/>
                  </a:lnTo>
                  <a:lnTo>
                    <a:pt x="259" y="3169"/>
                  </a:lnTo>
                  <a:lnTo>
                    <a:pt x="97" y="3654"/>
                  </a:lnTo>
                  <a:lnTo>
                    <a:pt x="33" y="3978"/>
                  </a:lnTo>
                  <a:lnTo>
                    <a:pt x="0" y="4236"/>
                  </a:lnTo>
                  <a:lnTo>
                    <a:pt x="0" y="4495"/>
                  </a:lnTo>
                  <a:lnTo>
                    <a:pt x="65" y="4754"/>
                  </a:lnTo>
                  <a:lnTo>
                    <a:pt x="65" y="4786"/>
                  </a:lnTo>
                  <a:lnTo>
                    <a:pt x="65" y="4819"/>
                  </a:lnTo>
                  <a:lnTo>
                    <a:pt x="130" y="5142"/>
                  </a:lnTo>
                  <a:lnTo>
                    <a:pt x="162" y="5174"/>
                  </a:lnTo>
                  <a:lnTo>
                    <a:pt x="227" y="5336"/>
                  </a:lnTo>
                  <a:lnTo>
                    <a:pt x="291" y="5530"/>
                  </a:lnTo>
                  <a:lnTo>
                    <a:pt x="388" y="5692"/>
                  </a:lnTo>
                  <a:lnTo>
                    <a:pt x="582" y="5918"/>
                  </a:lnTo>
                  <a:lnTo>
                    <a:pt x="809" y="6112"/>
                  </a:lnTo>
                  <a:lnTo>
                    <a:pt x="1035" y="6274"/>
                  </a:lnTo>
                  <a:lnTo>
                    <a:pt x="1262" y="6403"/>
                  </a:lnTo>
                  <a:lnTo>
                    <a:pt x="1520" y="6500"/>
                  </a:lnTo>
                  <a:lnTo>
                    <a:pt x="1779" y="6565"/>
                  </a:lnTo>
                  <a:lnTo>
                    <a:pt x="2070" y="6597"/>
                  </a:lnTo>
                  <a:lnTo>
                    <a:pt x="2329" y="6630"/>
                  </a:lnTo>
                  <a:lnTo>
                    <a:pt x="2620" y="6630"/>
                  </a:lnTo>
                  <a:lnTo>
                    <a:pt x="2879" y="6597"/>
                  </a:lnTo>
                  <a:lnTo>
                    <a:pt x="3331" y="6500"/>
                  </a:lnTo>
                  <a:lnTo>
                    <a:pt x="3784" y="6371"/>
                  </a:lnTo>
                  <a:lnTo>
                    <a:pt x="4204" y="6177"/>
                  </a:lnTo>
                  <a:lnTo>
                    <a:pt x="4657" y="5886"/>
                  </a:lnTo>
                  <a:lnTo>
                    <a:pt x="5078" y="5595"/>
                  </a:lnTo>
                  <a:lnTo>
                    <a:pt x="5272" y="5465"/>
                  </a:lnTo>
                  <a:lnTo>
                    <a:pt x="5530" y="5304"/>
                  </a:lnTo>
                  <a:lnTo>
                    <a:pt x="5918" y="5077"/>
                  </a:lnTo>
                  <a:lnTo>
                    <a:pt x="6339" y="4883"/>
                  </a:lnTo>
                  <a:lnTo>
                    <a:pt x="7050" y="4560"/>
                  </a:lnTo>
                  <a:lnTo>
                    <a:pt x="7406" y="4430"/>
                  </a:lnTo>
                  <a:lnTo>
                    <a:pt x="7729" y="4333"/>
                  </a:lnTo>
                  <a:lnTo>
                    <a:pt x="8182" y="4204"/>
                  </a:lnTo>
                  <a:lnTo>
                    <a:pt x="8667" y="4139"/>
                  </a:lnTo>
                  <a:lnTo>
                    <a:pt x="9185" y="4139"/>
                  </a:lnTo>
                  <a:lnTo>
                    <a:pt x="9702" y="4172"/>
                  </a:lnTo>
                  <a:lnTo>
                    <a:pt x="10155" y="4236"/>
                  </a:lnTo>
                  <a:lnTo>
                    <a:pt x="10672" y="4333"/>
                  </a:lnTo>
                  <a:lnTo>
                    <a:pt x="11190" y="4495"/>
                  </a:lnTo>
                  <a:lnTo>
                    <a:pt x="11675" y="4689"/>
                  </a:lnTo>
                  <a:lnTo>
                    <a:pt x="12160" y="4883"/>
                  </a:lnTo>
                  <a:lnTo>
                    <a:pt x="12645" y="5110"/>
                  </a:lnTo>
                  <a:lnTo>
                    <a:pt x="13065" y="5401"/>
                  </a:lnTo>
                  <a:lnTo>
                    <a:pt x="13486" y="5692"/>
                  </a:lnTo>
                  <a:lnTo>
                    <a:pt x="13874" y="6015"/>
                  </a:lnTo>
                  <a:lnTo>
                    <a:pt x="14197" y="6306"/>
                  </a:lnTo>
                  <a:lnTo>
                    <a:pt x="14456" y="6597"/>
                  </a:lnTo>
                  <a:lnTo>
                    <a:pt x="14682" y="6888"/>
                  </a:lnTo>
                  <a:lnTo>
                    <a:pt x="14909" y="7212"/>
                  </a:lnTo>
                  <a:lnTo>
                    <a:pt x="15394" y="7955"/>
                  </a:lnTo>
                  <a:lnTo>
                    <a:pt x="15620" y="8376"/>
                  </a:lnTo>
                  <a:lnTo>
                    <a:pt x="15814" y="8764"/>
                  </a:lnTo>
                  <a:lnTo>
                    <a:pt x="16008" y="9184"/>
                  </a:lnTo>
                  <a:lnTo>
                    <a:pt x="16170" y="9605"/>
                  </a:lnTo>
                  <a:lnTo>
                    <a:pt x="16202" y="9734"/>
                  </a:lnTo>
                  <a:lnTo>
                    <a:pt x="16235" y="9766"/>
                  </a:lnTo>
                  <a:lnTo>
                    <a:pt x="16267" y="9831"/>
                  </a:lnTo>
                  <a:lnTo>
                    <a:pt x="16332" y="9863"/>
                  </a:lnTo>
                  <a:lnTo>
                    <a:pt x="16396" y="9863"/>
                  </a:lnTo>
                  <a:lnTo>
                    <a:pt x="16461" y="9831"/>
                  </a:lnTo>
                  <a:lnTo>
                    <a:pt x="16526" y="9766"/>
                  </a:lnTo>
                  <a:lnTo>
                    <a:pt x="16526" y="9702"/>
                  </a:lnTo>
                  <a:lnTo>
                    <a:pt x="16526" y="9637"/>
                  </a:lnTo>
                  <a:lnTo>
                    <a:pt x="16493" y="9443"/>
                  </a:lnTo>
                  <a:lnTo>
                    <a:pt x="16429" y="9249"/>
                  </a:lnTo>
                  <a:lnTo>
                    <a:pt x="16235" y="8441"/>
                  </a:lnTo>
                  <a:lnTo>
                    <a:pt x="16170" y="8085"/>
                  </a:lnTo>
                  <a:lnTo>
                    <a:pt x="16073" y="7761"/>
                  </a:lnTo>
                  <a:lnTo>
                    <a:pt x="15847" y="7082"/>
                  </a:lnTo>
                  <a:lnTo>
                    <a:pt x="15620" y="6565"/>
                  </a:lnTo>
                  <a:lnTo>
                    <a:pt x="15362" y="6047"/>
                  </a:lnTo>
                  <a:lnTo>
                    <a:pt x="15070" y="5465"/>
                  </a:lnTo>
                  <a:lnTo>
                    <a:pt x="14747" y="4948"/>
                  </a:lnTo>
                  <a:lnTo>
                    <a:pt x="14424" y="4430"/>
                  </a:lnTo>
                  <a:lnTo>
                    <a:pt x="14036" y="3913"/>
                  </a:lnTo>
                  <a:lnTo>
                    <a:pt x="13777" y="3622"/>
                  </a:lnTo>
                  <a:lnTo>
                    <a:pt x="13518" y="3331"/>
                  </a:lnTo>
                  <a:lnTo>
                    <a:pt x="12968" y="2814"/>
                  </a:lnTo>
                  <a:lnTo>
                    <a:pt x="12483" y="2393"/>
                  </a:lnTo>
                  <a:lnTo>
                    <a:pt x="11966" y="2005"/>
                  </a:lnTo>
                  <a:lnTo>
                    <a:pt x="11675" y="1779"/>
                  </a:lnTo>
                  <a:lnTo>
                    <a:pt x="11254" y="1488"/>
                  </a:lnTo>
                  <a:lnTo>
                    <a:pt x="10802" y="1229"/>
                  </a:lnTo>
                  <a:lnTo>
                    <a:pt x="10381" y="1003"/>
                  </a:lnTo>
                  <a:lnTo>
                    <a:pt x="9832" y="744"/>
                  </a:lnTo>
                  <a:lnTo>
                    <a:pt x="9249" y="550"/>
                  </a:lnTo>
                  <a:lnTo>
                    <a:pt x="8118" y="291"/>
                  </a:lnTo>
                  <a:lnTo>
                    <a:pt x="6889" y="32"/>
                  </a:lnTo>
                  <a:lnTo>
                    <a:pt x="66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620948" y="-677169"/>
              <a:ext cx="137213" cy="376399"/>
            </a:xfrm>
            <a:custGeom>
              <a:rect b="b" l="l" r="r" t="t"/>
              <a:pathLst>
                <a:path extrusionOk="0" h="6921" w="2523">
                  <a:moveTo>
                    <a:pt x="615" y="614"/>
                  </a:moveTo>
                  <a:lnTo>
                    <a:pt x="744" y="711"/>
                  </a:lnTo>
                  <a:lnTo>
                    <a:pt x="615" y="711"/>
                  </a:lnTo>
                  <a:lnTo>
                    <a:pt x="615" y="614"/>
                  </a:lnTo>
                  <a:close/>
                  <a:moveTo>
                    <a:pt x="647" y="1229"/>
                  </a:moveTo>
                  <a:lnTo>
                    <a:pt x="1035" y="2296"/>
                  </a:lnTo>
                  <a:lnTo>
                    <a:pt x="1067" y="2393"/>
                  </a:lnTo>
                  <a:lnTo>
                    <a:pt x="1003" y="2425"/>
                  </a:lnTo>
                  <a:lnTo>
                    <a:pt x="809" y="1876"/>
                  </a:lnTo>
                  <a:lnTo>
                    <a:pt x="647" y="1294"/>
                  </a:lnTo>
                  <a:lnTo>
                    <a:pt x="647" y="1229"/>
                  </a:lnTo>
                  <a:close/>
                  <a:moveTo>
                    <a:pt x="679" y="0"/>
                  </a:moveTo>
                  <a:lnTo>
                    <a:pt x="518" y="65"/>
                  </a:lnTo>
                  <a:lnTo>
                    <a:pt x="324" y="162"/>
                  </a:lnTo>
                  <a:lnTo>
                    <a:pt x="227" y="226"/>
                  </a:lnTo>
                  <a:lnTo>
                    <a:pt x="162" y="323"/>
                  </a:lnTo>
                  <a:lnTo>
                    <a:pt x="97" y="453"/>
                  </a:lnTo>
                  <a:lnTo>
                    <a:pt x="65" y="550"/>
                  </a:lnTo>
                  <a:lnTo>
                    <a:pt x="33" y="776"/>
                  </a:lnTo>
                  <a:lnTo>
                    <a:pt x="33" y="744"/>
                  </a:lnTo>
                  <a:lnTo>
                    <a:pt x="0" y="938"/>
                  </a:lnTo>
                  <a:lnTo>
                    <a:pt x="33" y="1100"/>
                  </a:lnTo>
                  <a:lnTo>
                    <a:pt x="65" y="1488"/>
                  </a:lnTo>
                  <a:lnTo>
                    <a:pt x="162" y="2037"/>
                  </a:lnTo>
                  <a:lnTo>
                    <a:pt x="324" y="2522"/>
                  </a:lnTo>
                  <a:lnTo>
                    <a:pt x="550" y="3040"/>
                  </a:lnTo>
                  <a:lnTo>
                    <a:pt x="615" y="3169"/>
                  </a:lnTo>
                  <a:lnTo>
                    <a:pt x="809" y="3428"/>
                  </a:lnTo>
                  <a:lnTo>
                    <a:pt x="1003" y="3719"/>
                  </a:lnTo>
                  <a:lnTo>
                    <a:pt x="1132" y="3945"/>
                  </a:lnTo>
                  <a:lnTo>
                    <a:pt x="1229" y="4204"/>
                  </a:lnTo>
                  <a:lnTo>
                    <a:pt x="1423" y="4722"/>
                  </a:lnTo>
                  <a:lnTo>
                    <a:pt x="1552" y="5174"/>
                  </a:lnTo>
                  <a:lnTo>
                    <a:pt x="1552" y="5239"/>
                  </a:lnTo>
                  <a:lnTo>
                    <a:pt x="1552" y="5271"/>
                  </a:lnTo>
                  <a:lnTo>
                    <a:pt x="1552" y="5401"/>
                  </a:lnTo>
                  <a:lnTo>
                    <a:pt x="1585" y="5433"/>
                  </a:lnTo>
                  <a:lnTo>
                    <a:pt x="1617" y="5498"/>
                  </a:lnTo>
                  <a:lnTo>
                    <a:pt x="1649" y="5562"/>
                  </a:lnTo>
                  <a:lnTo>
                    <a:pt x="1682" y="5724"/>
                  </a:lnTo>
                  <a:lnTo>
                    <a:pt x="1682" y="5789"/>
                  </a:lnTo>
                  <a:lnTo>
                    <a:pt x="1682" y="6015"/>
                  </a:lnTo>
                  <a:lnTo>
                    <a:pt x="1649" y="6500"/>
                  </a:lnTo>
                  <a:lnTo>
                    <a:pt x="1617" y="6694"/>
                  </a:lnTo>
                  <a:lnTo>
                    <a:pt x="1617" y="6759"/>
                  </a:lnTo>
                  <a:lnTo>
                    <a:pt x="1649" y="6856"/>
                  </a:lnTo>
                  <a:lnTo>
                    <a:pt x="1682" y="6888"/>
                  </a:lnTo>
                  <a:lnTo>
                    <a:pt x="1747" y="6921"/>
                  </a:lnTo>
                  <a:lnTo>
                    <a:pt x="1811" y="6921"/>
                  </a:lnTo>
                  <a:lnTo>
                    <a:pt x="1844" y="6888"/>
                  </a:lnTo>
                  <a:lnTo>
                    <a:pt x="1876" y="6856"/>
                  </a:lnTo>
                  <a:lnTo>
                    <a:pt x="1908" y="6824"/>
                  </a:lnTo>
                  <a:lnTo>
                    <a:pt x="1908" y="6791"/>
                  </a:lnTo>
                  <a:lnTo>
                    <a:pt x="1941" y="6727"/>
                  </a:lnTo>
                  <a:lnTo>
                    <a:pt x="1941" y="6694"/>
                  </a:lnTo>
                  <a:lnTo>
                    <a:pt x="2102" y="6144"/>
                  </a:lnTo>
                  <a:lnTo>
                    <a:pt x="2199" y="5821"/>
                  </a:lnTo>
                  <a:lnTo>
                    <a:pt x="2264" y="5498"/>
                  </a:lnTo>
                  <a:lnTo>
                    <a:pt x="2296" y="5433"/>
                  </a:lnTo>
                  <a:lnTo>
                    <a:pt x="2329" y="5368"/>
                  </a:lnTo>
                  <a:lnTo>
                    <a:pt x="2393" y="5207"/>
                  </a:lnTo>
                  <a:lnTo>
                    <a:pt x="2426" y="5013"/>
                  </a:lnTo>
                  <a:lnTo>
                    <a:pt x="2490" y="4495"/>
                  </a:lnTo>
                  <a:lnTo>
                    <a:pt x="2523" y="3945"/>
                  </a:lnTo>
                  <a:lnTo>
                    <a:pt x="2523" y="3913"/>
                  </a:lnTo>
                  <a:lnTo>
                    <a:pt x="2490" y="3525"/>
                  </a:lnTo>
                  <a:lnTo>
                    <a:pt x="2490" y="3428"/>
                  </a:lnTo>
                  <a:lnTo>
                    <a:pt x="2490" y="3202"/>
                  </a:lnTo>
                  <a:lnTo>
                    <a:pt x="2490" y="2684"/>
                  </a:lnTo>
                  <a:lnTo>
                    <a:pt x="2458" y="2167"/>
                  </a:lnTo>
                  <a:lnTo>
                    <a:pt x="2393" y="1649"/>
                  </a:lnTo>
                  <a:lnTo>
                    <a:pt x="2296" y="1164"/>
                  </a:lnTo>
                  <a:lnTo>
                    <a:pt x="2199" y="906"/>
                  </a:lnTo>
                  <a:lnTo>
                    <a:pt x="2102" y="679"/>
                  </a:lnTo>
                  <a:lnTo>
                    <a:pt x="1941" y="453"/>
                  </a:lnTo>
                  <a:lnTo>
                    <a:pt x="1779" y="259"/>
                  </a:lnTo>
                  <a:lnTo>
                    <a:pt x="1617" y="129"/>
                  </a:lnTo>
                  <a:lnTo>
                    <a:pt x="1455" y="65"/>
                  </a:lnTo>
                  <a:lnTo>
                    <a:pt x="12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582280" y="-1809"/>
              <a:ext cx="54" cy="5330"/>
            </a:xfrm>
            <a:custGeom>
              <a:rect b="b" l="l" r="r" t="t"/>
              <a:pathLst>
                <a:path extrusionOk="0" h="98" w="1">
                  <a:moveTo>
                    <a:pt x="1" y="97"/>
                  </a:moveTo>
                  <a:lnTo>
                    <a:pt x="1" y="97"/>
                  </a:lnTo>
                  <a:lnTo>
                    <a:pt x="1" y="65"/>
                  </a:lnTo>
                  <a:lnTo>
                    <a:pt x="1" y="65"/>
                  </a:lnTo>
                  <a:lnTo>
                    <a:pt x="1" y="0"/>
                  </a:lnTo>
                  <a:lnTo>
                    <a:pt x="1" y="0"/>
                  </a:lnTo>
                  <a:lnTo>
                    <a:pt x="1" y="97"/>
                  </a:lnTo>
                  <a:lnTo>
                    <a:pt x="1" y="9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584021" y="-56358"/>
              <a:ext cx="84460" cy="130198"/>
            </a:xfrm>
            <a:custGeom>
              <a:rect b="b" l="l" r="r" t="t"/>
              <a:pathLst>
                <a:path extrusionOk="0" h="2394" w="1553">
                  <a:moveTo>
                    <a:pt x="679" y="1"/>
                  </a:moveTo>
                  <a:lnTo>
                    <a:pt x="518" y="65"/>
                  </a:lnTo>
                  <a:lnTo>
                    <a:pt x="388" y="195"/>
                  </a:lnTo>
                  <a:lnTo>
                    <a:pt x="259" y="389"/>
                  </a:lnTo>
                  <a:lnTo>
                    <a:pt x="130" y="615"/>
                  </a:lnTo>
                  <a:lnTo>
                    <a:pt x="65" y="842"/>
                  </a:lnTo>
                  <a:lnTo>
                    <a:pt x="33" y="1068"/>
                  </a:lnTo>
                  <a:lnTo>
                    <a:pt x="0" y="1262"/>
                  </a:lnTo>
                  <a:lnTo>
                    <a:pt x="0" y="1391"/>
                  </a:lnTo>
                  <a:lnTo>
                    <a:pt x="33" y="1456"/>
                  </a:lnTo>
                  <a:lnTo>
                    <a:pt x="33" y="1650"/>
                  </a:lnTo>
                  <a:lnTo>
                    <a:pt x="65" y="1812"/>
                  </a:lnTo>
                  <a:lnTo>
                    <a:pt x="162" y="2038"/>
                  </a:lnTo>
                  <a:lnTo>
                    <a:pt x="227" y="2167"/>
                  </a:lnTo>
                  <a:lnTo>
                    <a:pt x="324" y="2264"/>
                  </a:lnTo>
                  <a:lnTo>
                    <a:pt x="453" y="2329"/>
                  </a:lnTo>
                  <a:lnTo>
                    <a:pt x="550" y="2394"/>
                  </a:lnTo>
                  <a:lnTo>
                    <a:pt x="809" y="2394"/>
                  </a:lnTo>
                  <a:lnTo>
                    <a:pt x="938" y="2362"/>
                  </a:lnTo>
                  <a:lnTo>
                    <a:pt x="1035" y="2297"/>
                  </a:lnTo>
                  <a:lnTo>
                    <a:pt x="1100" y="2264"/>
                  </a:lnTo>
                  <a:lnTo>
                    <a:pt x="1197" y="2135"/>
                  </a:lnTo>
                  <a:lnTo>
                    <a:pt x="1326" y="1876"/>
                  </a:lnTo>
                  <a:lnTo>
                    <a:pt x="1423" y="1618"/>
                  </a:lnTo>
                  <a:lnTo>
                    <a:pt x="1488" y="1391"/>
                  </a:lnTo>
                  <a:lnTo>
                    <a:pt x="1520" y="1230"/>
                  </a:lnTo>
                  <a:lnTo>
                    <a:pt x="1553" y="1036"/>
                  </a:lnTo>
                  <a:lnTo>
                    <a:pt x="1553" y="874"/>
                  </a:lnTo>
                  <a:lnTo>
                    <a:pt x="1553" y="648"/>
                  </a:lnTo>
                  <a:lnTo>
                    <a:pt x="1520" y="648"/>
                  </a:lnTo>
                  <a:lnTo>
                    <a:pt x="1520" y="486"/>
                  </a:lnTo>
                  <a:lnTo>
                    <a:pt x="1520" y="453"/>
                  </a:lnTo>
                  <a:lnTo>
                    <a:pt x="1488" y="356"/>
                  </a:lnTo>
                  <a:lnTo>
                    <a:pt x="1456" y="227"/>
                  </a:lnTo>
                  <a:lnTo>
                    <a:pt x="1359" y="130"/>
                  </a:lnTo>
                  <a:lnTo>
                    <a:pt x="1262" y="65"/>
                  </a:lnTo>
                  <a:lnTo>
                    <a:pt x="1165" y="33"/>
                  </a:lnTo>
                  <a:lnTo>
                    <a:pt x="1035" y="65"/>
                  </a:lnTo>
                  <a:lnTo>
                    <a:pt x="8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5"/>
          <p:cNvSpPr/>
          <p:nvPr/>
        </p:nvSpPr>
        <p:spPr>
          <a:xfrm flipH="1">
            <a:off x="8681741" y="3567505"/>
            <a:ext cx="477629" cy="1646584"/>
          </a:xfrm>
          <a:custGeom>
            <a:rect b="b" l="l" r="r" t="t"/>
            <a:pathLst>
              <a:path extrusionOk="0" h="24643" w="7148">
                <a:moveTo>
                  <a:pt x="712" y="0"/>
                </a:moveTo>
                <a:lnTo>
                  <a:pt x="648" y="33"/>
                </a:lnTo>
                <a:lnTo>
                  <a:pt x="583" y="97"/>
                </a:lnTo>
                <a:lnTo>
                  <a:pt x="551" y="194"/>
                </a:lnTo>
                <a:lnTo>
                  <a:pt x="583" y="291"/>
                </a:lnTo>
                <a:lnTo>
                  <a:pt x="680" y="841"/>
                </a:lnTo>
                <a:lnTo>
                  <a:pt x="712" y="938"/>
                </a:lnTo>
                <a:lnTo>
                  <a:pt x="745" y="1067"/>
                </a:lnTo>
                <a:lnTo>
                  <a:pt x="777" y="1423"/>
                </a:lnTo>
                <a:lnTo>
                  <a:pt x="777" y="1747"/>
                </a:lnTo>
                <a:lnTo>
                  <a:pt x="745" y="2426"/>
                </a:lnTo>
                <a:lnTo>
                  <a:pt x="745" y="3040"/>
                </a:lnTo>
                <a:lnTo>
                  <a:pt x="712" y="3558"/>
                </a:lnTo>
                <a:lnTo>
                  <a:pt x="648" y="4043"/>
                </a:lnTo>
                <a:lnTo>
                  <a:pt x="551" y="4592"/>
                </a:lnTo>
                <a:lnTo>
                  <a:pt x="389" y="5854"/>
                </a:lnTo>
                <a:lnTo>
                  <a:pt x="260" y="7180"/>
                </a:lnTo>
                <a:lnTo>
                  <a:pt x="98" y="9152"/>
                </a:lnTo>
                <a:lnTo>
                  <a:pt x="33" y="9734"/>
                </a:lnTo>
                <a:lnTo>
                  <a:pt x="1" y="10316"/>
                </a:lnTo>
                <a:lnTo>
                  <a:pt x="1" y="10931"/>
                </a:lnTo>
                <a:lnTo>
                  <a:pt x="33" y="11513"/>
                </a:lnTo>
                <a:lnTo>
                  <a:pt x="163" y="13195"/>
                </a:lnTo>
                <a:lnTo>
                  <a:pt x="227" y="14035"/>
                </a:lnTo>
                <a:lnTo>
                  <a:pt x="260" y="14876"/>
                </a:lnTo>
                <a:lnTo>
                  <a:pt x="260" y="15620"/>
                </a:lnTo>
                <a:lnTo>
                  <a:pt x="292" y="16364"/>
                </a:lnTo>
                <a:lnTo>
                  <a:pt x="292" y="17463"/>
                </a:lnTo>
                <a:lnTo>
                  <a:pt x="324" y="18563"/>
                </a:lnTo>
                <a:lnTo>
                  <a:pt x="357" y="19210"/>
                </a:lnTo>
                <a:lnTo>
                  <a:pt x="421" y="19824"/>
                </a:lnTo>
                <a:lnTo>
                  <a:pt x="486" y="20471"/>
                </a:lnTo>
                <a:lnTo>
                  <a:pt x="518" y="21118"/>
                </a:lnTo>
                <a:lnTo>
                  <a:pt x="551" y="21797"/>
                </a:lnTo>
                <a:lnTo>
                  <a:pt x="551" y="22508"/>
                </a:lnTo>
                <a:lnTo>
                  <a:pt x="551" y="23187"/>
                </a:lnTo>
                <a:lnTo>
                  <a:pt x="583" y="23705"/>
                </a:lnTo>
                <a:lnTo>
                  <a:pt x="583" y="23673"/>
                </a:lnTo>
                <a:lnTo>
                  <a:pt x="615" y="23931"/>
                </a:lnTo>
                <a:lnTo>
                  <a:pt x="648" y="24222"/>
                </a:lnTo>
                <a:lnTo>
                  <a:pt x="648" y="24255"/>
                </a:lnTo>
                <a:lnTo>
                  <a:pt x="648" y="24319"/>
                </a:lnTo>
                <a:lnTo>
                  <a:pt x="712" y="24416"/>
                </a:lnTo>
                <a:lnTo>
                  <a:pt x="745" y="24481"/>
                </a:lnTo>
                <a:lnTo>
                  <a:pt x="842" y="24546"/>
                </a:lnTo>
                <a:lnTo>
                  <a:pt x="906" y="24578"/>
                </a:lnTo>
                <a:lnTo>
                  <a:pt x="971" y="24610"/>
                </a:lnTo>
                <a:lnTo>
                  <a:pt x="1068" y="24643"/>
                </a:lnTo>
                <a:lnTo>
                  <a:pt x="1230" y="24643"/>
                </a:lnTo>
                <a:lnTo>
                  <a:pt x="1391" y="24610"/>
                </a:lnTo>
                <a:lnTo>
                  <a:pt x="1553" y="24546"/>
                </a:lnTo>
                <a:lnTo>
                  <a:pt x="1715" y="24449"/>
                </a:lnTo>
                <a:lnTo>
                  <a:pt x="1844" y="24352"/>
                </a:lnTo>
                <a:lnTo>
                  <a:pt x="2232" y="23996"/>
                </a:lnTo>
                <a:lnTo>
                  <a:pt x="2588" y="23608"/>
                </a:lnTo>
                <a:lnTo>
                  <a:pt x="3041" y="23058"/>
                </a:lnTo>
                <a:lnTo>
                  <a:pt x="3267" y="22832"/>
                </a:lnTo>
                <a:lnTo>
                  <a:pt x="3461" y="22605"/>
                </a:lnTo>
                <a:lnTo>
                  <a:pt x="3655" y="22314"/>
                </a:lnTo>
                <a:lnTo>
                  <a:pt x="3849" y="22023"/>
                </a:lnTo>
                <a:lnTo>
                  <a:pt x="4043" y="21570"/>
                </a:lnTo>
                <a:lnTo>
                  <a:pt x="4173" y="21118"/>
                </a:lnTo>
                <a:lnTo>
                  <a:pt x="4367" y="19953"/>
                </a:lnTo>
                <a:lnTo>
                  <a:pt x="4431" y="19404"/>
                </a:lnTo>
                <a:lnTo>
                  <a:pt x="4399" y="18822"/>
                </a:lnTo>
                <a:lnTo>
                  <a:pt x="4367" y="18498"/>
                </a:lnTo>
                <a:lnTo>
                  <a:pt x="4270" y="18143"/>
                </a:lnTo>
                <a:lnTo>
                  <a:pt x="4173" y="17819"/>
                </a:lnTo>
                <a:lnTo>
                  <a:pt x="4043" y="17496"/>
                </a:lnTo>
                <a:lnTo>
                  <a:pt x="3720" y="16881"/>
                </a:lnTo>
                <a:lnTo>
                  <a:pt x="3364" y="16267"/>
                </a:lnTo>
                <a:lnTo>
                  <a:pt x="3170" y="15911"/>
                </a:lnTo>
                <a:lnTo>
                  <a:pt x="2976" y="15555"/>
                </a:lnTo>
                <a:lnTo>
                  <a:pt x="2814" y="15103"/>
                </a:lnTo>
                <a:lnTo>
                  <a:pt x="2717" y="14682"/>
                </a:lnTo>
                <a:lnTo>
                  <a:pt x="2685" y="14423"/>
                </a:lnTo>
                <a:lnTo>
                  <a:pt x="2685" y="14165"/>
                </a:lnTo>
                <a:lnTo>
                  <a:pt x="2717" y="13615"/>
                </a:lnTo>
                <a:lnTo>
                  <a:pt x="2782" y="13324"/>
                </a:lnTo>
                <a:lnTo>
                  <a:pt x="2879" y="12871"/>
                </a:lnTo>
                <a:lnTo>
                  <a:pt x="3008" y="12483"/>
                </a:lnTo>
                <a:lnTo>
                  <a:pt x="3138" y="12160"/>
                </a:lnTo>
                <a:lnTo>
                  <a:pt x="3300" y="11836"/>
                </a:lnTo>
                <a:lnTo>
                  <a:pt x="3526" y="11448"/>
                </a:lnTo>
                <a:lnTo>
                  <a:pt x="3914" y="10834"/>
                </a:lnTo>
                <a:lnTo>
                  <a:pt x="4334" y="10252"/>
                </a:lnTo>
                <a:lnTo>
                  <a:pt x="4852" y="9540"/>
                </a:lnTo>
                <a:lnTo>
                  <a:pt x="4884" y="9540"/>
                </a:lnTo>
                <a:lnTo>
                  <a:pt x="5272" y="9023"/>
                </a:lnTo>
                <a:lnTo>
                  <a:pt x="5951" y="8085"/>
                </a:lnTo>
                <a:lnTo>
                  <a:pt x="6566" y="7115"/>
                </a:lnTo>
                <a:lnTo>
                  <a:pt x="6922" y="6274"/>
                </a:lnTo>
                <a:lnTo>
                  <a:pt x="7083" y="5854"/>
                </a:lnTo>
                <a:lnTo>
                  <a:pt x="7116" y="5627"/>
                </a:lnTo>
                <a:lnTo>
                  <a:pt x="7148" y="5401"/>
                </a:lnTo>
                <a:lnTo>
                  <a:pt x="7116" y="4786"/>
                </a:lnTo>
                <a:lnTo>
                  <a:pt x="7051" y="4172"/>
                </a:lnTo>
                <a:lnTo>
                  <a:pt x="6986" y="3849"/>
                </a:lnTo>
                <a:lnTo>
                  <a:pt x="6889" y="3558"/>
                </a:lnTo>
                <a:lnTo>
                  <a:pt x="6792" y="3266"/>
                </a:lnTo>
                <a:lnTo>
                  <a:pt x="6663" y="2975"/>
                </a:lnTo>
                <a:lnTo>
                  <a:pt x="6436" y="2587"/>
                </a:lnTo>
                <a:lnTo>
                  <a:pt x="6145" y="2199"/>
                </a:lnTo>
                <a:lnTo>
                  <a:pt x="5854" y="1844"/>
                </a:lnTo>
                <a:lnTo>
                  <a:pt x="5499" y="1488"/>
                </a:lnTo>
                <a:lnTo>
                  <a:pt x="5305" y="1294"/>
                </a:lnTo>
                <a:lnTo>
                  <a:pt x="5046" y="1100"/>
                </a:lnTo>
                <a:lnTo>
                  <a:pt x="4819" y="938"/>
                </a:lnTo>
                <a:lnTo>
                  <a:pt x="4561" y="776"/>
                </a:lnTo>
                <a:lnTo>
                  <a:pt x="4011" y="518"/>
                </a:lnTo>
                <a:lnTo>
                  <a:pt x="3461" y="291"/>
                </a:lnTo>
                <a:lnTo>
                  <a:pt x="3267" y="259"/>
                </a:lnTo>
                <a:lnTo>
                  <a:pt x="2717" y="162"/>
                </a:lnTo>
                <a:lnTo>
                  <a:pt x="2168" y="97"/>
                </a:lnTo>
                <a:lnTo>
                  <a:pt x="1424" y="33"/>
                </a:lnTo>
                <a:lnTo>
                  <a:pt x="1294" y="0"/>
                </a:lnTo>
                <a:lnTo>
                  <a:pt x="1197" y="0"/>
                </a:lnTo>
                <a:lnTo>
                  <a:pt x="1133" y="33"/>
                </a:lnTo>
                <a:lnTo>
                  <a:pt x="1068" y="65"/>
                </a:lnTo>
                <a:lnTo>
                  <a:pt x="1036" y="97"/>
                </a:lnTo>
                <a:lnTo>
                  <a:pt x="971" y="33"/>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8129026" y="-81097"/>
            <a:ext cx="1073900" cy="885424"/>
          </a:xfrm>
          <a:custGeom>
            <a:rect b="b" l="l" r="r" t="t"/>
            <a:pathLst>
              <a:path extrusionOk="0" h="7147" w="8668">
                <a:moveTo>
                  <a:pt x="6242" y="776"/>
                </a:moveTo>
                <a:lnTo>
                  <a:pt x="6727" y="873"/>
                </a:lnTo>
                <a:lnTo>
                  <a:pt x="7180" y="1003"/>
                </a:lnTo>
                <a:lnTo>
                  <a:pt x="7309" y="1067"/>
                </a:lnTo>
                <a:lnTo>
                  <a:pt x="7406" y="1132"/>
                </a:lnTo>
                <a:lnTo>
                  <a:pt x="7115" y="1003"/>
                </a:lnTo>
                <a:lnTo>
                  <a:pt x="6824" y="905"/>
                </a:lnTo>
                <a:lnTo>
                  <a:pt x="6242" y="776"/>
                </a:lnTo>
                <a:close/>
                <a:moveTo>
                  <a:pt x="2006" y="1294"/>
                </a:moveTo>
                <a:lnTo>
                  <a:pt x="1973" y="1455"/>
                </a:lnTo>
                <a:lnTo>
                  <a:pt x="1876" y="1746"/>
                </a:lnTo>
                <a:lnTo>
                  <a:pt x="1747" y="2005"/>
                </a:lnTo>
                <a:lnTo>
                  <a:pt x="1682" y="2167"/>
                </a:lnTo>
                <a:lnTo>
                  <a:pt x="1779" y="1876"/>
                </a:lnTo>
                <a:lnTo>
                  <a:pt x="1876" y="1488"/>
                </a:lnTo>
                <a:lnTo>
                  <a:pt x="2006" y="1294"/>
                </a:lnTo>
                <a:close/>
                <a:moveTo>
                  <a:pt x="5143" y="1746"/>
                </a:moveTo>
                <a:lnTo>
                  <a:pt x="5078" y="1843"/>
                </a:lnTo>
                <a:lnTo>
                  <a:pt x="4852" y="2231"/>
                </a:lnTo>
                <a:lnTo>
                  <a:pt x="4819" y="2199"/>
                </a:lnTo>
                <a:lnTo>
                  <a:pt x="4981" y="1973"/>
                </a:lnTo>
                <a:lnTo>
                  <a:pt x="5143" y="1746"/>
                </a:lnTo>
                <a:close/>
                <a:moveTo>
                  <a:pt x="5595" y="4657"/>
                </a:moveTo>
                <a:lnTo>
                  <a:pt x="5628" y="4883"/>
                </a:lnTo>
                <a:lnTo>
                  <a:pt x="5595" y="4916"/>
                </a:lnTo>
                <a:lnTo>
                  <a:pt x="5466" y="5110"/>
                </a:lnTo>
                <a:lnTo>
                  <a:pt x="5498" y="4916"/>
                </a:lnTo>
                <a:lnTo>
                  <a:pt x="5595" y="4689"/>
                </a:lnTo>
                <a:lnTo>
                  <a:pt x="5595" y="4657"/>
                </a:lnTo>
                <a:close/>
                <a:moveTo>
                  <a:pt x="4690" y="5853"/>
                </a:moveTo>
                <a:lnTo>
                  <a:pt x="4722" y="5918"/>
                </a:lnTo>
                <a:lnTo>
                  <a:pt x="4787" y="5983"/>
                </a:lnTo>
                <a:lnTo>
                  <a:pt x="4819" y="6112"/>
                </a:lnTo>
                <a:lnTo>
                  <a:pt x="4787" y="6144"/>
                </a:lnTo>
                <a:lnTo>
                  <a:pt x="4722" y="6047"/>
                </a:lnTo>
                <a:lnTo>
                  <a:pt x="4690" y="5853"/>
                </a:lnTo>
                <a:close/>
                <a:moveTo>
                  <a:pt x="4949" y="0"/>
                </a:moveTo>
                <a:lnTo>
                  <a:pt x="4302" y="32"/>
                </a:lnTo>
                <a:lnTo>
                  <a:pt x="3687" y="97"/>
                </a:lnTo>
                <a:lnTo>
                  <a:pt x="3041" y="129"/>
                </a:lnTo>
                <a:lnTo>
                  <a:pt x="2329" y="129"/>
                </a:lnTo>
                <a:lnTo>
                  <a:pt x="1650" y="194"/>
                </a:lnTo>
                <a:lnTo>
                  <a:pt x="1230" y="226"/>
                </a:lnTo>
                <a:lnTo>
                  <a:pt x="1003" y="226"/>
                </a:lnTo>
                <a:lnTo>
                  <a:pt x="809" y="259"/>
                </a:lnTo>
                <a:lnTo>
                  <a:pt x="680" y="356"/>
                </a:lnTo>
                <a:lnTo>
                  <a:pt x="583" y="485"/>
                </a:lnTo>
                <a:lnTo>
                  <a:pt x="518" y="420"/>
                </a:lnTo>
                <a:lnTo>
                  <a:pt x="453" y="356"/>
                </a:lnTo>
                <a:lnTo>
                  <a:pt x="356" y="356"/>
                </a:lnTo>
                <a:lnTo>
                  <a:pt x="259" y="388"/>
                </a:lnTo>
                <a:lnTo>
                  <a:pt x="162" y="420"/>
                </a:lnTo>
                <a:lnTo>
                  <a:pt x="98" y="485"/>
                </a:lnTo>
                <a:lnTo>
                  <a:pt x="65" y="550"/>
                </a:lnTo>
                <a:lnTo>
                  <a:pt x="33" y="679"/>
                </a:lnTo>
                <a:lnTo>
                  <a:pt x="65" y="1423"/>
                </a:lnTo>
                <a:lnTo>
                  <a:pt x="1" y="1617"/>
                </a:lnTo>
                <a:lnTo>
                  <a:pt x="1" y="1811"/>
                </a:lnTo>
                <a:lnTo>
                  <a:pt x="33" y="2070"/>
                </a:lnTo>
                <a:lnTo>
                  <a:pt x="98" y="2361"/>
                </a:lnTo>
                <a:lnTo>
                  <a:pt x="195" y="2619"/>
                </a:lnTo>
                <a:lnTo>
                  <a:pt x="324" y="2846"/>
                </a:lnTo>
                <a:lnTo>
                  <a:pt x="453" y="3105"/>
                </a:lnTo>
                <a:lnTo>
                  <a:pt x="647" y="3331"/>
                </a:lnTo>
                <a:lnTo>
                  <a:pt x="971" y="3557"/>
                </a:lnTo>
                <a:lnTo>
                  <a:pt x="1327" y="3751"/>
                </a:lnTo>
                <a:lnTo>
                  <a:pt x="1715" y="3913"/>
                </a:lnTo>
                <a:lnTo>
                  <a:pt x="2103" y="3978"/>
                </a:lnTo>
                <a:lnTo>
                  <a:pt x="2491" y="4042"/>
                </a:lnTo>
                <a:lnTo>
                  <a:pt x="2879" y="4042"/>
                </a:lnTo>
                <a:lnTo>
                  <a:pt x="3138" y="4010"/>
                </a:lnTo>
                <a:lnTo>
                  <a:pt x="3364" y="4010"/>
                </a:lnTo>
                <a:lnTo>
                  <a:pt x="3493" y="4042"/>
                </a:lnTo>
                <a:lnTo>
                  <a:pt x="3590" y="4107"/>
                </a:lnTo>
                <a:lnTo>
                  <a:pt x="3752" y="4172"/>
                </a:lnTo>
                <a:lnTo>
                  <a:pt x="3784" y="4204"/>
                </a:lnTo>
                <a:lnTo>
                  <a:pt x="3784" y="4236"/>
                </a:lnTo>
                <a:lnTo>
                  <a:pt x="3849" y="4463"/>
                </a:lnTo>
                <a:lnTo>
                  <a:pt x="3881" y="4819"/>
                </a:lnTo>
                <a:lnTo>
                  <a:pt x="3914" y="5239"/>
                </a:lnTo>
                <a:lnTo>
                  <a:pt x="3978" y="5692"/>
                </a:lnTo>
                <a:lnTo>
                  <a:pt x="4075" y="6112"/>
                </a:lnTo>
                <a:lnTo>
                  <a:pt x="4237" y="6500"/>
                </a:lnTo>
                <a:lnTo>
                  <a:pt x="4334" y="6630"/>
                </a:lnTo>
                <a:lnTo>
                  <a:pt x="4431" y="6759"/>
                </a:lnTo>
                <a:lnTo>
                  <a:pt x="4528" y="6856"/>
                </a:lnTo>
                <a:lnTo>
                  <a:pt x="4657" y="6953"/>
                </a:lnTo>
                <a:lnTo>
                  <a:pt x="4787" y="7050"/>
                </a:lnTo>
                <a:lnTo>
                  <a:pt x="4949" y="7082"/>
                </a:lnTo>
                <a:lnTo>
                  <a:pt x="5110" y="7147"/>
                </a:lnTo>
                <a:lnTo>
                  <a:pt x="5595" y="7147"/>
                </a:lnTo>
                <a:lnTo>
                  <a:pt x="5822" y="7115"/>
                </a:lnTo>
                <a:lnTo>
                  <a:pt x="6080" y="7082"/>
                </a:lnTo>
                <a:lnTo>
                  <a:pt x="6307" y="6985"/>
                </a:lnTo>
                <a:lnTo>
                  <a:pt x="6566" y="6888"/>
                </a:lnTo>
                <a:lnTo>
                  <a:pt x="6760" y="6727"/>
                </a:lnTo>
                <a:lnTo>
                  <a:pt x="7245" y="6371"/>
                </a:lnTo>
                <a:lnTo>
                  <a:pt x="7471" y="6177"/>
                </a:lnTo>
                <a:lnTo>
                  <a:pt x="7665" y="5918"/>
                </a:lnTo>
                <a:lnTo>
                  <a:pt x="7891" y="5692"/>
                </a:lnTo>
                <a:lnTo>
                  <a:pt x="8053" y="5433"/>
                </a:lnTo>
                <a:lnTo>
                  <a:pt x="8215" y="5142"/>
                </a:lnTo>
                <a:lnTo>
                  <a:pt x="8344" y="4851"/>
                </a:lnTo>
                <a:lnTo>
                  <a:pt x="8441" y="4560"/>
                </a:lnTo>
                <a:lnTo>
                  <a:pt x="8538" y="4236"/>
                </a:lnTo>
                <a:lnTo>
                  <a:pt x="8603" y="3913"/>
                </a:lnTo>
                <a:lnTo>
                  <a:pt x="8635" y="3622"/>
                </a:lnTo>
                <a:lnTo>
                  <a:pt x="8668" y="3234"/>
                </a:lnTo>
                <a:lnTo>
                  <a:pt x="8668" y="2878"/>
                </a:lnTo>
                <a:lnTo>
                  <a:pt x="8635" y="2522"/>
                </a:lnTo>
                <a:lnTo>
                  <a:pt x="8571" y="2199"/>
                </a:lnTo>
                <a:lnTo>
                  <a:pt x="8441" y="1649"/>
                </a:lnTo>
                <a:lnTo>
                  <a:pt x="8344" y="1358"/>
                </a:lnTo>
                <a:lnTo>
                  <a:pt x="8247" y="1100"/>
                </a:lnTo>
                <a:lnTo>
                  <a:pt x="8150" y="938"/>
                </a:lnTo>
                <a:lnTo>
                  <a:pt x="8021" y="808"/>
                </a:lnTo>
                <a:lnTo>
                  <a:pt x="7891" y="679"/>
                </a:lnTo>
                <a:lnTo>
                  <a:pt x="7730" y="582"/>
                </a:lnTo>
                <a:lnTo>
                  <a:pt x="7406" y="388"/>
                </a:lnTo>
                <a:lnTo>
                  <a:pt x="7018" y="259"/>
                </a:lnTo>
                <a:lnTo>
                  <a:pt x="6630" y="194"/>
                </a:lnTo>
                <a:lnTo>
                  <a:pt x="6242" y="129"/>
                </a:lnTo>
                <a:lnTo>
                  <a:pt x="5563" y="32"/>
                </a:lnTo>
                <a:lnTo>
                  <a:pt x="52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flipH="1" rot="-4437610">
            <a:off x="8340883" y="2027303"/>
            <a:ext cx="1325483" cy="947778"/>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5"/>
          <p:cNvPicPr preferRelativeResize="0"/>
          <p:nvPr/>
        </p:nvPicPr>
        <p:blipFill>
          <a:blip r:embed="rId2">
            <a:alphaModFix/>
          </a:blip>
          <a:stretch>
            <a:fillRect/>
          </a:stretch>
        </p:blipFill>
        <p:spPr>
          <a:xfrm>
            <a:off x="162650" y="2599490"/>
            <a:ext cx="429340" cy="451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 name="Google Shape;81;p6"/>
          <p:cNvSpPr/>
          <p:nvPr/>
        </p:nvSpPr>
        <p:spPr>
          <a:xfrm flipH="1">
            <a:off x="8616388" y="2585314"/>
            <a:ext cx="420396" cy="532973"/>
          </a:xfrm>
          <a:custGeom>
            <a:rect b="b" l="l" r="r" t="t"/>
            <a:pathLst>
              <a:path extrusionOk="0" h="9800" w="7730">
                <a:moveTo>
                  <a:pt x="3364" y="2976"/>
                </a:moveTo>
                <a:lnTo>
                  <a:pt x="3493" y="3008"/>
                </a:lnTo>
                <a:lnTo>
                  <a:pt x="3655" y="3105"/>
                </a:lnTo>
                <a:lnTo>
                  <a:pt x="3590" y="3170"/>
                </a:lnTo>
                <a:lnTo>
                  <a:pt x="3526" y="3138"/>
                </a:lnTo>
                <a:lnTo>
                  <a:pt x="3461" y="3105"/>
                </a:lnTo>
                <a:lnTo>
                  <a:pt x="3332" y="2976"/>
                </a:lnTo>
                <a:close/>
                <a:moveTo>
                  <a:pt x="2717" y="4173"/>
                </a:moveTo>
                <a:lnTo>
                  <a:pt x="2944" y="4334"/>
                </a:lnTo>
                <a:lnTo>
                  <a:pt x="2879" y="4561"/>
                </a:lnTo>
                <a:lnTo>
                  <a:pt x="2717" y="4173"/>
                </a:lnTo>
                <a:close/>
                <a:moveTo>
                  <a:pt x="6598" y="4561"/>
                </a:moveTo>
                <a:lnTo>
                  <a:pt x="6566" y="5110"/>
                </a:lnTo>
                <a:lnTo>
                  <a:pt x="6533" y="5272"/>
                </a:lnTo>
                <a:lnTo>
                  <a:pt x="6501" y="5369"/>
                </a:lnTo>
                <a:lnTo>
                  <a:pt x="6436" y="5595"/>
                </a:lnTo>
                <a:lnTo>
                  <a:pt x="6372" y="5401"/>
                </a:lnTo>
                <a:lnTo>
                  <a:pt x="6436" y="5046"/>
                </a:lnTo>
                <a:lnTo>
                  <a:pt x="6436" y="4690"/>
                </a:lnTo>
                <a:lnTo>
                  <a:pt x="6598" y="4561"/>
                </a:lnTo>
                <a:close/>
                <a:moveTo>
                  <a:pt x="1585" y="6501"/>
                </a:moveTo>
                <a:lnTo>
                  <a:pt x="1262" y="6954"/>
                </a:lnTo>
                <a:lnTo>
                  <a:pt x="1391" y="6760"/>
                </a:lnTo>
                <a:lnTo>
                  <a:pt x="1585" y="6501"/>
                </a:lnTo>
                <a:close/>
                <a:moveTo>
                  <a:pt x="2200" y="7600"/>
                </a:moveTo>
                <a:lnTo>
                  <a:pt x="2265" y="7795"/>
                </a:lnTo>
                <a:lnTo>
                  <a:pt x="2168" y="7795"/>
                </a:lnTo>
                <a:lnTo>
                  <a:pt x="2071" y="7762"/>
                </a:lnTo>
                <a:lnTo>
                  <a:pt x="2200" y="7600"/>
                </a:lnTo>
                <a:close/>
                <a:moveTo>
                  <a:pt x="2653" y="1"/>
                </a:moveTo>
                <a:lnTo>
                  <a:pt x="2523" y="33"/>
                </a:lnTo>
                <a:lnTo>
                  <a:pt x="2329" y="65"/>
                </a:lnTo>
                <a:lnTo>
                  <a:pt x="2168" y="130"/>
                </a:lnTo>
                <a:lnTo>
                  <a:pt x="2006" y="227"/>
                </a:lnTo>
                <a:lnTo>
                  <a:pt x="1877" y="292"/>
                </a:lnTo>
                <a:lnTo>
                  <a:pt x="1779" y="389"/>
                </a:lnTo>
                <a:lnTo>
                  <a:pt x="1650" y="486"/>
                </a:lnTo>
                <a:lnTo>
                  <a:pt x="1521" y="583"/>
                </a:lnTo>
                <a:lnTo>
                  <a:pt x="1294" y="842"/>
                </a:lnTo>
                <a:lnTo>
                  <a:pt x="1262" y="874"/>
                </a:lnTo>
                <a:lnTo>
                  <a:pt x="1133" y="1003"/>
                </a:lnTo>
                <a:lnTo>
                  <a:pt x="1165" y="1003"/>
                </a:lnTo>
                <a:lnTo>
                  <a:pt x="1003" y="1197"/>
                </a:lnTo>
                <a:lnTo>
                  <a:pt x="906" y="1294"/>
                </a:lnTo>
                <a:lnTo>
                  <a:pt x="842" y="1456"/>
                </a:lnTo>
                <a:lnTo>
                  <a:pt x="777" y="1618"/>
                </a:lnTo>
                <a:lnTo>
                  <a:pt x="680" y="1812"/>
                </a:lnTo>
                <a:lnTo>
                  <a:pt x="648" y="2070"/>
                </a:lnTo>
                <a:lnTo>
                  <a:pt x="615" y="2523"/>
                </a:lnTo>
                <a:lnTo>
                  <a:pt x="615" y="2879"/>
                </a:lnTo>
                <a:lnTo>
                  <a:pt x="680" y="3235"/>
                </a:lnTo>
                <a:lnTo>
                  <a:pt x="680" y="3267"/>
                </a:lnTo>
                <a:lnTo>
                  <a:pt x="680" y="3364"/>
                </a:lnTo>
                <a:lnTo>
                  <a:pt x="680" y="3396"/>
                </a:lnTo>
                <a:lnTo>
                  <a:pt x="712" y="3590"/>
                </a:lnTo>
                <a:lnTo>
                  <a:pt x="809" y="3978"/>
                </a:lnTo>
                <a:lnTo>
                  <a:pt x="906" y="4334"/>
                </a:lnTo>
                <a:lnTo>
                  <a:pt x="939" y="4496"/>
                </a:lnTo>
                <a:lnTo>
                  <a:pt x="939" y="4690"/>
                </a:lnTo>
                <a:lnTo>
                  <a:pt x="971" y="4690"/>
                </a:lnTo>
                <a:lnTo>
                  <a:pt x="971" y="4916"/>
                </a:lnTo>
                <a:lnTo>
                  <a:pt x="939" y="5272"/>
                </a:lnTo>
                <a:lnTo>
                  <a:pt x="939" y="5304"/>
                </a:lnTo>
                <a:lnTo>
                  <a:pt x="874" y="5531"/>
                </a:lnTo>
                <a:lnTo>
                  <a:pt x="680" y="5822"/>
                </a:lnTo>
                <a:lnTo>
                  <a:pt x="421" y="6113"/>
                </a:lnTo>
                <a:lnTo>
                  <a:pt x="227" y="6436"/>
                </a:lnTo>
                <a:lnTo>
                  <a:pt x="66" y="6792"/>
                </a:lnTo>
                <a:lnTo>
                  <a:pt x="33" y="6986"/>
                </a:lnTo>
                <a:lnTo>
                  <a:pt x="1" y="7180"/>
                </a:lnTo>
                <a:lnTo>
                  <a:pt x="1" y="7439"/>
                </a:lnTo>
                <a:lnTo>
                  <a:pt x="1" y="7697"/>
                </a:lnTo>
                <a:lnTo>
                  <a:pt x="66" y="7956"/>
                </a:lnTo>
                <a:lnTo>
                  <a:pt x="130" y="8215"/>
                </a:lnTo>
                <a:lnTo>
                  <a:pt x="260" y="8441"/>
                </a:lnTo>
                <a:lnTo>
                  <a:pt x="389" y="8668"/>
                </a:lnTo>
                <a:lnTo>
                  <a:pt x="551" y="8894"/>
                </a:lnTo>
                <a:lnTo>
                  <a:pt x="712" y="9088"/>
                </a:lnTo>
                <a:lnTo>
                  <a:pt x="1003" y="9314"/>
                </a:lnTo>
                <a:lnTo>
                  <a:pt x="1327" y="9508"/>
                </a:lnTo>
                <a:lnTo>
                  <a:pt x="1650" y="9638"/>
                </a:lnTo>
                <a:lnTo>
                  <a:pt x="2006" y="9735"/>
                </a:lnTo>
                <a:lnTo>
                  <a:pt x="2362" y="9767"/>
                </a:lnTo>
                <a:lnTo>
                  <a:pt x="2717" y="9800"/>
                </a:lnTo>
                <a:lnTo>
                  <a:pt x="3073" y="9735"/>
                </a:lnTo>
                <a:lnTo>
                  <a:pt x="3429" y="9670"/>
                </a:lnTo>
                <a:lnTo>
                  <a:pt x="3946" y="9476"/>
                </a:lnTo>
                <a:lnTo>
                  <a:pt x="4431" y="9250"/>
                </a:lnTo>
                <a:lnTo>
                  <a:pt x="4916" y="8959"/>
                </a:lnTo>
                <a:lnTo>
                  <a:pt x="5337" y="8635"/>
                </a:lnTo>
                <a:lnTo>
                  <a:pt x="5596" y="8474"/>
                </a:lnTo>
                <a:lnTo>
                  <a:pt x="5822" y="8280"/>
                </a:lnTo>
                <a:lnTo>
                  <a:pt x="6048" y="8053"/>
                </a:lnTo>
                <a:lnTo>
                  <a:pt x="6210" y="7795"/>
                </a:lnTo>
                <a:lnTo>
                  <a:pt x="6760" y="7180"/>
                </a:lnTo>
                <a:lnTo>
                  <a:pt x="7083" y="6760"/>
                </a:lnTo>
                <a:lnTo>
                  <a:pt x="7374" y="6339"/>
                </a:lnTo>
                <a:lnTo>
                  <a:pt x="7504" y="6048"/>
                </a:lnTo>
                <a:lnTo>
                  <a:pt x="7601" y="5725"/>
                </a:lnTo>
                <a:lnTo>
                  <a:pt x="7665" y="5434"/>
                </a:lnTo>
                <a:lnTo>
                  <a:pt x="7698" y="5110"/>
                </a:lnTo>
                <a:lnTo>
                  <a:pt x="7730" y="4755"/>
                </a:lnTo>
                <a:lnTo>
                  <a:pt x="7730" y="4431"/>
                </a:lnTo>
                <a:lnTo>
                  <a:pt x="7730" y="4108"/>
                </a:lnTo>
                <a:lnTo>
                  <a:pt x="7665" y="3784"/>
                </a:lnTo>
                <a:lnTo>
                  <a:pt x="7504" y="3267"/>
                </a:lnTo>
                <a:lnTo>
                  <a:pt x="7342" y="2782"/>
                </a:lnTo>
                <a:lnTo>
                  <a:pt x="7245" y="2556"/>
                </a:lnTo>
                <a:lnTo>
                  <a:pt x="7148" y="2329"/>
                </a:lnTo>
                <a:lnTo>
                  <a:pt x="6986" y="2103"/>
                </a:lnTo>
                <a:lnTo>
                  <a:pt x="6857" y="1909"/>
                </a:lnTo>
                <a:lnTo>
                  <a:pt x="6663" y="1715"/>
                </a:lnTo>
                <a:lnTo>
                  <a:pt x="6501" y="1521"/>
                </a:lnTo>
                <a:lnTo>
                  <a:pt x="6081" y="1230"/>
                </a:lnTo>
                <a:lnTo>
                  <a:pt x="6048" y="1165"/>
                </a:lnTo>
                <a:lnTo>
                  <a:pt x="5984" y="1100"/>
                </a:lnTo>
                <a:lnTo>
                  <a:pt x="5790" y="1003"/>
                </a:lnTo>
                <a:lnTo>
                  <a:pt x="5660" y="939"/>
                </a:lnTo>
                <a:lnTo>
                  <a:pt x="5499" y="874"/>
                </a:lnTo>
                <a:lnTo>
                  <a:pt x="5110" y="680"/>
                </a:lnTo>
                <a:lnTo>
                  <a:pt x="3752" y="227"/>
                </a:lnTo>
                <a:lnTo>
                  <a:pt x="3655" y="195"/>
                </a:lnTo>
                <a:lnTo>
                  <a:pt x="3396" y="130"/>
                </a:lnTo>
                <a:lnTo>
                  <a:pt x="3202" y="98"/>
                </a:lnTo>
                <a:lnTo>
                  <a:pt x="3008" y="65"/>
                </a:lnTo>
                <a:lnTo>
                  <a:pt x="2976" y="65"/>
                </a:lnTo>
                <a:lnTo>
                  <a:pt x="2814" y="33"/>
                </a:lnTo>
                <a:lnTo>
                  <a:pt x="26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flipH="1">
            <a:off x="-498891" y="-305545"/>
            <a:ext cx="1325488" cy="947781"/>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flipH="1" rot="-3286735">
            <a:off x="8200792" y="3549096"/>
            <a:ext cx="1988237" cy="1463065"/>
          </a:xfrm>
          <a:custGeom>
            <a:rect b="b" l="l" r="r" t="t"/>
            <a:pathLst>
              <a:path extrusionOk="0" h="16849" w="22897">
                <a:moveTo>
                  <a:pt x="5078" y="647"/>
                </a:moveTo>
                <a:lnTo>
                  <a:pt x="5272" y="679"/>
                </a:lnTo>
                <a:lnTo>
                  <a:pt x="6339" y="938"/>
                </a:lnTo>
                <a:lnTo>
                  <a:pt x="6759" y="1003"/>
                </a:lnTo>
                <a:lnTo>
                  <a:pt x="6274" y="938"/>
                </a:lnTo>
                <a:lnTo>
                  <a:pt x="5822" y="905"/>
                </a:lnTo>
                <a:lnTo>
                  <a:pt x="5401" y="873"/>
                </a:lnTo>
                <a:lnTo>
                  <a:pt x="5369" y="873"/>
                </a:lnTo>
                <a:lnTo>
                  <a:pt x="4851" y="647"/>
                </a:lnTo>
                <a:close/>
                <a:moveTo>
                  <a:pt x="7536" y="1229"/>
                </a:moveTo>
                <a:lnTo>
                  <a:pt x="7924" y="1358"/>
                </a:lnTo>
                <a:lnTo>
                  <a:pt x="8279" y="1520"/>
                </a:lnTo>
                <a:lnTo>
                  <a:pt x="8215" y="1552"/>
                </a:lnTo>
                <a:lnTo>
                  <a:pt x="7891" y="1391"/>
                </a:lnTo>
                <a:lnTo>
                  <a:pt x="7536" y="1229"/>
                </a:lnTo>
                <a:close/>
                <a:moveTo>
                  <a:pt x="2749" y="2587"/>
                </a:moveTo>
                <a:lnTo>
                  <a:pt x="2717" y="2619"/>
                </a:lnTo>
                <a:lnTo>
                  <a:pt x="2652" y="2652"/>
                </a:lnTo>
                <a:lnTo>
                  <a:pt x="2588" y="2684"/>
                </a:lnTo>
                <a:lnTo>
                  <a:pt x="2555" y="2781"/>
                </a:lnTo>
                <a:lnTo>
                  <a:pt x="2555" y="2846"/>
                </a:lnTo>
                <a:lnTo>
                  <a:pt x="2588" y="2911"/>
                </a:lnTo>
                <a:lnTo>
                  <a:pt x="2620" y="2975"/>
                </a:lnTo>
                <a:lnTo>
                  <a:pt x="2361" y="3008"/>
                </a:lnTo>
                <a:lnTo>
                  <a:pt x="2329" y="2943"/>
                </a:lnTo>
                <a:lnTo>
                  <a:pt x="2297" y="2878"/>
                </a:lnTo>
                <a:lnTo>
                  <a:pt x="2297" y="2846"/>
                </a:lnTo>
                <a:lnTo>
                  <a:pt x="2297" y="2814"/>
                </a:lnTo>
                <a:lnTo>
                  <a:pt x="2361" y="2749"/>
                </a:lnTo>
                <a:lnTo>
                  <a:pt x="2458" y="2684"/>
                </a:lnTo>
                <a:lnTo>
                  <a:pt x="2749" y="2587"/>
                </a:lnTo>
                <a:close/>
                <a:moveTo>
                  <a:pt x="9702" y="2781"/>
                </a:moveTo>
                <a:lnTo>
                  <a:pt x="9767" y="2814"/>
                </a:lnTo>
                <a:lnTo>
                  <a:pt x="10026" y="3040"/>
                </a:lnTo>
                <a:lnTo>
                  <a:pt x="9767" y="2911"/>
                </a:lnTo>
                <a:lnTo>
                  <a:pt x="9735" y="2911"/>
                </a:lnTo>
                <a:lnTo>
                  <a:pt x="9702" y="2781"/>
                </a:lnTo>
                <a:close/>
                <a:moveTo>
                  <a:pt x="4140" y="744"/>
                </a:moveTo>
                <a:lnTo>
                  <a:pt x="4399" y="808"/>
                </a:lnTo>
                <a:lnTo>
                  <a:pt x="4657" y="873"/>
                </a:lnTo>
                <a:lnTo>
                  <a:pt x="4205" y="905"/>
                </a:lnTo>
                <a:lnTo>
                  <a:pt x="3752" y="970"/>
                </a:lnTo>
                <a:lnTo>
                  <a:pt x="3331" y="1067"/>
                </a:lnTo>
                <a:lnTo>
                  <a:pt x="2976" y="1197"/>
                </a:lnTo>
                <a:lnTo>
                  <a:pt x="2523" y="1358"/>
                </a:lnTo>
                <a:lnTo>
                  <a:pt x="2103" y="1552"/>
                </a:lnTo>
                <a:lnTo>
                  <a:pt x="1811" y="1811"/>
                </a:lnTo>
                <a:lnTo>
                  <a:pt x="1585" y="2070"/>
                </a:lnTo>
                <a:lnTo>
                  <a:pt x="1359" y="2328"/>
                </a:lnTo>
                <a:lnTo>
                  <a:pt x="1132" y="2587"/>
                </a:lnTo>
                <a:lnTo>
                  <a:pt x="1068" y="2684"/>
                </a:lnTo>
                <a:lnTo>
                  <a:pt x="1035" y="2781"/>
                </a:lnTo>
                <a:lnTo>
                  <a:pt x="1035" y="2878"/>
                </a:lnTo>
                <a:lnTo>
                  <a:pt x="1068" y="2975"/>
                </a:lnTo>
                <a:lnTo>
                  <a:pt x="1132" y="3072"/>
                </a:lnTo>
                <a:lnTo>
                  <a:pt x="1229" y="3105"/>
                </a:lnTo>
                <a:lnTo>
                  <a:pt x="1326" y="3137"/>
                </a:lnTo>
                <a:lnTo>
                  <a:pt x="1456" y="3105"/>
                </a:lnTo>
                <a:lnTo>
                  <a:pt x="1488" y="3169"/>
                </a:lnTo>
                <a:lnTo>
                  <a:pt x="1035" y="3169"/>
                </a:lnTo>
                <a:lnTo>
                  <a:pt x="971" y="3137"/>
                </a:lnTo>
                <a:lnTo>
                  <a:pt x="906" y="3105"/>
                </a:lnTo>
                <a:lnTo>
                  <a:pt x="841" y="3008"/>
                </a:lnTo>
                <a:lnTo>
                  <a:pt x="809" y="2943"/>
                </a:lnTo>
                <a:lnTo>
                  <a:pt x="777" y="2911"/>
                </a:lnTo>
                <a:lnTo>
                  <a:pt x="777" y="2814"/>
                </a:lnTo>
                <a:lnTo>
                  <a:pt x="777" y="2781"/>
                </a:lnTo>
                <a:lnTo>
                  <a:pt x="809" y="2652"/>
                </a:lnTo>
                <a:lnTo>
                  <a:pt x="809" y="2619"/>
                </a:lnTo>
                <a:lnTo>
                  <a:pt x="841" y="2587"/>
                </a:lnTo>
                <a:lnTo>
                  <a:pt x="1035" y="2231"/>
                </a:lnTo>
                <a:lnTo>
                  <a:pt x="1132" y="2102"/>
                </a:lnTo>
                <a:lnTo>
                  <a:pt x="1262" y="1973"/>
                </a:lnTo>
                <a:lnTo>
                  <a:pt x="1682" y="1714"/>
                </a:lnTo>
                <a:lnTo>
                  <a:pt x="2005" y="1488"/>
                </a:lnTo>
                <a:lnTo>
                  <a:pt x="2361" y="1294"/>
                </a:lnTo>
                <a:lnTo>
                  <a:pt x="2394" y="1294"/>
                </a:lnTo>
                <a:lnTo>
                  <a:pt x="2426" y="1261"/>
                </a:lnTo>
                <a:lnTo>
                  <a:pt x="2976" y="1067"/>
                </a:lnTo>
                <a:lnTo>
                  <a:pt x="3331" y="938"/>
                </a:lnTo>
                <a:lnTo>
                  <a:pt x="3719" y="841"/>
                </a:lnTo>
                <a:lnTo>
                  <a:pt x="4140" y="744"/>
                </a:lnTo>
                <a:close/>
                <a:moveTo>
                  <a:pt x="9217" y="3913"/>
                </a:moveTo>
                <a:lnTo>
                  <a:pt x="9508" y="4010"/>
                </a:lnTo>
                <a:lnTo>
                  <a:pt x="9120" y="4042"/>
                </a:lnTo>
                <a:lnTo>
                  <a:pt x="9152" y="3945"/>
                </a:lnTo>
                <a:lnTo>
                  <a:pt x="9217" y="3913"/>
                </a:lnTo>
                <a:close/>
                <a:moveTo>
                  <a:pt x="3396" y="4754"/>
                </a:moveTo>
                <a:lnTo>
                  <a:pt x="3763" y="4840"/>
                </a:lnTo>
                <a:lnTo>
                  <a:pt x="3763" y="4840"/>
                </a:lnTo>
                <a:lnTo>
                  <a:pt x="3655" y="4819"/>
                </a:lnTo>
                <a:lnTo>
                  <a:pt x="3396" y="4754"/>
                </a:lnTo>
                <a:close/>
                <a:moveTo>
                  <a:pt x="11319" y="4851"/>
                </a:moveTo>
                <a:lnTo>
                  <a:pt x="11481" y="5045"/>
                </a:lnTo>
                <a:lnTo>
                  <a:pt x="11319" y="5013"/>
                </a:lnTo>
                <a:lnTo>
                  <a:pt x="11319" y="4851"/>
                </a:lnTo>
                <a:close/>
                <a:moveTo>
                  <a:pt x="8215" y="5692"/>
                </a:moveTo>
                <a:lnTo>
                  <a:pt x="8182" y="5724"/>
                </a:lnTo>
                <a:lnTo>
                  <a:pt x="8150" y="5724"/>
                </a:lnTo>
                <a:lnTo>
                  <a:pt x="8118" y="5692"/>
                </a:lnTo>
                <a:close/>
                <a:moveTo>
                  <a:pt x="9152" y="6047"/>
                </a:moveTo>
                <a:lnTo>
                  <a:pt x="9185" y="6080"/>
                </a:lnTo>
                <a:lnTo>
                  <a:pt x="9185" y="6080"/>
                </a:lnTo>
                <a:lnTo>
                  <a:pt x="8926" y="6047"/>
                </a:lnTo>
                <a:close/>
                <a:moveTo>
                  <a:pt x="12354" y="6015"/>
                </a:moveTo>
                <a:lnTo>
                  <a:pt x="12354" y="6144"/>
                </a:lnTo>
                <a:lnTo>
                  <a:pt x="12354" y="6209"/>
                </a:lnTo>
                <a:lnTo>
                  <a:pt x="12192" y="6015"/>
                </a:lnTo>
                <a:close/>
                <a:moveTo>
                  <a:pt x="11125" y="6177"/>
                </a:moveTo>
                <a:lnTo>
                  <a:pt x="11384" y="6241"/>
                </a:lnTo>
                <a:lnTo>
                  <a:pt x="11740" y="6338"/>
                </a:lnTo>
                <a:lnTo>
                  <a:pt x="11319" y="6306"/>
                </a:lnTo>
                <a:lnTo>
                  <a:pt x="11093" y="6306"/>
                </a:lnTo>
                <a:lnTo>
                  <a:pt x="10866" y="6274"/>
                </a:lnTo>
                <a:lnTo>
                  <a:pt x="10834" y="6274"/>
                </a:lnTo>
                <a:lnTo>
                  <a:pt x="11125" y="6177"/>
                </a:lnTo>
                <a:close/>
                <a:moveTo>
                  <a:pt x="10543" y="8570"/>
                </a:moveTo>
                <a:lnTo>
                  <a:pt x="10543" y="8602"/>
                </a:lnTo>
                <a:lnTo>
                  <a:pt x="10575" y="8602"/>
                </a:lnTo>
                <a:lnTo>
                  <a:pt x="10672" y="8635"/>
                </a:lnTo>
                <a:lnTo>
                  <a:pt x="10511" y="8667"/>
                </a:lnTo>
                <a:lnTo>
                  <a:pt x="10478" y="8570"/>
                </a:lnTo>
                <a:close/>
                <a:moveTo>
                  <a:pt x="9088" y="8699"/>
                </a:moveTo>
                <a:lnTo>
                  <a:pt x="9185" y="8829"/>
                </a:lnTo>
                <a:lnTo>
                  <a:pt x="9185" y="8893"/>
                </a:lnTo>
                <a:lnTo>
                  <a:pt x="9217" y="9055"/>
                </a:lnTo>
                <a:lnTo>
                  <a:pt x="9088" y="8699"/>
                </a:lnTo>
                <a:close/>
                <a:moveTo>
                  <a:pt x="12742" y="10446"/>
                </a:moveTo>
                <a:lnTo>
                  <a:pt x="12645" y="10543"/>
                </a:lnTo>
                <a:lnTo>
                  <a:pt x="12483" y="10510"/>
                </a:lnTo>
                <a:lnTo>
                  <a:pt x="12580" y="10510"/>
                </a:lnTo>
                <a:lnTo>
                  <a:pt x="12742" y="10446"/>
                </a:lnTo>
                <a:close/>
                <a:moveTo>
                  <a:pt x="13454" y="10510"/>
                </a:moveTo>
                <a:lnTo>
                  <a:pt x="13454" y="10607"/>
                </a:lnTo>
                <a:lnTo>
                  <a:pt x="13227" y="10575"/>
                </a:lnTo>
                <a:lnTo>
                  <a:pt x="13324" y="10510"/>
                </a:lnTo>
                <a:close/>
                <a:moveTo>
                  <a:pt x="14391" y="10543"/>
                </a:moveTo>
                <a:lnTo>
                  <a:pt x="14488" y="10704"/>
                </a:lnTo>
                <a:lnTo>
                  <a:pt x="14521" y="10769"/>
                </a:lnTo>
                <a:lnTo>
                  <a:pt x="14262" y="10737"/>
                </a:lnTo>
                <a:lnTo>
                  <a:pt x="14197" y="10704"/>
                </a:lnTo>
                <a:lnTo>
                  <a:pt x="14197" y="10607"/>
                </a:lnTo>
                <a:lnTo>
                  <a:pt x="14294" y="10607"/>
                </a:lnTo>
                <a:lnTo>
                  <a:pt x="14391" y="10543"/>
                </a:lnTo>
                <a:close/>
                <a:moveTo>
                  <a:pt x="11546" y="11092"/>
                </a:moveTo>
                <a:lnTo>
                  <a:pt x="11675" y="11125"/>
                </a:lnTo>
                <a:lnTo>
                  <a:pt x="11707" y="11254"/>
                </a:lnTo>
                <a:lnTo>
                  <a:pt x="11740" y="11351"/>
                </a:lnTo>
                <a:lnTo>
                  <a:pt x="11740" y="11383"/>
                </a:lnTo>
                <a:lnTo>
                  <a:pt x="11643" y="11351"/>
                </a:lnTo>
                <a:lnTo>
                  <a:pt x="11416" y="11222"/>
                </a:lnTo>
                <a:lnTo>
                  <a:pt x="11384" y="11189"/>
                </a:lnTo>
                <a:lnTo>
                  <a:pt x="11481" y="11125"/>
                </a:lnTo>
                <a:lnTo>
                  <a:pt x="11546" y="11092"/>
                </a:lnTo>
                <a:close/>
                <a:moveTo>
                  <a:pt x="10123" y="11028"/>
                </a:moveTo>
                <a:lnTo>
                  <a:pt x="10187" y="11060"/>
                </a:lnTo>
                <a:lnTo>
                  <a:pt x="10284" y="11092"/>
                </a:lnTo>
                <a:lnTo>
                  <a:pt x="10349" y="11254"/>
                </a:lnTo>
                <a:lnTo>
                  <a:pt x="10317" y="11448"/>
                </a:lnTo>
                <a:lnTo>
                  <a:pt x="10123" y="11028"/>
                </a:lnTo>
                <a:close/>
                <a:moveTo>
                  <a:pt x="12483" y="11254"/>
                </a:moveTo>
                <a:lnTo>
                  <a:pt x="13163" y="11383"/>
                </a:lnTo>
                <a:lnTo>
                  <a:pt x="12742" y="11448"/>
                </a:lnTo>
                <a:lnTo>
                  <a:pt x="12451" y="11319"/>
                </a:lnTo>
                <a:lnTo>
                  <a:pt x="12483" y="11254"/>
                </a:lnTo>
                <a:close/>
                <a:moveTo>
                  <a:pt x="14585" y="11771"/>
                </a:moveTo>
                <a:lnTo>
                  <a:pt x="15103" y="11836"/>
                </a:lnTo>
                <a:lnTo>
                  <a:pt x="14553" y="11836"/>
                </a:lnTo>
                <a:lnTo>
                  <a:pt x="13906" y="11771"/>
                </a:lnTo>
                <a:close/>
                <a:moveTo>
                  <a:pt x="22185" y="11642"/>
                </a:moveTo>
                <a:lnTo>
                  <a:pt x="22250" y="11674"/>
                </a:lnTo>
                <a:lnTo>
                  <a:pt x="22282" y="11739"/>
                </a:lnTo>
                <a:lnTo>
                  <a:pt x="22315" y="11739"/>
                </a:lnTo>
                <a:lnTo>
                  <a:pt x="22282" y="11868"/>
                </a:lnTo>
                <a:lnTo>
                  <a:pt x="22282" y="11933"/>
                </a:lnTo>
                <a:lnTo>
                  <a:pt x="22250" y="12063"/>
                </a:lnTo>
                <a:lnTo>
                  <a:pt x="22250" y="11933"/>
                </a:lnTo>
                <a:lnTo>
                  <a:pt x="22250" y="11836"/>
                </a:lnTo>
                <a:lnTo>
                  <a:pt x="22250" y="11739"/>
                </a:lnTo>
                <a:lnTo>
                  <a:pt x="22185" y="11642"/>
                </a:lnTo>
                <a:close/>
                <a:moveTo>
                  <a:pt x="11190" y="12063"/>
                </a:moveTo>
                <a:lnTo>
                  <a:pt x="11125" y="12192"/>
                </a:lnTo>
                <a:lnTo>
                  <a:pt x="11093" y="12127"/>
                </a:lnTo>
                <a:lnTo>
                  <a:pt x="11190" y="12063"/>
                </a:lnTo>
                <a:close/>
                <a:moveTo>
                  <a:pt x="21344" y="12095"/>
                </a:moveTo>
                <a:lnTo>
                  <a:pt x="21053" y="12321"/>
                </a:lnTo>
                <a:lnTo>
                  <a:pt x="21053" y="12257"/>
                </a:lnTo>
                <a:lnTo>
                  <a:pt x="21053" y="12192"/>
                </a:lnTo>
                <a:lnTo>
                  <a:pt x="21312" y="12095"/>
                </a:lnTo>
                <a:close/>
                <a:moveTo>
                  <a:pt x="21959" y="12580"/>
                </a:moveTo>
                <a:lnTo>
                  <a:pt x="21732" y="12936"/>
                </a:lnTo>
                <a:lnTo>
                  <a:pt x="21506" y="13227"/>
                </a:lnTo>
                <a:lnTo>
                  <a:pt x="21668" y="12903"/>
                </a:lnTo>
                <a:lnTo>
                  <a:pt x="21959" y="12580"/>
                </a:lnTo>
                <a:close/>
                <a:moveTo>
                  <a:pt x="14521" y="13356"/>
                </a:moveTo>
                <a:lnTo>
                  <a:pt x="14521" y="13388"/>
                </a:lnTo>
                <a:lnTo>
                  <a:pt x="14424" y="13356"/>
                </a:lnTo>
                <a:close/>
                <a:moveTo>
                  <a:pt x="15232" y="13388"/>
                </a:moveTo>
                <a:lnTo>
                  <a:pt x="15750" y="13421"/>
                </a:lnTo>
                <a:lnTo>
                  <a:pt x="15879" y="13453"/>
                </a:lnTo>
                <a:lnTo>
                  <a:pt x="15620" y="13453"/>
                </a:lnTo>
                <a:lnTo>
                  <a:pt x="15297" y="13485"/>
                </a:lnTo>
                <a:lnTo>
                  <a:pt x="15232" y="13388"/>
                </a:lnTo>
                <a:close/>
                <a:moveTo>
                  <a:pt x="16655" y="13485"/>
                </a:moveTo>
                <a:lnTo>
                  <a:pt x="16785" y="13518"/>
                </a:lnTo>
                <a:lnTo>
                  <a:pt x="16979" y="13550"/>
                </a:lnTo>
                <a:lnTo>
                  <a:pt x="16623" y="13615"/>
                </a:lnTo>
                <a:lnTo>
                  <a:pt x="16623" y="13550"/>
                </a:lnTo>
                <a:lnTo>
                  <a:pt x="16655" y="13485"/>
                </a:lnTo>
                <a:close/>
                <a:moveTo>
                  <a:pt x="14844" y="15199"/>
                </a:moveTo>
                <a:lnTo>
                  <a:pt x="14877" y="15296"/>
                </a:lnTo>
                <a:lnTo>
                  <a:pt x="14585" y="15199"/>
                </a:lnTo>
                <a:close/>
                <a:moveTo>
                  <a:pt x="16623" y="15329"/>
                </a:moveTo>
                <a:lnTo>
                  <a:pt x="16623" y="15393"/>
                </a:lnTo>
                <a:lnTo>
                  <a:pt x="16235" y="15393"/>
                </a:lnTo>
                <a:lnTo>
                  <a:pt x="16623" y="15329"/>
                </a:lnTo>
                <a:close/>
                <a:moveTo>
                  <a:pt x="13648" y="15652"/>
                </a:moveTo>
                <a:lnTo>
                  <a:pt x="13874" y="15749"/>
                </a:lnTo>
                <a:lnTo>
                  <a:pt x="14456" y="16008"/>
                </a:lnTo>
                <a:lnTo>
                  <a:pt x="14100" y="15879"/>
                </a:lnTo>
                <a:lnTo>
                  <a:pt x="13874" y="15782"/>
                </a:lnTo>
                <a:lnTo>
                  <a:pt x="13648" y="15652"/>
                </a:lnTo>
                <a:close/>
                <a:moveTo>
                  <a:pt x="18013" y="15782"/>
                </a:moveTo>
                <a:lnTo>
                  <a:pt x="17852" y="15846"/>
                </a:lnTo>
                <a:lnTo>
                  <a:pt x="17496" y="15943"/>
                </a:lnTo>
                <a:lnTo>
                  <a:pt x="17108" y="16040"/>
                </a:lnTo>
                <a:lnTo>
                  <a:pt x="16720" y="16137"/>
                </a:lnTo>
                <a:lnTo>
                  <a:pt x="16752" y="16008"/>
                </a:lnTo>
                <a:lnTo>
                  <a:pt x="17399" y="15911"/>
                </a:lnTo>
                <a:lnTo>
                  <a:pt x="18013" y="15782"/>
                </a:lnTo>
                <a:close/>
                <a:moveTo>
                  <a:pt x="4884" y="0"/>
                </a:moveTo>
                <a:lnTo>
                  <a:pt x="4496" y="32"/>
                </a:lnTo>
                <a:lnTo>
                  <a:pt x="4140" y="97"/>
                </a:lnTo>
                <a:lnTo>
                  <a:pt x="3752" y="162"/>
                </a:lnTo>
                <a:lnTo>
                  <a:pt x="3105" y="323"/>
                </a:lnTo>
                <a:lnTo>
                  <a:pt x="2458" y="550"/>
                </a:lnTo>
                <a:lnTo>
                  <a:pt x="2005" y="776"/>
                </a:lnTo>
                <a:lnTo>
                  <a:pt x="1488" y="1035"/>
                </a:lnTo>
                <a:lnTo>
                  <a:pt x="1165" y="1197"/>
                </a:lnTo>
                <a:lnTo>
                  <a:pt x="841" y="1455"/>
                </a:lnTo>
                <a:lnTo>
                  <a:pt x="518" y="1779"/>
                </a:lnTo>
                <a:lnTo>
                  <a:pt x="356" y="2005"/>
                </a:lnTo>
                <a:lnTo>
                  <a:pt x="194" y="2231"/>
                </a:lnTo>
                <a:lnTo>
                  <a:pt x="65" y="2425"/>
                </a:lnTo>
                <a:lnTo>
                  <a:pt x="33" y="2587"/>
                </a:lnTo>
                <a:lnTo>
                  <a:pt x="0" y="2749"/>
                </a:lnTo>
                <a:lnTo>
                  <a:pt x="0" y="2943"/>
                </a:lnTo>
                <a:lnTo>
                  <a:pt x="33" y="3105"/>
                </a:lnTo>
                <a:lnTo>
                  <a:pt x="65" y="3266"/>
                </a:lnTo>
                <a:lnTo>
                  <a:pt x="130" y="3428"/>
                </a:lnTo>
                <a:lnTo>
                  <a:pt x="292" y="3719"/>
                </a:lnTo>
                <a:lnTo>
                  <a:pt x="550" y="4010"/>
                </a:lnTo>
                <a:lnTo>
                  <a:pt x="809" y="4236"/>
                </a:lnTo>
                <a:lnTo>
                  <a:pt x="1100" y="4430"/>
                </a:lnTo>
                <a:lnTo>
                  <a:pt x="1391" y="4625"/>
                </a:lnTo>
                <a:lnTo>
                  <a:pt x="1779" y="4851"/>
                </a:lnTo>
                <a:lnTo>
                  <a:pt x="2038" y="4980"/>
                </a:lnTo>
                <a:lnTo>
                  <a:pt x="2652" y="5207"/>
                </a:lnTo>
                <a:lnTo>
                  <a:pt x="3331" y="5401"/>
                </a:lnTo>
                <a:lnTo>
                  <a:pt x="4043" y="5562"/>
                </a:lnTo>
                <a:lnTo>
                  <a:pt x="5175" y="5789"/>
                </a:lnTo>
                <a:lnTo>
                  <a:pt x="5789" y="6015"/>
                </a:lnTo>
                <a:lnTo>
                  <a:pt x="6404" y="6306"/>
                </a:lnTo>
                <a:lnTo>
                  <a:pt x="6727" y="6500"/>
                </a:lnTo>
                <a:lnTo>
                  <a:pt x="7018" y="6694"/>
                </a:lnTo>
                <a:lnTo>
                  <a:pt x="7244" y="6856"/>
                </a:lnTo>
                <a:lnTo>
                  <a:pt x="7406" y="7050"/>
                </a:lnTo>
                <a:lnTo>
                  <a:pt x="7762" y="7503"/>
                </a:lnTo>
                <a:lnTo>
                  <a:pt x="7956" y="7761"/>
                </a:lnTo>
                <a:lnTo>
                  <a:pt x="8150" y="8085"/>
                </a:lnTo>
                <a:lnTo>
                  <a:pt x="8409" y="8667"/>
                </a:lnTo>
                <a:lnTo>
                  <a:pt x="8667" y="9443"/>
                </a:lnTo>
                <a:lnTo>
                  <a:pt x="8764" y="9863"/>
                </a:lnTo>
                <a:lnTo>
                  <a:pt x="8861" y="10284"/>
                </a:lnTo>
                <a:lnTo>
                  <a:pt x="8991" y="10704"/>
                </a:lnTo>
                <a:lnTo>
                  <a:pt x="9152" y="11060"/>
                </a:lnTo>
                <a:lnTo>
                  <a:pt x="9379" y="11739"/>
                </a:lnTo>
                <a:lnTo>
                  <a:pt x="9670" y="12515"/>
                </a:lnTo>
                <a:lnTo>
                  <a:pt x="10026" y="13259"/>
                </a:lnTo>
                <a:lnTo>
                  <a:pt x="10284" y="13679"/>
                </a:lnTo>
                <a:lnTo>
                  <a:pt x="10575" y="14068"/>
                </a:lnTo>
                <a:lnTo>
                  <a:pt x="10899" y="14456"/>
                </a:lnTo>
                <a:lnTo>
                  <a:pt x="11287" y="14779"/>
                </a:lnTo>
                <a:lnTo>
                  <a:pt x="11804" y="15264"/>
                </a:lnTo>
                <a:lnTo>
                  <a:pt x="12354" y="15685"/>
                </a:lnTo>
                <a:lnTo>
                  <a:pt x="12839" y="15976"/>
                </a:lnTo>
                <a:lnTo>
                  <a:pt x="13357" y="16234"/>
                </a:lnTo>
                <a:lnTo>
                  <a:pt x="13648" y="16396"/>
                </a:lnTo>
                <a:lnTo>
                  <a:pt x="13939" y="16493"/>
                </a:lnTo>
                <a:lnTo>
                  <a:pt x="14553" y="16687"/>
                </a:lnTo>
                <a:lnTo>
                  <a:pt x="14909" y="16784"/>
                </a:lnTo>
                <a:lnTo>
                  <a:pt x="15265" y="16849"/>
                </a:lnTo>
                <a:lnTo>
                  <a:pt x="16008" y="16849"/>
                </a:lnTo>
                <a:lnTo>
                  <a:pt x="16526" y="16816"/>
                </a:lnTo>
                <a:lnTo>
                  <a:pt x="17043" y="16719"/>
                </a:lnTo>
                <a:lnTo>
                  <a:pt x="17528" y="16622"/>
                </a:lnTo>
                <a:lnTo>
                  <a:pt x="18046" y="16461"/>
                </a:lnTo>
                <a:lnTo>
                  <a:pt x="18563" y="16267"/>
                </a:lnTo>
                <a:lnTo>
                  <a:pt x="18822" y="16137"/>
                </a:lnTo>
                <a:lnTo>
                  <a:pt x="19081" y="16008"/>
                </a:lnTo>
                <a:lnTo>
                  <a:pt x="19436" y="15814"/>
                </a:lnTo>
                <a:lnTo>
                  <a:pt x="19760" y="15587"/>
                </a:lnTo>
                <a:lnTo>
                  <a:pt x="20407" y="15102"/>
                </a:lnTo>
                <a:lnTo>
                  <a:pt x="20827" y="14779"/>
                </a:lnTo>
                <a:lnTo>
                  <a:pt x="21312" y="14326"/>
                </a:lnTo>
                <a:lnTo>
                  <a:pt x="21797" y="13841"/>
                </a:lnTo>
                <a:lnTo>
                  <a:pt x="22024" y="13582"/>
                </a:lnTo>
                <a:lnTo>
                  <a:pt x="22250" y="13324"/>
                </a:lnTo>
                <a:lnTo>
                  <a:pt x="22509" y="12936"/>
                </a:lnTo>
                <a:lnTo>
                  <a:pt x="22735" y="12548"/>
                </a:lnTo>
                <a:lnTo>
                  <a:pt x="22800" y="12418"/>
                </a:lnTo>
                <a:lnTo>
                  <a:pt x="22832" y="12257"/>
                </a:lnTo>
                <a:lnTo>
                  <a:pt x="22864" y="12160"/>
                </a:lnTo>
                <a:lnTo>
                  <a:pt x="22897" y="11868"/>
                </a:lnTo>
                <a:lnTo>
                  <a:pt x="22897" y="11642"/>
                </a:lnTo>
                <a:lnTo>
                  <a:pt x="22800" y="11448"/>
                </a:lnTo>
                <a:lnTo>
                  <a:pt x="22703" y="11286"/>
                </a:lnTo>
                <a:lnTo>
                  <a:pt x="22509" y="11157"/>
                </a:lnTo>
                <a:lnTo>
                  <a:pt x="22315" y="11092"/>
                </a:lnTo>
                <a:lnTo>
                  <a:pt x="22088" y="11060"/>
                </a:lnTo>
                <a:lnTo>
                  <a:pt x="21797" y="11028"/>
                </a:lnTo>
                <a:lnTo>
                  <a:pt x="21635" y="11060"/>
                </a:lnTo>
                <a:lnTo>
                  <a:pt x="21441" y="11125"/>
                </a:lnTo>
                <a:lnTo>
                  <a:pt x="21086" y="11222"/>
                </a:lnTo>
                <a:lnTo>
                  <a:pt x="20633" y="11351"/>
                </a:lnTo>
                <a:lnTo>
                  <a:pt x="20213" y="11448"/>
                </a:lnTo>
                <a:lnTo>
                  <a:pt x="19210" y="11642"/>
                </a:lnTo>
                <a:lnTo>
                  <a:pt x="18757" y="11707"/>
                </a:lnTo>
                <a:lnTo>
                  <a:pt x="18272" y="11739"/>
                </a:lnTo>
                <a:lnTo>
                  <a:pt x="17819" y="11804"/>
                </a:lnTo>
                <a:lnTo>
                  <a:pt x="17625" y="11804"/>
                </a:lnTo>
                <a:lnTo>
                  <a:pt x="17367" y="11771"/>
                </a:lnTo>
                <a:lnTo>
                  <a:pt x="17334" y="11771"/>
                </a:lnTo>
                <a:lnTo>
                  <a:pt x="17076" y="11739"/>
                </a:lnTo>
                <a:lnTo>
                  <a:pt x="16752" y="11642"/>
                </a:lnTo>
                <a:lnTo>
                  <a:pt x="16299" y="11448"/>
                </a:lnTo>
                <a:lnTo>
                  <a:pt x="15944" y="11286"/>
                </a:lnTo>
                <a:lnTo>
                  <a:pt x="15782" y="11189"/>
                </a:lnTo>
                <a:lnTo>
                  <a:pt x="15620" y="11092"/>
                </a:lnTo>
                <a:lnTo>
                  <a:pt x="15459" y="10963"/>
                </a:lnTo>
                <a:lnTo>
                  <a:pt x="15297" y="10769"/>
                </a:lnTo>
                <a:lnTo>
                  <a:pt x="15103" y="10478"/>
                </a:lnTo>
                <a:lnTo>
                  <a:pt x="14812" y="9960"/>
                </a:lnTo>
                <a:lnTo>
                  <a:pt x="14715" y="9734"/>
                </a:lnTo>
                <a:lnTo>
                  <a:pt x="14585" y="9411"/>
                </a:lnTo>
                <a:lnTo>
                  <a:pt x="14327" y="8505"/>
                </a:lnTo>
                <a:lnTo>
                  <a:pt x="14165" y="8020"/>
                </a:lnTo>
                <a:lnTo>
                  <a:pt x="13971" y="7503"/>
                </a:lnTo>
                <a:lnTo>
                  <a:pt x="13583" y="6112"/>
                </a:lnTo>
                <a:lnTo>
                  <a:pt x="13357" y="5498"/>
                </a:lnTo>
                <a:lnTo>
                  <a:pt x="13066" y="4883"/>
                </a:lnTo>
                <a:lnTo>
                  <a:pt x="12904" y="4560"/>
                </a:lnTo>
                <a:lnTo>
                  <a:pt x="12710" y="4269"/>
                </a:lnTo>
                <a:lnTo>
                  <a:pt x="12289" y="3654"/>
                </a:lnTo>
                <a:lnTo>
                  <a:pt x="11934" y="3266"/>
                </a:lnTo>
                <a:lnTo>
                  <a:pt x="11578" y="2911"/>
                </a:lnTo>
                <a:lnTo>
                  <a:pt x="11222" y="2587"/>
                </a:lnTo>
                <a:lnTo>
                  <a:pt x="10802" y="2264"/>
                </a:lnTo>
                <a:lnTo>
                  <a:pt x="10381" y="1973"/>
                </a:lnTo>
                <a:lnTo>
                  <a:pt x="9929" y="1714"/>
                </a:lnTo>
                <a:lnTo>
                  <a:pt x="9411" y="1391"/>
                </a:lnTo>
                <a:lnTo>
                  <a:pt x="8861" y="1067"/>
                </a:lnTo>
                <a:lnTo>
                  <a:pt x="8441" y="873"/>
                </a:lnTo>
                <a:lnTo>
                  <a:pt x="8085" y="711"/>
                </a:lnTo>
                <a:lnTo>
                  <a:pt x="7341" y="517"/>
                </a:lnTo>
                <a:lnTo>
                  <a:pt x="6598" y="323"/>
                </a:lnTo>
                <a:lnTo>
                  <a:pt x="5919" y="162"/>
                </a:lnTo>
                <a:lnTo>
                  <a:pt x="5595" y="65"/>
                </a:lnTo>
                <a:lnTo>
                  <a:pt x="5272" y="32"/>
                </a:lnTo>
                <a:lnTo>
                  <a:pt x="50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flipH="1" rot="5789301">
            <a:off x="-199861" y="1117351"/>
            <a:ext cx="1163016" cy="407754"/>
          </a:xfrm>
          <a:custGeom>
            <a:rect b="b" l="l" r="r" t="t"/>
            <a:pathLst>
              <a:path extrusionOk="0" h="5692" w="16235">
                <a:moveTo>
                  <a:pt x="14456" y="1358"/>
                </a:moveTo>
                <a:lnTo>
                  <a:pt x="14714" y="1455"/>
                </a:lnTo>
                <a:lnTo>
                  <a:pt x="14456" y="1488"/>
                </a:lnTo>
                <a:lnTo>
                  <a:pt x="14262" y="1423"/>
                </a:lnTo>
                <a:lnTo>
                  <a:pt x="14035" y="1391"/>
                </a:lnTo>
                <a:lnTo>
                  <a:pt x="14197" y="1358"/>
                </a:lnTo>
                <a:close/>
                <a:moveTo>
                  <a:pt x="647" y="970"/>
                </a:moveTo>
                <a:lnTo>
                  <a:pt x="679" y="1035"/>
                </a:lnTo>
                <a:lnTo>
                  <a:pt x="712" y="1132"/>
                </a:lnTo>
                <a:lnTo>
                  <a:pt x="873" y="1391"/>
                </a:lnTo>
                <a:lnTo>
                  <a:pt x="1003" y="1585"/>
                </a:lnTo>
                <a:lnTo>
                  <a:pt x="970" y="1552"/>
                </a:lnTo>
                <a:lnTo>
                  <a:pt x="938" y="1520"/>
                </a:lnTo>
                <a:lnTo>
                  <a:pt x="906" y="1488"/>
                </a:lnTo>
                <a:lnTo>
                  <a:pt x="744" y="1229"/>
                </a:lnTo>
                <a:lnTo>
                  <a:pt x="615" y="1003"/>
                </a:lnTo>
                <a:lnTo>
                  <a:pt x="582" y="970"/>
                </a:lnTo>
                <a:close/>
                <a:moveTo>
                  <a:pt x="14326" y="2232"/>
                </a:moveTo>
                <a:lnTo>
                  <a:pt x="14326" y="2361"/>
                </a:lnTo>
                <a:lnTo>
                  <a:pt x="14294" y="2458"/>
                </a:lnTo>
                <a:lnTo>
                  <a:pt x="14197" y="2393"/>
                </a:lnTo>
                <a:lnTo>
                  <a:pt x="14132" y="2361"/>
                </a:lnTo>
                <a:lnTo>
                  <a:pt x="14100" y="2329"/>
                </a:lnTo>
                <a:lnTo>
                  <a:pt x="14326" y="2232"/>
                </a:lnTo>
                <a:close/>
                <a:moveTo>
                  <a:pt x="15491" y="1973"/>
                </a:moveTo>
                <a:lnTo>
                  <a:pt x="15523" y="2005"/>
                </a:lnTo>
                <a:lnTo>
                  <a:pt x="15555" y="2135"/>
                </a:lnTo>
                <a:lnTo>
                  <a:pt x="15588" y="2232"/>
                </a:lnTo>
                <a:lnTo>
                  <a:pt x="15588" y="2490"/>
                </a:lnTo>
                <a:lnTo>
                  <a:pt x="15491" y="2781"/>
                </a:lnTo>
                <a:lnTo>
                  <a:pt x="15394" y="3072"/>
                </a:lnTo>
                <a:lnTo>
                  <a:pt x="15200" y="3363"/>
                </a:lnTo>
                <a:lnTo>
                  <a:pt x="15297" y="3072"/>
                </a:lnTo>
                <a:lnTo>
                  <a:pt x="15297" y="2911"/>
                </a:lnTo>
                <a:lnTo>
                  <a:pt x="15297" y="2749"/>
                </a:lnTo>
                <a:lnTo>
                  <a:pt x="15426" y="2490"/>
                </a:lnTo>
                <a:lnTo>
                  <a:pt x="15491" y="2329"/>
                </a:lnTo>
                <a:lnTo>
                  <a:pt x="15491" y="2167"/>
                </a:lnTo>
                <a:lnTo>
                  <a:pt x="15491" y="1973"/>
                </a:lnTo>
                <a:close/>
                <a:moveTo>
                  <a:pt x="10510" y="3719"/>
                </a:moveTo>
                <a:lnTo>
                  <a:pt x="10446" y="3752"/>
                </a:lnTo>
                <a:lnTo>
                  <a:pt x="10219" y="3784"/>
                </a:lnTo>
                <a:lnTo>
                  <a:pt x="10510" y="3719"/>
                </a:lnTo>
                <a:close/>
                <a:moveTo>
                  <a:pt x="356" y="0"/>
                </a:moveTo>
                <a:lnTo>
                  <a:pt x="259" y="33"/>
                </a:lnTo>
                <a:lnTo>
                  <a:pt x="162" y="97"/>
                </a:lnTo>
                <a:lnTo>
                  <a:pt x="129" y="227"/>
                </a:lnTo>
                <a:lnTo>
                  <a:pt x="97" y="227"/>
                </a:lnTo>
                <a:lnTo>
                  <a:pt x="65" y="259"/>
                </a:lnTo>
                <a:lnTo>
                  <a:pt x="0" y="291"/>
                </a:lnTo>
                <a:lnTo>
                  <a:pt x="0" y="356"/>
                </a:lnTo>
                <a:lnTo>
                  <a:pt x="0" y="421"/>
                </a:lnTo>
                <a:lnTo>
                  <a:pt x="194" y="938"/>
                </a:lnTo>
                <a:lnTo>
                  <a:pt x="420" y="1423"/>
                </a:lnTo>
                <a:lnTo>
                  <a:pt x="582" y="1714"/>
                </a:lnTo>
                <a:lnTo>
                  <a:pt x="679" y="1876"/>
                </a:lnTo>
                <a:lnTo>
                  <a:pt x="809" y="2038"/>
                </a:lnTo>
                <a:lnTo>
                  <a:pt x="970" y="2199"/>
                </a:lnTo>
                <a:lnTo>
                  <a:pt x="1132" y="2329"/>
                </a:lnTo>
                <a:lnTo>
                  <a:pt x="1455" y="2523"/>
                </a:lnTo>
                <a:lnTo>
                  <a:pt x="1455" y="2555"/>
                </a:lnTo>
                <a:lnTo>
                  <a:pt x="1649" y="2684"/>
                </a:lnTo>
                <a:lnTo>
                  <a:pt x="2587" y="3396"/>
                </a:lnTo>
                <a:lnTo>
                  <a:pt x="2620" y="3396"/>
                </a:lnTo>
                <a:lnTo>
                  <a:pt x="2878" y="3590"/>
                </a:lnTo>
                <a:lnTo>
                  <a:pt x="3105" y="3719"/>
                </a:lnTo>
                <a:lnTo>
                  <a:pt x="3299" y="3849"/>
                </a:lnTo>
                <a:lnTo>
                  <a:pt x="3428" y="3913"/>
                </a:lnTo>
                <a:lnTo>
                  <a:pt x="3687" y="4107"/>
                </a:lnTo>
                <a:lnTo>
                  <a:pt x="4269" y="4398"/>
                </a:lnTo>
                <a:lnTo>
                  <a:pt x="4851" y="4657"/>
                </a:lnTo>
                <a:lnTo>
                  <a:pt x="4754" y="4625"/>
                </a:lnTo>
                <a:lnTo>
                  <a:pt x="5304" y="4851"/>
                </a:lnTo>
                <a:lnTo>
                  <a:pt x="5886" y="5110"/>
                </a:lnTo>
                <a:lnTo>
                  <a:pt x="6209" y="5239"/>
                </a:lnTo>
                <a:lnTo>
                  <a:pt x="6565" y="5336"/>
                </a:lnTo>
                <a:lnTo>
                  <a:pt x="6953" y="5401"/>
                </a:lnTo>
                <a:lnTo>
                  <a:pt x="7632" y="5498"/>
                </a:lnTo>
                <a:lnTo>
                  <a:pt x="8053" y="5530"/>
                </a:lnTo>
                <a:lnTo>
                  <a:pt x="8473" y="5563"/>
                </a:lnTo>
                <a:lnTo>
                  <a:pt x="9184" y="5660"/>
                </a:lnTo>
                <a:lnTo>
                  <a:pt x="9670" y="5692"/>
                </a:lnTo>
                <a:lnTo>
                  <a:pt x="10155" y="5692"/>
                </a:lnTo>
                <a:lnTo>
                  <a:pt x="10737" y="5627"/>
                </a:lnTo>
                <a:lnTo>
                  <a:pt x="11222" y="5660"/>
                </a:lnTo>
                <a:lnTo>
                  <a:pt x="11739" y="5627"/>
                </a:lnTo>
                <a:lnTo>
                  <a:pt x="12321" y="5563"/>
                </a:lnTo>
                <a:lnTo>
                  <a:pt x="12903" y="5433"/>
                </a:lnTo>
                <a:lnTo>
                  <a:pt x="13550" y="5304"/>
                </a:lnTo>
                <a:lnTo>
                  <a:pt x="13809" y="5239"/>
                </a:lnTo>
                <a:lnTo>
                  <a:pt x="14003" y="5142"/>
                </a:lnTo>
                <a:lnTo>
                  <a:pt x="14262" y="5045"/>
                </a:lnTo>
                <a:lnTo>
                  <a:pt x="14520" y="4883"/>
                </a:lnTo>
                <a:lnTo>
                  <a:pt x="14779" y="4689"/>
                </a:lnTo>
                <a:lnTo>
                  <a:pt x="15038" y="4495"/>
                </a:lnTo>
                <a:lnTo>
                  <a:pt x="15264" y="4237"/>
                </a:lnTo>
                <a:lnTo>
                  <a:pt x="15523" y="3978"/>
                </a:lnTo>
                <a:lnTo>
                  <a:pt x="15717" y="3719"/>
                </a:lnTo>
                <a:lnTo>
                  <a:pt x="15911" y="3428"/>
                </a:lnTo>
                <a:lnTo>
                  <a:pt x="15846" y="3493"/>
                </a:lnTo>
                <a:lnTo>
                  <a:pt x="15976" y="3299"/>
                </a:lnTo>
                <a:lnTo>
                  <a:pt x="16073" y="3105"/>
                </a:lnTo>
                <a:lnTo>
                  <a:pt x="16202" y="2652"/>
                </a:lnTo>
                <a:lnTo>
                  <a:pt x="16234" y="2393"/>
                </a:lnTo>
                <a:lnTo>
                  <a:pt x="16202" y="2102"/>
                </a:lnTo>
                <a:lnTo>
                  <a:pt x="16137" y="1844"/>
                </a:lnTo>
                <a:lnTo>
                  <a:pt x="16008" y="1617"/>
                </a:lnTo>
                <a:lnTo>
                  <a:pt x="15911" y="1455"/>
                </a:lnTo>
                <a:lnTo>
                  <a:pt x="15782" y="1326"/>
                </a:lnTo>
                <a:lnTo>
                  <a:pt x="15620" y="1197"/>
                </a:lnTo>
                <a:lnTo>
                  <a:pt x="15458" y="1100"/>
                </a:lnTo>
                <a:lnTo>
                  <a:pt x="15103" y="906"/>
                </a:lnTo>
                <a:lnTo>
                  <a:pt x="14747" y="776"/>
                </a:lnTo>
                <a:lnTo>
                  <a:pt x="14423" y="712"/>
                </a:lnTo>
                <a:lnTo>
                  <a:pt x="14132" y="712"/>
                </a:lnTo>
                <a:lnTo>
                  <a:pt x="13809" y="776"/>
                </a:lnTo>
                <a:lnTo>
                  <a:pt x="13486" y="809"/>
                </a:lnTo>
                <a:lnTo>
                  <a:pt x="13259" y="906"/>
                </a:lnTo>
                <a:lnTo>
                  <a:pt x="13033" y="970"/>
                </a:lnTo>
                <a:lnTo>
                  <a:pt x="12742" y="1100"/>
                </a:lnTo>
                <a:lnTo>
                  <a:pt x="12451" y="1229"/>
                </a:lnTo>
                <a:lnTo>
                  <a:pt x="11739" y="1488"/>
                </a:lnTo>
                <a:lnTo>
                  <a:pt x="11157" y="1747"/>
                </a:lnTo>
                <a:lnTo>
                  <a:pt x="10672" y="1941"/>
                </a:lnTo>
                <a:lnTo>
                  <a:pt x="10446" y="2038"/>
                </a:lnTo>
                <a:lnTo>
                  <a:pt x="10155" y="2102"/>
                </a:lnTo>
                <a:lnTo>
                  <a:pt x="9637" y="2199"/>
                </a:lnTo>
                <a:lnTo>
                  <a:pt x="8926" y="2329"/>
                </a:lnTo>
                <a:lnTo>
                  <a:pt x="8279" y="2393"/>
                </a:lnTo>
                <a:lnTo>
                  <a:pt x="7826" y="2426"/>
                </a:lnTo>
                <a:lnTo>
                  <a:pt x="7341" y="2458"/>
                </a:lnTo>
                <a:lnTo>
                  <a:pt x="6597" y="2426"/>
                </a:lnTo>
                <a:lnTo>
                  <a:pt x="6177" y="2361"/>
                </a:lnTo>
                <a:lnTo>
                  <a:pt x="5692" y="2264"/>
                </a:lnTo>
                <a:lnTo>
                  <a:pt x="5239" y="2102"/>
                </a:lnTo>
                <a:lnTo>
                  <a:pt x="4431" y="1811"/>
                </a:lnTo>
                <a:lnTo>
                  <a:pt x="3784" y="1585"/>
                </a:lnTo>
                <a:lnTo>
                  <a:pt x="3137" y="1391"/>
                </a:lnTo>
                <a:lnTo>
                  <a:pt x="2846" y="1294"/>
                </a:lnTo>
                <a:lnTo>
                  <a:pt x="2781" y="1261"/>
                </a:lnTo>
                <a:lnTo>
                  <a:pt x="2587" y="1164"/>
                </a:lnTo>
                <a:lnTo>
                  <a:pt x="2167" y="938"/>
                </a:lnTo>
                <a:lnTo>
                  <a:pt x="1617" y="582"/>
                </a:lnTo>
                <a:lnTo>
                  <a:pt x="1552" y="550"/>
                </a:lnTo>
                <a:lnTo>
                  <a:pt x="1455" y="550"/>
                </a:lnTo>
                <a:lnTo>
                  <a:pt x="1455" y="518"/>
                </a:lnTo>
                <a:lnTo>
                  <a:pt x="1391" y="485"/>
                </a:lnTo>
                <a:lnTo>
                  <a:pt x="1326" y="453"/>
                </a:lnTo>
                <a:lnTo>
                  <a:pt x="1261" y="453"/>
                </a:lnTo>
                <a:lnTo>
                  <a:pt x="938" y="291"/>
                </a:lnTo>
                <a:lnTo>
                  <a:pt x="647" y="97"/>
                </a:lnTo>
                <a:lnTo>
                  <a:pt x="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6"/>
          <p:cNvGrpSpPr/>
          <p:nvPr/>
        </p:nvGrpSpPr>
        <p:grpSpPr>
          <a:xfrm flipH="1" rot="5400000">
            <a:off x="9954" y="2323743"/>
            <a:ext cx="755274" cy="496037"/>
            <a:chOff x="4924150" y="-4454105"/>
            <a:chExt cx="755274" cy="484270"/>
          </a:xfrm>
        </p:grpSpPr>
        <p:sp>
          <p:nvSpPr>
            <p:cNvPr id="86" name="Google Shape;86;p6"/>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6"/>
          <p:cNvGrpSpPr/>
          <p:nvPr/>
        </p:nvGrpSpPr>
        <p:grpSpPr>
          <a:xfrm flipH="1">
            <a:off x="8468275" y="941648"/>
            <a:ext cx="879990" cy="1381577"/>
            <a:chOff x="1181833" y="-2326402"/>
            <a:chExt cx="879990" cy="1381577"/>
          </a:xfrm>
        </p:grpSpPr>
        <p:sp>
          <p:nvSpPr>
            <p:cNvPr id="89" name="Google Shape;89;p6"/>
            <p:cNvSpPr/>
            <p:nvPr/>
          </p:nvSpPr>
          <p:spPr>
            <a:xfrm rot="-2700000">
              <a:off x="1273433" y="-1658672"/>
              <a:ext cx="696790" cy="547704"/>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rot="-8100000">
              <a:off x="1551911" y="-2077412"/>
              <a:ext cx="224490" cy="202946"/>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rot="-8100000">
              <a:off x="1595527" y="-2297455"/>
              <a:ext cx="134705" cy="127542"/>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 name="Google Shape;92;p6"/>
          <p:cNvPicPr preferRelativeResize="0"/>
          <p:nvPr/>
        </p:nvPicPr>
        <p:blipFill>
          <a:blip r:embed="rId2">
            <a:alphaModFix/>
          </a:blip>
          <a:stretch>
            <a:fillRect/>
          </a:stretch>
        </p:blipFill>
        <p:spPr>
          <a:xfrm rot="-732731">
            <a:off x="-264452" y="4237625"/>
            <a:ext cx="880025" cy="11424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 name="Shape 93"/>
        <p:cNvGrpSpPr/>
        <p:nvPr/>
      </p:nvGrpSpPr>
      <p:grpSpPr>
        <a:xfrm>
          <a:off x="0" y="0"/>
          <a:ext cx="0" cy="0"/>
          <a:chOff x="0" y="0"/>
          <a:chExt cx="0" cy="0"/>
        </a:xfrm>
      </p:grpSpPr>
      <p:sp>
        <p:nvSpPr>
          <p:cNvPr id="94" name="Google Shape;94;p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5" name="Google Shape;95;p7"/>
          <p:cNvSpPr txBox="1"/>
          <p:nvPr>
            <p:ph idx="1" type="body"/>
          </p:nvPr>
        </p:nvSpPr>
        <p:spPr>
          <a:xfrm>
            <a:off x="981675" y="1298225"/>
            <a:ext cx="4015200" cy="2913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96" name="Google Shape;96;p7"/>
          <p:cNvSpPr/>
          <p:nvPr>
            <p:ph idx="2" type="pic"/>
          </p:nvPr>
        </p:nvSpPr>
        <p:spPr>
          <a:xfrm>
            <a:off x="5245425" y="1298225"/>
            <a:ext cx="2916900" cy="2913000"/>
          </a:xfrm>
          <a:prstGeom prst="ellipse">
            <a:avLst/>
          </a:prstGeom>
          <a:noFill/>
          <a:ln>
            <a:noFill/>
          </a:ln>
        </p:spPr>
      </p:sp>
      <p:sp>
        <p:nvSpPr>
          <p:cNvPr id="97" name="Google Shape;97;p7"/>
          <p:cNvSpPr/>
          <p:nvPr/>
        </p:nvSpPr>
        <p:spPr>
          <a:xfrm>
            <a:off x="220590" y="2585314"/>
            <a:ext cx="420396" cy="532973"/>
          </a:xfrm>
          <a:custGeom>
            <a:rect b="b" l="l" r="r" t="t"/>
            <a:pathLst>
              <a:path extrusionOk="0" h="9800" w="7730">
                <a:moveTo>
                  <a:pt x="3364" y="2976"/>
                </a:moveTo>
                <a:lnTo>
                  <a:pt x="3493" y="3008"/>
                </a:lnTo>
                <a:lnTo>
                  <a:pt x="3655" y="3105"/>
                </a:lnTo>
                <a:lnTo>
                  <a:pt x="3590" y="3170"/>
                </a:lnTo>
                <a:lnTo>
                  <a:pt x="3526" y="3138"/>
                </a:lnTo>
                <a:lnTo>
                  <a:pt x="3461" y="3105"/>
                </a:lnTo>
                <a:lnTo>
                  <a:pt x="3332" y="2976"/>
                </a:lnTo>
                <a:close/>
                <a:moveTo>
                  <a:pt x="2717" y="4173"/>
                </a:moveTo>
                <a:lnTo>
                  <a:pt x="2944" y="4334"/>
                </a:lnTo>
                <a:lnTo>
                  <a:pt x="2879" y="4561"/>
                </a:lnTo>
                <a:lnTo>
                  <a:pt x="2717" y="4173"/>
                </a:lnTo>
                <a:close/>
                <a:moveTo>
                  <a:pt x="6598" y="4561"/>
                </a:moveTo>
                <a:lnTo>
                  <a:pt x="6566" y="5110"/>
                </a:lnTo>
                <a:lnTo>
                  <a:pt x="6533" y="5272"/>
                </a:lnTo>
                <a:lnTo>
                  <a:pt x="6501" y="5369"/>
                </a:lnTo>
                <a:lnTo>
                  <a:pt x="6436" y="5595"/>
                </a:lnTo>
                <a:lnTo>
                  <a:pt x="6372" y="5401"/>
                </a:lnTo>
                <a:lnTo>
                  <a:pt x="6436" y="5046"/>
                </a:lnTo>
                <a:lnTo>
                  <a:pt x="6436" y="4690"/>
                </a:lnTo>
                <a:lnTo>
                  <a:pt x="6598" y="4561"/>
                </a:lnTo>
                <a:close/>
                <a:moveTo>
                  <a:pt x="1585" y="6501"/>
                </a:moveTo>
                <a:lnTo>
                  <a:pt x="1262" y="6954"/>
                </a:lnTo>
                <a:lnTo>
                  <a:pt x="1391" y="6760"/>
                </a:lnTo>
                <a:lnTo>
                  <a:pt x="1585" y="6501"/>
                </a:lnTo>
                <a:close/>
                <a:moveTo>
                  <a:pt x="2200" y="7600"/>
                </a:moveTo>
                <a:lnTo>
                  <a:pt x="2265" y="7795"/>
                </a:lnTo>
                <a:lnTo>
                  <a:pt x="2168" y="7795"/>
                </a:lnTo>
                <a:lnTo>
                  <a:pt x="2071" y="7762"/>
                </a:lnTo>
                <a:lnTo>
                  <a:pt x="2200" y="7600"/>
                </a:lnTo>
                <a:close/>
                <a:moveTo>
                  <a:pt x="2653" y="1"/>
                </a:moveTo>
                <a:lnTo>
                  <a:pt x="2523" y="33"/>
                </a:lnTo>
                <a:lnTo>
                  <a:pt x="2329" y="65"/>
                </a:lnTo>
                <a:lnTo>
                  <a:pt x="2168" y="130"/>
                </a:lnTo>
                <a:lnTo>
                  <a:pt x="2006" y="227"/>
                </a:lnTo>
                <a:lnTo>
                  <a:pt x="1877" y="292"/>
                </a:lnTo>
                <a:lnTo>
                  <a:pt x="1779" y="389"/>
                </a:lnTo>
                <a:lnTo>
                  <a:pt x="1650" y="486"/>
                </a:lnTo>
                <a:lnTo>
                  <a:pt x="1521" y="583"/>
                </a:lnTo>
                <a:lnTo>
                  <a:pt x="1294" y="842"/>
                </a:lnTo>
                <a:lnTo>
                  <a:pt x="1262" y="874"/>
                </a:lnTo>
                <a:lnTo>
                  <a:pt x="1133" y="1003"/>
                </a:lnTo>
                <a:lnTo>
                  <a:pt x="1165" y="1003"/>
                </a:lnTo>
                <a:lnTo>
                  <a:pt x="1003" y="1197"/>
                </a:lnTo>
                <a:lnTo>
                  <a:pt x="906" y="1294"/>
                </a:lnTo>
                <a:lnTo>
                  <a:pt x="842" y="1456"/>
                </a:lnTo>
                <a:lnTo>
                  <a:pt x="777" y="1618"/>
                </a:lnTo>
                <a:lnTo>
                  <a:pt x="680" y="1812"/>
                </a:lnTo>
                <a:lnTo>
                  <a:pt x="648" y="2070"/>
                </a:lnTo>
                <a:lnTo>
                  <a:pt x="615" y="2523"/>
                </a:lnTo>
                <a:lnTo>
                  <a:pt x="615" y="2879"/>
                </a:lnTo>
                <a:lnTo>
                  <a:pt x="680" y="3235"/>
                </a:lnTo>
                <a:lnTo>
                  <a:pt x="680" y="3267"/>
                </a:lnTo>
                <a:lnTo>
                  <a:pt x="680" y="3364"/>
                </a:lnTo>
                <a:lnTo>
                  <a:pt x="680" y="3396"/>
                </a:lnTo>
                <a:lnTo>
                  <a:pt x="712" y="3590"/>
                </a:lnTo>
                <a:lnTo>
                  <a:pt x="809" y="3978"/>
                </a:lnTo>
                <a:lnTo>
                  <a:pt x="906" y="4334"/>
                </a:lnTo>
                <a:lnTo>
                  <a:pt x="939" y="4496"/>
                </a:lnTo>
                <a:lnTo>
                  <a:pt x="939" y="4690"/>
                </a:lnTo>
                <a:lnTo>
                  <a:pt x="971" y="4690"/>
                </a:lnTo>
                <a:lnTo>
                  <a:pt x="971" y="4916"/>
                </a:lnTo>
                <a:lnTo>
                  <a:pt x="939" y="5272"/>
                </a:lnTo>
                <a:lnTo>
                  <a:pt x="939" y="5304"/>
                </a:lnTo>
                <a:lnTo>
                  <a:pt x="874" y="5531"/>
                </a:lnTo>
                <a:lnTo>
                  <a:pt x="680" y="5822"/>
                </a:lnTo>
                <a:lnTo>
                  <a:pt x="421" y="6113"/>
                </a:lnTo>
                <a:lnTo>
                  <a:pt x="227" y="6436"/>
                </a:lnTo>
                <a:lnTo>
                  <a:pt x="66" y="6792"/>
                </a:lnTo>
                <a:lnTo>
                  <a:pt x="33" y="6986"/>
                </a:lnTo>
                <a:lnTo>
                  <a:pt x="1" y="7180"/>
                </a:lnTo>
                <a:lnTo>
                  <a:pt x="1" y="7439"/>
                </a:lnTo>
                <a:lnTo>
                  <a:pt x="1" y="7697"/>
                </a:lnTo>
                <a:lnTo>
                  <a:pt x="66" y="7956"/>
                </a:lnTo>
                <a:lnTo>
                  <a:pt x="130" y="8215"/>
                </a:lnTo>
                <a:lnTo>
                  <a:pt x="260" y="8441"/>
                </a:lnTo>
                <a:lnTo>
                  <a:pt x="389" y="8668"/>
                </a:lnTo>
                <a:lnTo>
                  <a:pt x="551" y="8894"/>
                </a:lnTo>
                <a:lnTo>
                  <a:pt x="712" y="9088"/>
                </a:lnTo>
                <a:lnTo>
                  <a:pt x="1003" y="9314"/>
                </a:lnTo>
                <a:lnTo>
                  <a:pt x="1327" y="9508"/>
                </a:lnTo>
                <a:lnTo>
                  <a:pt x="1650" y="9638"/>
                </a:lnTo>
                <a:lnTo>
                  <a:pt x="2006" y="9735"/>
                </a:lnTo>
                <a:lnTo>
                  <a:pt x="2362" y="9767"/>
                </a:lnTo>
                <a:lnTo>
                  <a:pt x="2717" y="9800"/>
                </a:lnTo>
                <a:lnTo>
                  <a:pt x="3073" y="9735"/>
                </a:lnTo>
                <a:lnTo>
                  <a:pt x="3429" y="9670"/>
                </a:lnTo>
                <a:lnTo>
                  <a:pt x="3946" y="9476"/>
                </a:lnTo>
                <a:lnTo>
                  <a:pt x="4431" y="9250"/>
                </a:lnTo>
                <a:lnTo>
                  <a:pt x="4916" y="8959"/>
                </a:lnTo>
                <a:lnTo>
                  <a:pt x="5337" y="8635"/>
                </a:lnTo>
                <a:lnTo>
                  <a:pt x="5596" y="8474"/>
                </a:lnTo>
                <a:lnTo>
                  <a:pt x="5822" y="8280"/>
                </a:lnTo>
                <a:lnTo>
                  <a:pt x="6048" y="8053"/>
                </a:lnTo>
                <a:lnTo>
                  <a:pt x="6210" y="7795"/>
                </a:lnTo>
                <a:lnTo>
                  <a:pt x="6760" y="7180"/>
                </a:lnTo>
                <a:lnTo>
                  <a:pt x="7083" y="6760"/>
                </a:lnTo>
                <a:lnTo>
                  <a:pt x="7374" y="6339"/>
                </a:lnTo>
                <a:lnTo>
                  <a:pt x="7504" y="6048"/>
                </a:lnTo>
                <a:lnTo>
                  <a:pt x="7601" y="5725"/>
                </a:lnTo>
                <a:lnTo>
                  <a:pt x="7665" y="5434"/>
                </a:lnTo>
                <a:lnTo>
                  <a:pt x="7698" y="5110"/>
                </a:lnTo>
                <a:lnTo>
                  <a:pt x="7730" y="4755"/>
                </a:lnTo>
                <a:lnTo>
                  <a:pt x="7730" y="4431"/>
                </a:lnTo>
                <a:lnTo>
                  <a:pt x="7730" y="4108"/>
                </a:lnTo>
                <a:lnTo>
                  <a:pt x="7665" y="3784"/>
                </a:lnTo>
                <a:lnTo>
                  <a:pt x="7504" y="3267"/>
                </a:lnTo>
                <a:lnTo>
                  <a:pt x="7342" y="2782"/>
                </a:lnTo>
                <a:lnTo>
                  <a:pt x="7245" y="2556"/>
                </a:lnTo>
                <a:lnTo>
                  <a:pt x="7148" y="2329"/>
                </a:lnTo>
                <a:lnTo>
                  <a:pt x="6986" y="2103"/>
                </a:lnTo>
                <a:lnTo>
                  <a:pt x="6857" y="1909"/>
                </a:lnTo>
                <a:lnTo>
                  <a:pt x="6663" y="1715"/>
                </a:lnTo>
                <a:lnTo>
                  <a:pt x="6501" y="1521"/>
                </a:lnTo>
                <a:lnTo>
                  <a:pt x="6081" y="1230"/>
                </a:lnTo>
                <a:lnTo>
                  <a:pt x="6048" y="1165"/>
                </a:lnTo>
                <a:lnTo>
                  <a:pt x="5984" y="1100"/>
                </a:lnTo>
                <a:lnTo>
                  <a:pt x="5790" y="1003"/>
                </a:lnTo>
                <a:lnTo>
                  <a:pt x="5660" y="939"/>
                </a:lnTo>
                <a:lnTo>
                  <a:pt x="5499" y="874"/>
                </a:lnTo>
                <a:lnTo>
                  <a:pt x="5110" y="680"/>
                </a:lnTo>
                <a:lnTo>
                  <a:pt x="3752" y="227"/>
                </a:lnTo>
                <a:lnTo>
                  <a:pt x="3655" y="195"/>
                </a:lnTo>
                <a:lnTo>
                  <a:pt x="3396" y="130"/>
                </a:lnTo>
                <a:lnTo>
                  <a:pt x="3202" y="98"/>
                </a:lnTo>
                <a:lnTo>
                  <a:pt x="3008" y="65"/>
                </a:lnTo>
                <a:lnTo>
                  <a:pt x="2976" y="65"/>
                </a:lnTo>
                <a:lnTo>
                  <a:pt x="2814" y="33"/>
                </a:lnTo>
                <a:lnTo>
                  <a:pt x="26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a:off x="8430776" y="-305545"/>
            <a:ext cx="1325488" cy="947781"/>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rot="3286735">
            <a:off x="-931656" y="3549096"/>
            <a:ext cx="1988237" cy="1463065"/>
          </a:xfrm>
          <a:custGeom>
            <a:rect b="b" l="l" r="r" t="t"/>
            <a:pathLst>
              <a:path extrusionOk="0" h="16849" w="22897">
                <a:moveTo>
                  <a:pt x="5078" y="647"/>
                </a:moveTo>
                <a:lnTo>
                  <a:pt x="5272" y="679"/>
                </a:lnTo>
                <a:lnTo>
                  <a:pt x="6339" y="938"/>
                </a:lnTo>
                <a:lnTo>
                  <a:pt x="6759" y="1003"/>
                </a:lnTo>
                <a:lnTo>
                  <a:pt x="6274" y="938"/>
                </a:lnTo>
                <a:lnTo>
                  <a:pt x="5822" y="905"/>
                </a:lnTo>
                <a:lnTo>
                  <a:pt x="5401" y="873"/>
                </a:lnTo>
                <a:lnTo>
                  <a:pt x="5369" y="873"/>
                </a:lnTo>
                <a:lnTo>
                  <a:pt x="4851" y="647"/>
                </a:lnTo>
                <a:close/>
                <a:moveTo>
                  <a:pt x="7536" y="1229"/>
                </a:moveTo>
                <a:lnTo>
                  <a:pt x="7924" y="1358"/>
                </a:lnTo>
                <a:lnTo>
                  <a:pt x="8279" y="1520"/>
                </a:lnTo>
                <a:lnTo>
                  <a:pt x="8215" y="1552"/>
                </a:lnTo>
                <a:lnTo>
                  <a:pt x="7891" y="1391"/>
                </a:lnTo>
                <a:lnTo>
                  <a:pt x="7536" y="1229"/>
                </a:lnTo>
                <a:close/>
                <a:moveTo>
                  <a:pt x="2749" y="2587"/>
                </a:moveTo>
                <a:lnTo>
                  <a:pt x="2717" y="2619"/>
                </a:lnTo>
                <a:lnTo>
                  <a:pt x="2652" y="2652"/>
                </a:lnTo>
                <a:lnTo>
                  <a:pt x="2588" y="2684"/>
                </a:lnTo>
                <a:lnTo>
                  <a:pt x="2555" y="2781"/>
                </a:lnTo>
                <a:lnTo>
                  <a:pt x="2555" y="2846"/>
                </a:lnTo>
                <a:lnTo>
                  <a:pt x="2588" y="2911"/>
                </a:lnTo>
                <a:lnTo>
                  <a:pt x="2620" y="2975"/>
                </a:lnTo>
                <a:lnTo>
                  <a:pt x="2361" y="3008"/>
                </a:lnTo>
                <a:lnTo>
                  <a:pt x="2329" y="2943"/>
                </a:lnTo>
                <a:lnTo>
                  <a:pt x="2297" y="2878"/>
                </a:lnTo>
                <a:lnTo>
                  <a:pt x="2297" y="2846"/>
                </a:lnTo>
                <a:lnTo>
                  <a:pt x="2297" y="2814"/>
                </a:lnTo>
                <a:lnTo>
                  <a:pt x="2361" y="2749"/>
                </a:lnTo>
                <a:lnTo>
                  <a:pt x="2458" y="2684"/>
                </a:lnTo>
                <a:lnTo>
                  <a:pt x="2749" y="2587"/>
                </a:lnTo>
                <a:close/>
                <a:moveTo>
                  <a:pt x="9702" y="2781"/>
                </a:moveTo>
                <a:lnTo>
                  <a:pt x="9767" y="2814"/>
                </a:lnTo>
                <a:lnTo>
                  <a:pt x="10026" y="3040"/>
                </a:lnTo>
                <a:lnTo>
                  <a:pt x="9767" y="2911"/>
                </a:lnTo>
                <a:lnTo>
                  <a:pt x="9735" y="2911"/>
                </a:lnTo>
                <a:lnTo>
                  <a:pt x="9702" y="2781"/>
                </a:lnTo>
                <a:close/>
                <a:moveTo>
                  <a:pt x="4140" y="744"/>
                </a:moveTo>
                <a:lnTo>
                  <a:pt x="4399" y="808"/>
                </a:lnTo>
                <a:lnTo>
                  <a:pt x="4657" y="873"/>
                </a:lnTo>
                <a:lnTo>
                  <a:pt x="4205" y="905"/>
                </a:lnTo>
                <a:lnTo>
                  <a:pt x="3752" y="970"/>
                </a:lnTo>
                <a:lnTo>
                  <a:pt x="3331" y="1067"/>
                </a:lnTo>
                <a:lnTo>
                  <a:pt x="2976" y="1197"/>
                </a:lnTo>
                <a:lnTo>
                  <a:pt x="2523" y="1358"/>
                </a:lnTo>
                <a:lnTo>
                  <a:pt x="2103" y="1552"/>
                </a:lnTo>
                <a:lnTo>
                  <a:pt x="1811" y="1811"/>
                </a:lnTo>
                <a:lnTo>
                  <a:pt x="1585" y="2070"/>
                </a:lnTo>
                <a:lnTo>
                  <a:pt x="1359" y="2328"/>
                </a:lnTo>
                <a:lnTo>
                  <a:pt x="1132" y="2587"/>
                </a:lnTo>
                <a:lnTo>
                  <a:pt x="1068" y="2684"/>
                </a:lnTo>
                <a:lnTo>
                  <a:pt x="1035" y="2781"/>
                </a:lnTo>
                <a:lnTo>
                  <a:pt x="1035" y="2878"/>
                </a:lnTo>
                <a:lnTo>
                  <a:pt x="1068" y="2975"/>
                </a:lnTo>
                <a:lnTo>
                  <a:pt x="1132" y="3072"/>
                </a:lnTo>
                <a:lnTo>
                  <a:pt x="1229" y="3105"/>
                </a:lnTo>
                <a:lnTo>
                  <a:pt x="1326" y="3137"/>
                </a:lnTo>
                <a:lnTo>
                  <a:pt x="1456" y="3105"/>
                </a:lnTo>
                <a:lnTo>
                  <a:pt x="1488" y="3169"/>
                </a:lnTo>
                <a:lnTo>
                  <a:pt x="1035" y="3169"/>
                </a:lnTo>
                <a:lnTo>
                  <a:pt x="971" y="3137"/>
                </a:lnTo>
                <a:lnTo>
                  <a:pt x="906" y="3105"/>
                </a:lnTo>
                <a:lnTo>
                  <a:pt x="841" y="3008"/>
                </a:lnTo>
                <a:lnTo>
                  <a:pt x="809" y="2943"/>
                </a:lnTo>
                <a:lnTo>
                  <a:pt x="777" y="2911"/>
                </a:lnTo>
                <a:lnTo>
                  <a:pt x="777" y="2814"/>
                </a:lnTo>
                <a:lnTo>
                  <a:pt x="777" y="2781"/>
                </a:lnTo>
                <a:lnTo>
                  <a:pt x="809" y="2652"/>
                </a:lnTo>
                <a:lnTo>
                  <a:pt x="809" y="2619"/>
                </a:lnTo>
                <a:lnTo>
                  <a:pt x="841" y="2587"/>
                </a:lnTo>
                <a:lnTo>
                  <a:pt x="1035" y="2231"/>
                </a:lnTo>
                <a:lnTo>
                  <a:pt x="1132" y="2102"/>
                </a:lnTo>
                <a:lnTo>
                  <a:pt x="1262" y="1973"/>
                </a:lnTo>
                <a:lnTo>
                  <a:pt x="1682" y="1714"/>
                </a:lnTo>
                <a:lnTo>
                  <a:pt x="2005" y="1488"/>
                </a:lnTo>
                <a:lnTo>
                  <a:pt x="2361" y="1294"/>
                </a:lnTo>
                <a:lnTo>
                  <a:pt x="2394" y="1294"/>
                </a:lnTo>
                <a:lnTo>
                  <a:pt x="2426" y="1261"/>
                </a:lnTo>
                <a:lnTo>
                  <a:pt x="2976" y="1067"/>
                </a:lnTo>
                <a:lnTo>
                  <a:pt x="3331" y="938"/>
                </a:lnTo>
                <a:lnTo>
                  <a:pt x="3719" y="841"/>
                </a:lnTo>
                <a:lnTo>
                  <a:pt x="4140" y="744"/>
                </a:lnTo>
                <a:close/>
                <a:moveTo>
                  <a:pt x="9217" y="3913"/>
                </a:moveTo>
                <a:lnTo>
                  <a:pt x="9508" y="4010"/>
                </a:lnTo>
                <a:lnTo>
                  <a:pt x="9120" y="4042"/>
                </a:lnTo>
                <a:lnTo>
                  <a:pt x="9152" y="3945"/>
                </a:lnTo>
                <a:lnTo>
                  <a:pt x="9217" y="3913"/>
                </a:lnTo>
                <a:close/>
                <a:moveTo>
                  <a:pt x="3396" y="4754"/>
                </a:moveTo>
                <a:lnTo>
                  <a:pt x="3763" y="4840"/>
                </a:lnTo>
                <a:lnTo>
                  <a:pt x="3763" y="4840"/>
                </a:lnTo>
                <a:lnTo>
                  <a:pt x="3655" y="4819"/>
                </a:lnTo>
                <a:lnTo>
                  <a:pt x="3396" y="4754"/>
                </a:lnTo>
                <a:close/>
                <a:moveTo>
                  <a:pt x="11319" y="4851"/>
                </a:moveTo>
                <a:lnTo>
                  <a:pt x="11481" y="5045"/>
                </a:lnTo>
                <a:lnTo>
                  <a:pt x="11319" y="5013"/>
                </a:lnTo>
                <a:lnTo>
                  <a:pt x="11319" y="4851"/>
                </a:lnTo>
                <a:close/>
                <a:moveTo>
                  <a:pt x="8215" y="5692"/>
                </a:moveTo>
                <a:lnTo>
                  <a:pt x="8182" y="5724"/>
                </a:lnTo>
                <a:lnTo>
                  <a:pt x="8150" y="5724"/>
                </a:lnTo>
                <a:lnTo>
                  <a:pt x="8118" y="5692"/>
                </a:lnTo>
                <a:close/>
                <a:moveTo>
                  <a:pt x="9152" y="6047"/>
                </a:moveTo>
                <a:lnTo>
                  <a:pt x="9185" y="6080"/>
                </a:lnTo>
                <a:lnTo>
                  <a:pt x="9185" y="6080"/>
                </a:lnTo>
                <a:lnTo>
                  <a:pt x="8926" y="6047"/>
                </a:lnTo>
                <a:close/>
                <a:moveTo>
                  <a:pt x="12354" y="6015"/>
                </a:moveTo>
                <a:lnTo>
                  <a:pt x="12354" y="6144"/>
                </a:lnTo>
                <a:lnTo>
                  <a:pt x="12354" y="6209"/>
                </a:lnTo>
                <a:lnTo>
                  <a:pt x="12192" y="6015"/>
                </a:lnTo>
                <a:close/>
                <a:moveTo>
                  <a:pt x="11125" y="6177"/>
                </a:moveTo>
                <a:lnTo>
                  <a:pt x="11384" y="6241"/>
                </a:lnTo>
                <a:lnTo>
                  <a:pt x="11740" y="6338"/>
                </a:lnTo>
                <a:lnTo>
                  <a:pt x="11319" y="6306"/>
                </a:lnTo>
                <a:lnTo>
                  <a:pt x="11093" y="6306"/>
                </a:lnTo>
                <a:lnTo>
                  <a:pt x="10866" y="6274"/>
                </a:lnTo>
                <a:lnTo>
                  <a:pt x="10834" y="6274"/>
                </a:lnTo>
                <a:lnTo>
                  <a:pt x="11125" y="6177"/>
                </a:lnTo>
                <a:close/>
                <a:moveTo>
                  <a:pt x="10543" y="8570"/>
                </a:moveTo>
                <a:lnTo>
                  <a:pt x="10543" y="8602"/>
                </a:lnTo>
                <a:lnTo>
                  <a:pt x="10575" y="8602"/>
                </a:lnTo>
                <a:lnTo>
                  <a:pt x="10672" y="8635"/>
                </a:lnTo>
                <a:lnTo>
                  <a:pt x="10511" y="8667"/>
                </a:lnTo>
                <a:lnTo>
                  <a:pt x="10478" y="8570"/>
                </a:lnTo>
                <a:close/>
                <a:moveTo>
                  <a:pt x="9088" y="8699"/>
                </a:moveTo>
                <a:lnTo>
                  <a:pt x="9185" y="8829"/>
                </a:lnTo>
                <a:lnTo>
                  <a:pt x="9185" y="8893"/>
                </a:lnTo>
                <a:lnTo>
                  <a:pt x="9217" y="9055"/>
                </a:lnTo>
                <a:lnTo>
                  <a:pt x="9088" y="8699"/>
                </a:lnTo>
                <a:close/>
                <a:moveTo>
                  <a:pt x="12742" y="10446"/>
                </a:moveTo>
                <a:lnTo>
                  <a:pt x="12645" y="10543"/>
                </a:lnTo>
                <a:lnTo>
                  <a:pt x="12483" y="10510"/>
                </a:lnTo>
                <a:lnTo>
                  <a:pt x="12580" y="10510"/>
                </a:lnTo>
                <a:lnTo>
                  <a:pt x="12742" y="10446"/>
                </a:lnTo>
                <a:close/>
                <a:moveTo>
                  <a:pt x="13454" y="10510"/>
                </a:moveTo>
                <a:lnTo>
                  <a:pt x="13454" y="10607"/>
                </a:lnTo>
                <a:lnTo>
                  <a:pt x="13227" y="10575"/>
                </a:lnTo>
                <a:lnTo>
                  <a:pt x="13324" y="10510"/>
                </a:lnTo>
                <a:close/>
                <a:moveTo>
                  <a:pt x="14391" y="10543"/>
                </a:moveTo>
                <a:lnTo>
                  <a:pt x="14488" y="10704"/>
                </a:lnTo>
                <a:lnTo>
                  <a:pt x="14521" y="10769"/>
                </a:lnTo>
                <a:lnTo>
                  <a:pt x="14262" y="10737"/>
                </a:lnTo>
                <a:lnTo>
                  <a:pt x="14197" y="10704"/>
                </a:lnTo>
                <a:lnTo>
                  <a:pt x="14197" y="10607"/>
                </a:lnTo>
                <a:lnTo>
                  <a:pt x="14294" y="10607"/>
                </a:lnTo>
                <a:lnTo>
                  <a:pt x="14391" y="10543"/>
                </a:lnTo>
                <a:close/>
                <a:moveTo>
                  <a:pt x="11546" y="11092"/>
                </a:moveTo>
                <a:lnTo>
                  <a:pt x="11675" y="11125"/>
                </a:lnTo>
                <a:lnTo>
                  <a:pt x="11707" y="11254"/>
                </a:lnTo>
                <a:lnTo>
                  <a:pt x="11740" y="11351"/>
                </a:lnTo>
                <a:lnTo>
                  <a:pt x="11740" y="11383"/>
                </a:lnTo>
                <a:lnTo>
                  <a:pt x="11643" y="11351"/>
                </a:lnTo>
                <a:lnTo>
                  <a:pt x="11416" y="11222"/>
                </a:lnTo>
                <a:lnTo>
                  <a:pt x="11384" y="11189"/>
                </a:lnTo>
                <a:lnTo>
                  <a:pt x="11481" y="11125"/>
                </a:lnTo>
                <a:lnTo>
                  <a:pt x="11546" y="11092"/>
                </a:lnTo>
                <a:close/>
                <a:moveTo>
                  <a:pt x="10123" y="11028"/>
                </a:moveTo>
                <a:lnTo>
                  <a:pt x="10187" y="11060"/>
                </a:lnTo>
                <a:lnTo>
                  <a:pt x="10284" y="11092"/>
                </a:lnTo>
                <a:lnTo>
                  <a:pt x="10349" y="11254"/>
                </a:lnTo>
                <a:lnTo>
                  <a:pt x="10317" y="11448"/>
                </a:lnTo>
                <a:lnTo>
                  <a:pt x="10123" y="11028"/>
                </a:lnTo>
                <a:close/>
                <a:moveTo>
                  <a:pt x="12483" y="11254"/>
                </a:moveTo>
                <a:lnTo>
                  <a:pt x="13163" y="11383"/>
                </a:lnTo>
                <a:lnTo>
                  <a:pt x="12742" y="11448"/>
                </a:lnTo>
                <a:lnTo>
                  <a:pt x="12451" y="11319"/>
                </a:lnTo>
                <a:lnTo>
                  <a:pt x="12483" y="11254"/>
                </a:lnTo>
                <a:close/>
                <a:moveTo>
                  <a:pt x="14585" y="11771"/>
                </a:moveTo>
                <a:lnTo>
                  <a:pt x="15103" y="11836"/>
                </a:lnTo>
                <a:lnTo>
                  <a:pt x="14553" y="11836"/>
                </a:lnTo>
                <a:lnTo>
                  <a:pt x="13906" y="11771"/>
                </a:lnTo>
                <a:close/>
                <a:moveTo>
                  <a:pt x="22185" y="11642"/>
                </a:moveTo>
                <a:lnTo>
                  <a:pt x="22250" y="11674"/>
                </a:lnTo>
                <a:lnTo>
                  <a:pt x="22282" y="11739"/>
                </a:lnTo>
                <a:lnTo>
                  <a:pt x="22315" y="11739"/>
                </a:lnTo>
                <a:lnTo>
                  <a:pt x="22282" y="11868"/>
                </a:lnTo>
                <a:lnTo>
                  <a:pt x="22282" y="11933"/>
                </a:lnTo>
                <a:lnTo>
                  <a:pt x="22250" y="12063"/>
                </a:lnTo>
                <a:lnTo>
                  <a:pt x="22250" y="11933"/>
                </a:lnTo>
                <a:lnTo>
                  <a:pt x="22250" y="11836"/>
                </a:lnTo>
                <a:lnTo>
                  <a:pt x="22250" y="11739"/>
                </a:lnTo>
                <a:lnTo>
                  <a:pt x="22185" y="11642"/>
                </a:lnTo>
                <a:close/>
                <a:moveTo>
                  <a:pt x="11190" y="12063"/>
                </a:moveTo>
                <a:lnTo>
                  <a:pt x="11125" y="12192"/>
                </a:lnTo>
                <a:lnTo>
                  <a:pt x="11093" y="12127"/>
                </a:lnTo>
                <a:lnTo>
                  <a:pt x="11190" y="12063"/>
                </a:lnTo>
                <a:close/>
                <a:moveTo>
                  <a:pt x="21344" y="12095"/>
                </a:moveTo>
                <a:lnTo>
                  <a:pt x="21053" y="12321"/>
                </a:lnTo>
                <a:lnTo>
                  <a:pt x="21053" y="12257"/>
                </a:lnTo>
                <a:lnTo>
                  <a:pt x="21053" y="12192"/>
                </a:lnTo>
                <a:lnTo>
                  <a:pt x="21312" y="12095"/>
                </a:lnTo>
                <a:close/>
                <a:moveTo>
                  <a:pt x="21959" y="12580"/>
                </a:moveTo>
                <a:lnTo>
                  <a:pt x="21732" y="12936"/>
                </a:lnTo>
                <a:lnTo>
                  <a:pt x="21506" y="13227"/>
                </a:lnTo>
                <a:lnTo>
                  <a:pt x="21668" y="12903"/>
                </a:lnTo>
                <a:lnTo>
                  <a:pt x="21959" y="12580"/>
                </a:lnTo>
                <a:close/>
                <a:moveTo>
                  <a:pt x="14521" y="13356"/>
                </a:moveTo>
                <a:lnTo>
                  <a:pt x="14521" y="13388"/>
                </a:lnTo>
                <a:lnTo>
                  <a:pt x="14424" y="13356"/>
                </a:lnTo>
                <a:close/>
                <a:moveTo>
                  <a:pt x="15232" y="13388"/>
                </a:moveTo>
                <a:lnTo>
                  <a:pt x="15750" y="13421"/>
                </a:lnTo>
                <a:lnTo>
                  <a:pt x="15879" y="13453"/>
                </a:lnTo>
                <a:lnTo>
                  <a:pt x="15620" y="13453"/>
                </a:lnTo>
                <a:lnTo>
                  <a:pt x="15297" y="13485"/>
                </a:lnTo>
                <a:lnTo>
                  <a:pt x="15232" y="13388"/>
                </a:lnTo>
                <a:close/>
                <a:moveTo>
                  <a:pt x="16655" y="13485"/>
                </a:moveTo>
                <a:lnTo>
                  <a:pt x="16785" y="13518"/>
                </a:lnTo>
                <a:lnTo>
                  <a:pt x="16979" y="13550"/>
                </a:lnTo>
                <a:lnTo>
                  <a:pt x="16623" y="13615"/>
                </a:lnTo>
                <a:lnTo>
                  <a:pt x="16623" y="13550"/>
                </a:lnTo>
                <a:lnTo>
                  <a:pt x="16655" y="13485"/>
                </a:lnTo>
                <a:close/>
                <a:moveTo>
                  <a:pt x="14844" y="15199"/>
                </a:moveTo>
                <a:lnTo>
                  <a:pt x="14877" y="15296"/>
                </a:lnTo>
                <a:lnTo>
                  <a:pt x="14585" y="15199"/>
                </a:lnTo>
                <a:close/>
                <a:moveTo>
                  <a:pt x="16623" y="15329"/>
                </a:moveTo>
                <a:lnTo>
                  <a:pt x="16623" y="15393"/>
                </a:lnTo>
                <a:lnTo>
                  <a:pt x="16235" y="15393"/>
                </a:lnTo>
                <a:lnTo>
                  <a:pt x="16623" y="15329"/>
                </a:lnTo>
                <a:close/>
                <a:moveTo>
                  <a:pt x="13648" y="15652"/>
                </a:moveTo>
                <a:lnTo>
                  <a:pt x="13874" y="15749"/>
                </a:lnTo>
                <a:lnTo>
                  <a:pt x="14456" y="16008"/>
                </a:lnTo>
                <a:lnTo>
                  <a:pt x="14100" y="15879"/>
                </a:lnTo>
                <a:lnTo>
                  <a:pt x="13874" y="15782"/>
                </a:lnTo>
                <a:lnTo>
                  <a:pt x="13648" y="15652"/>
                </a:lnTo>
                <a:close/>
                <a:moveTo>
                  <a:pt x="18013" y="15782"/>
                </a:moveTo>
                <a:lnTo>
                  <a:pt x="17852" y="15846"/>
                </a:lnTo>
                <a:lnTo>
                  <a:pt x="17496" y="15943"/>
                </a:lnTo>
                <a:lnTo>
                  <a:pt x="17108" y="16040"/>
                </a:lnTo>
                <a:lnTo>
                  <a:pt x="16720" y="16137"/>
                </a:lnTo>
                <a:lnTo>
                  <a:pt x="16752" y="16008"/>
                </a:lnTo>
                <a:lnTo>
                  <a:pt x="17399" y="15911"/>
                </a:lnTo>
                <a:lnTo>
                  <a:pt x="18013" y="15782"/>
                </a:lnTo>
                <a:close/>
                <a:moveTo>
                  <a:pt x="4884" y="0"/>
                </a:moveTo>
                <a:lnTo>
                  <a:pt x="4496" y="32"/>
                </a:lnTo>
                <a:lnTo>
                  <a:pt x="4140" y="97"/>
                </a:lnTo>
                <a:lnTo>
                  <a:pt x="3752" y="162"/>
                </a:lnTo>
                <a:lnTo>
                  <a:pt x="3105" y="323"/>
                </a:lnTo>
                <a:lnTo>
                  <a:pt x="2458" y="550"/>
                </a:lnTo>
                <a:lnTo>
                  <a:pt x="2005" y="776"/>
                </a:lnTo>
                <a:lnTo>
                  <a:pt x="1488" y="1035"/>
                </a:lnTo>
                <a:lnTo>
                  <a:pt x="1165" y="1197"/>
                </a:lnTo>
                <a:lnTo>
                  <a:pt x="841" y="1455"/>
                </a:lnTo>
                <a:lnTo>
                  <a:pt x="518" y="1779"/>
                </a:lnTo>
                <a:lnTo>
                  <a:pt x="356" y="2005"/>
                </a:lnTo>
                <a:lnTo>
                  <a:pt x="194" y="2231"/>
                </a:lnTo>
                <a:lnTo>
                  <a:pt x="65" y="2425"/>
                </a:lnTo>
                <a:lnTo>
                  <a:pt x="33" y="2587"/>
                </a:lnTo>
                <a:lnTo>
                  <a:pt x="0" y="2749"/>
                </a:lnTo>
                <a:lnTo>
                  <a:pt x="0" y="2943"/>
                </a:lnTo>
                <a:lnTo>
                  <a:pt x="33" y="3105"/>
                </a:lnTo>
                <a:lnTo>
                  <a:pt x="65" y="3266"/>
                </a:lnTo>
                <a:lnTo>
                  <a:pt x="130" y="3428"/>
                </a:lnTo>
                <a:lnTo>
                  <a:pt x="292" y="3719"/>
                </a:lnTo>
                <a:lnTo>
                  <a:pt x="550" y="4010"/>
                </a:lnTo>
                <a:lnTo>
                  <a:pt x="809" y="4236"/>
                </a:lnTo>
                <a:lnTo>
                  <a:pt x="1100" y="4430"/>
                </a:lnTo>
                <a:lnTo>
                  <a:pt x="1391" y="4625"/>
                </a:lnTo>
                <a:lnTo>
                  <a:pt x="1779" y="4851"/>
                </a:lnTo>
                <a:lnTo>
                  <a:pt x="2038" y="4980"/>
                </a:lnTo>
                <a:lnTo>
                  <a:pt x="2652" y="5207"/>
                </a:lnTo>
                <a:lnTo>
                  <a:pt x="3331" y="5401"/>
                </a:lnTo>
                <a:lnTo>
                  <a:pt x="4043" y="5562"/>
                </a:lnTo>
                <a:lnTo>
                  <a:pt x="5175" y="5789"/>
                </a:lnTo>
                <a:lnTo>
                  <a:pt x="5789" y="6015"/>
                </a:lnTo>
                <a:lnTo>
                  <a:pt x="6404" y="6306"/>
                </a:lnTo>
                <a:lnTo>
                  <a:pt x="6727" y="6500"/>
                </a:lnTo>
                <a:lnTo>
                  <a:pt x="7018" y="6694"/>
                </a:lnTo>
                <a:lnTo>
                  <a:pt x="7244" y="6856"/>
                </a:lnTo>
                <a:lnTo>
                  <a:pt x="7406" y="7050"/>
                </a:lnTo>
                <a:lnTo>
                  <a:pt x="7762" y="7503"/>
                </a:lnTo>
                <a:lnTo>
                  <a:pt x="7956" y="7761"/>
                </a:lnTo>
                <a:lnTo>
                  <a:pt x="8150" y="8085"/>
                </a:lnTo>
                <a:lnTo>
                  <a:pt x="8409" y="8667"/>
                </a:lnTo>
                <a:lnTo>
                  <a:pt x="8667" y="9443"/>
                </a:lnTo>
                <a:lnTo>
                  <a:pt x="8764" y="9863"/>
                </a:lnTo>
                <a:lnTo>
                  <a:pt x="8861" y="10284"/>
                </a:lnTo>
                <a:lnTo>
                  <a:pt x="8991" y="10704"/>
                </a:lnTo>
                <a:lnTo>
                  <a:pt x="9152" y="11060"/>
                </a:lnTo>
                <a:lnTo>
                  <a:pt x="9379" y="11739"/>
                </a:lnTo>
                <a:lnTo>
                  <a:pt x="9670" y="12515"/>
                </a:lnTo>
                <a:lnTo>
                  <a:pt x="10026" y="13259"/>
                </a:lnTo>
                <a:lnTo>
                  <a:pt x="10284" y="13679"/>
                </a:lnTo>
                <a:lnTo>
                  <a:pt x="10575" y="14068"/>
                </a:lnTo>
                <a:lnTo>
                  <a:pt x="10899" y="14456"/>
                </a:lnTo>
                <a:lnTo>
                  <a:pt x="11287" y="14779"/>
                </a:lnTo>
                <a:lnTo>
                  <a:pt x="11804" y="15264"/>
                </a:lnTo>
                <a:lnTo>
                  <a:pt x="12354" y="15685"/>
                </a:lnTo>
                <a:lnTo>
                  <a:pt x="12839" y="15976"/>
                </a:lnTo>
                <a:lnTo>
                  <a:pt x="13357" y="16234"/>
                </a:lnTo>
                <a:lnTo>
                  <a:pt x="13648" y="16396"/>
                </a:lnTo>
                <a:lnTo>
                  <a:pt x="13939" y="16493"/>
                </a:lnTo>
                <a:lnTo>
                  <a:pt x="14553" y="16687"/>
                </a:lnTo>
                <a:lnTo>
                  <a:pt x="14909" y="16784"/>
                </a:lnTo>
                <a:lnTo>
                  <a:pt x="15265" y="16849"/>
                </a:lnTo>
                <a:lnTo>
                  <a:pt x="16008" y="16849"/>
                </a:lnTo>
                <a:lnTo>
                  <a:pt x="16526" y="16816"/>
                </a:lnTo>
                <a:lnTo>
                  <a:pt x="17043" y="16719"/>
                </a:lnTo>
                <a:lnTo>
                  <a:pt x="17528" y="16622"/>
                </a:lnTo>
                <a:lnTo>
                  <a:pt x="18046" y="16461"/>
                </a:lnTo>
                <a:lnTo>
                  <a:pt x="18563" y="16267"/>
                </a:lnTo>
                <a:lnTo>
                  <a:pt x="18822" y="16137"/>
                </a:lnTo>
                <a:lnTo>
                  <a:pt x="19081" y="16008"/>
                </a:lnTo>
                <a:lnTo>
                  <a:pt x="19436" y="15814"/>
                </a:lnTo>
                <a:lnTo>
                  <a:pt x="19760" y="15587"/>
                </a:lnTo>
                <a:lnTo>
                  <a:pt x="20407" y="15102"/>
                </a:lnTo>
                <a:lnTo>
                  <a:pt x="20827" y="14779"/>
                </a:lnTo>
                <a:lnTo>
                  <a:pt x="21312" y="14326"/>
                </a:lnTo>
                <a:lnTo>
                  <a:pt x="21797" y="13841"/>
                </a:lnTo>
                <a:lnTo>
                  <a:pt x="22024" y="13582"/>
                </a:lnTo>
                <a:lnTo>
                  <a:pt x="22250" y="13324"/>
                </a:lnTo>
                <a:lnTo>
                  <a:pt x="22509" y="12936"/>
                </a:lnTo>
                <a:lnTo>
                  <a:pt x="22735" y="12548"/>
                </a:lnTo>
                <a:lnTo>
                  <a:pt x="22800" y="12418"/>
                </a:lnTo>
                <a:lnTo>
                  <a:pt x="22832" y="12257"/>
                </a:lnTo>
                <a:lnTo>
                  <a:pt x="22864" y="12160"/>
                </a:lnTo>
                <a:lnTo>
                  <a:pt x="22897" y="11868"/>
                </a:lnTo>
                <a:lnTo>
                  <a:pt x="22897" y="11642"/>
                </a:lnTo>
                <a:lnTo>
                  <a:pt x="22800" y="11448"/>
                </a:lnTo>
                <a:lnTo>
                  <a:pt x="22703" y="11286"/>
                </a:lnTo>
                <a:lnTo>
                  <a:pt x="22509" y="11157"/>
                </a:lnTo>
                <a:lnTo>
                  <a:pt x="22315" y="11092"/>
                </a:lnTo>
                <a:lnTo>
                  <a:pt x="22088" y="11060"/>
                </a:lnTo>
                <a:lnTo>
                  <a:pt x="21797" y="11028"/>
                </a:lnTo>
                <a:lnTo>
                  <a:pt x="21635" y="11060"/>
                </a:lnTo>
                <a:lnTo>
                  <a:pt x="21441" y="11125"/>
                </a:lnTo>
                <a:lnTo>
                  <a:pt x="21086" y="11222"/>
                </a:lnTo>
                <a:lnTo>
                  <a:pt x="20633" y="11351"/>
                </a:lnTo>
                <a:lnTo>
                  <a:pt x="20213" y="11448"/>
                </a:lnTo>
                <a:lnTo>
                  <a:pt x="19210" y="11642"/>
                </a:lnTo>
                <a:lnTo>
                  <a:pt x="18757" y="11707"/>
                </a:lnTo>
                <a:lnTo>
                  <a:pt x="18272" y="11739"/>
                </a:lnTo>
                <a:lnTo>
                  <a:pt x="17819" y="11804"/>
                </a:lnTo>
                <a:lnTo>
                  <a:pt x="17625" y="11804"/>
                </a:lnTo>
                <a:lnTo>
                  <a:pt x="17367" y="11771"/>
                </a:lnTo>
                <a:lnTo>
                  <a:pt x="17334" y="11771"/>
                </a:lnTo>
                <a:lnTo>
                  <a:pt x="17076" y="11739"/>
                </a:lnTo>
                <a:lnTo>
                  <a:pt x="16752" y="11642"/>
                </a:lnTo>
                <a:lnTo>
                  <a:pt x="16299" y="11448"/>
                </a:lnTo>
                <a:lnTo>
                  <a:pt x="15944" y="11286"/>
                </a:lnTo>
                <a:lnTo>
                  <a:pt x="15782" y="11189"/>
                </a:lnTo>
                <a:lnTo>
                  <a:pt x="15620" y="11092"/>
                </a:lnTo>
                <a:lnTo>
                  <a:pt x="15459" y="10963"/>
                </a:lnTo>
                <a:lnTo>
                  <a:pt x="15297" y="10769"/>
                </a:lnTo>
                <a:lnTo>
                  <a:pt x="15103" y="10478"/>
                </a:lnTo>
                <a:lnTo>
                  <a:pt x="14812" y="9960"/>
                </a:lnTo>
                <a:lnTo>
                  <a:pt x="14715" y="9734"/>
                </a:lnTo>
                <a:lnTo>
                  <a:pt x="14585" y="9411"/>
                </a:lnTo>
                <a:lnTo>
                  <a:pt x="14327" y="8505"/>
                </a:lnTo>
                <a:lnTo>
                  <a:pt x="14165" y="8020"/>
                </a:lnTo>
                <a:lnTo>
                  <a:pt x="13971" y="7503"/>
                </a:lnTo>
                <a:lnTo>
                  <a:pt x="13583" y="6112"/>
                </a:lnTo>
                <a:lnTo>
                  <a:pt x="13357" y="5498"/>
                </a:lnTo>
                <a:lnTo>
                  <a:pt x="13066" y="4883"/>
                </a:lnTo>
                <a:lnTo>
                  <a:pt x="12904" y="4560"/>
                </a:lnTo>
                <a:lnTo>
                  <a:pt x="12710" y="4269"/>
                </a:lnTo>
                <a:lnTo>
                  <a:pt x="12289" y="3654"/>
                </a:lnTo>
                <a:lnTo>
                  <a:pt x="11934" y="3266"/>
                </a:lnTo>
                <a:lnTo>
                  <a:pt x="11578" y="2911"/>
                </a:lnTo>
                <a:lnTo>
                  <a:pt x="11222" y="2587"/>
                </a:lnTo>
                <a:lnTo>
                  <a:pt x="10802" y="2264"/>
                </a:lnTo>
                <a:lnTo>
                  <a:pt x="10381" y="1973"/>
                </a:lnTo>
                <a:lnTo>
                  <a:pt x="9929" y="1714"/>
                </a:lnTo>
                <a:lnTo>
                  <a:pt x="9411" y="1391"/>
                </a:lnTo>
                <a:lnTo>
                  <a:pt x="8861" y="1067"/>
                </a:lnTo>
                <a:lnTo>
                  <a:pt x="8441" y="873"/>
                </a:lnTo>
                <a:lnTo>
                  <a:pt x="8085" y="711"/>
                </a:lnTo>
                <a:lnTo>
                  <a:pt x="7341" y="517"/>
                </a:lnTo>
                <a:lnTo>
                  <a:pt x="6598" y="323"/>
                </a:lnTo>
                <a:lnTo>
                  <a:pt x="5919" y="162"/>
                </a:lnTo>
                <a:lnTo>
                  <a:pt x="5595" y="65"/>
                </a:lnTo>
                <a:lnTo>
                  <a:pt x="5272" y="32"/>
                </a:lnTo>
                <a:lnTo>
                  <a:pt x="50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rot="-5789301">
            <a:off x="8294218" y="1117351"/>
            <a:ext cx="1163016" cy="407754"/>
          </a:xfrm>
          <a:custGeom>
            <a:rect b="b" l="l" r="r" t="t"/>
            <a:pathLst>
              <a:path extrusionOk="0" h="5692" w="16235">
                <a:moveTo>
                  <a:pt x="14456" y="1358"/>
                </a:moveTo>
                <a:lnTo>
                  <a:pt x="14714" y="1455"/>
                </a:lnTo>
                <a:lnTo>
                  <a:pt x="14456" y="1488"/>
                </a:lnTo>
                <a:lnTo>
                  <a:pt x="14262" y="1423"/>
                </a:lnTo>
                <a:lnTo>
                  <a:pt x="14035" y="1391"/>
                </a:lnTo>
                <a:lnTo>
                  <a:pt x="14197" y="1358"/>
                </a:lnTo>
                <a:close/>
                <a:moveTo>
                  <a:pt x="647" y="970"/>
                </a:moveTo>
                <a:lnTo>
                  <a:pt x="679" y="1035"/>
                </a:lnTo>
                <a:lnTo>
                  <a:pt x="712" y="1132"/>
                </a:lnTo>
                <a:lnTo>
                  <a:pt x="873" y="1391"/>
                </a:lnTo>
                <a:lnTo>
                  <a:pt x="1003" y="1585"/>
                </a:lnTo>
                <a:lnTo>
                  <a:pt x="970" y="1552"/>
                </a:lnTo>
                <a:lnTo>
                  <a:pt x="938" y="1520"/>
                </a:lnTo>
                <a:lnTo>
                  <a:pt x="906" y="1488"/>
                </a:lnTo>
                <a:lnTo>
                  <a:pt x="744" y="1229"/>
                </a:lnTo>
                <a:lnTo>
                  <a:pt x="615" y="1003"/>
                </a:lnTo>
                <a:lnTo>
                  <a:pt x="582" y="970"/>
                </a:lnTo>
                <a:close/>
                <a:moveTo>
                  <a:pt x="14326" y="2232"/>
                </a:moveTo>
                <a:lnTo>
                  <a:pt x="14326" y="2361"/>
                </a:lnTo>
                <a:lnTo>
                  <a:pt x="14294" y="2458"/>
                </a:lnTo>
                <a:lnTo>
                  <a:pt x="14197" y="2393"/>
                </a:lnTo>
                <a:lnTo>
                  <a:pt x="14132" y="2361"/>
                </a:lnTo>
                <a:lnTo>
                  <a:pt x="14100" y="2329"/>
                </a:lnTo>
                <a:lnTo>
                  <a:pt x="14326" y="2232"/>
                </a:lnTo>
                <a:close/>
                <a:moveTo>
                  <a:pt x="15491" y="1973"/>
                </a:moveTo>
                <a:lnTo>
                  <a:pt x="15523" y="2005"/>
                </a:lnTo>
                <a:lnTo>
                  <a:pt x="15555" y="2135"/>
                </a:lnTo>
                <a:lnTo>
                  <a:pt x="15588" y="2232"/>
                </a:lnTo>
                <a:lnTo>
                  <a:pt x="15588" y="2490"/>
                </a:lnTo>
                <a:lnTo>
                  <a:pt x="15491" y="2781"/>
                </a:lnTo>
                <a:lnTo>
                  <a:pt x="15394" y="3072"/>
                </a:lnTo>
                <a:lnTo>
                  <a:pt x="15200" y="3363"/>
                </a:lnTo>
                <a:lnTo>
                  <a:pt x="15297" y="3072"/>
                </a:lnTo>
                <a:lnTo>
                  <a:pt x="15297" y="2911"/>
                </a:lnTo>
                <a:lnTo>
                  <a:pt x="15297" y="2749"/>
                </a:lnTo>
                <a:lnTo>
                  <a:pt x="15426" y="2490"/>
                </a:lnTo>
                <a:lnTo>
                  <a:pt x="15491" y="2329"/>
                </a:lnTo>
                <a:lnTo>
                  <a:pt x="15491" y="2167"/>
                </a:lnTo>
                <a:lnTo>
                  <a:pt x="15491" y="1973"/>
                </a:lnTo>
                <a:close/>
                <a:moveTo>
                  <a:pt x="10510" y="3719"/>
                </a:moveTo>
                <a:lnTo>
                  <a:pt x="10446" y="3752"/>
                </a:lnTo>
                <a:lnTo>
                  <a:pt x="10219" y="3784"/>
                </a:lnTo>
                <a:lnTo>
                  <a:pt x="10510" y="3719"/>
                </a:lnTo>
                <a:close/>
                <a:moveTo>
                  <a:pt x="356" y="0"/>
                </a:moveTo>
                <a:lnTo>
                  <a:pt x="259" y="33"/>
                </a:lnTo>
                <a:lnTo>
                  <a:pt x="162" y="97"/>
                </a:lnTo>
                <a:lnTo>
                  <a:pt x="129" y="227"/>
                </a:lnTo>
                <a:lnTo>
                  <a:pt x="97" y="227"/>
                </a:lnTo>
                <a:lnTo>
                  <a:pt x="65" y="259"/>
                </a:lnTo>
                <a:lnTo>
                  <a:pt x="0" y="291"/>
                </a:lnTo>
                <a:lnTo>
                  <a:pt x="0" y="356"/>
                </a:lnTo>
                <a:lnTo>
                  <a:pt x="0" y="421"/>
                </a:lnTo>
                <a:lnTo>
                  <a:pt x="194" y="938"/>
                </a:lnTo>
                <a:lnTo>
                  <a:pt x="420" y="1423"/>
                </a:lnTo>
                <a:lnTo>
                  <a:pt x="582" y="1714"/>
                </a:lnTo>
                <a:lnTo>
                  <a:pt x="679" y="1876"/>
                </a:lnTo>
                <a:lnTo>
                  <a:pt x="809" y="2038"/>
                </a:lnTo>
                <a:lnTo>
                  <a:pt x="970" y="2199"/>
                </a:lnTo>
                <a:lnTo>
                  <a:pt x="1132" y="2329"/>
                </a:lnTo>
                <a:lnTo>
                  <a:pt x="1455" y="2523"/>
                </a:lnTo>
                <a:lnTo>
                  <a:pt x="1455" y="2555"/>
                </a:lnTo>
                <a:lnTo>
                  <a:pt x="1649" y="2684"/>
                </a:lnTo>
                <a:lnTo>
                  <a:pt x="2587" y="3396"/>
                </a:lnTo>
                <a:lnTo>
                  <a:pt x="2620" y="3396"/>
                </a:lnTo>
                <a:lnTo>
                  <a:pt x="2878" y="3590"/>
                </a:lnTo>
                <a:lnTo>
                  <a:pt x="3105" y="3719"/>
                </a:lnTo>
                <a:lnTo>
                  <a:pt x="3299" y="3849"/>
                </a:lnTo>
                <a:lnTo>
                  <a:pt x="3428" y="3913"/>
                </a:lnTo>
                <a:lnTo>
                  <a:pt x="3687" y="4107"/>
                </a:lnTo>
                <a:lnTo>
                  <a:pt x="4269" y="4398"/>
                </a:lnTo>
                <a:lnTo>
                  <a:pt x="4851" y="4657"/>
                </a:lnTo>
                <a:lnTo>
                  <a:pt x="4754" y="4625"/>
                </a:lnTo>
                <a:lnTo>
                  <a:pt x="5304" y="4851"/>
                </a:lnTo>
                <a:lnTo>
                  <a:pt x="5886" y="5110"/>
                </a:lnTo>
                <a:lnTo>
                  <a:pt x="6209" y="5239"/>
                </a:lnTo>
                <a:lnTo>
                  <a:pt x="6565" y="5336"/>
                </a:lnTo>
                <a:lnTo>
                  <a:pt x="6953" y="5401"/>
                </a:lnTo>
                <a:lnTo>
                  <a:pt x="7632" y="5498"/>
                </a:lnTo>
                <a:lnTo>
                  <a:pt x="8053" y="5530"/>
                </a:lnTo>
                <a:lnTo>
                  <a:pt x="8473" y="5563"/>
                </a:lnTo>
                <a:lnTo>
                  <a:pt x="9184" y="5660"/>
                </a:lnTo>
                <a:lnTo>
                  <a:pt x="9670" y="5692"/>
                </a:lnTo>
                <a:lnTo>
                  <a:pt x="10155" y="5692"/>
                </a:lnTo>
                <a:lnTo>
                  <a:pt x="10737" y="5627"/>
                </a:lnTo>
                <a:lnTo>
                  <a:pt x="11222" y="5660"/>
                </a:lnTo>
                <a:lnTo>
                  <a:pt x="11739" y="5627"/>
                </a:lnTo>
                <a:lnTo>
                  <a:pt x="12321" y="5563"/>
                </a:lnTo>
                <a:lnTo>
                  <a:pt x="12903" y="5433"/>
                </a:lnTo>
                <a:lnTo>
                  <a:pt x="13550" y="5304"/>
                </a:lnTo>
                <a:lnTo>
                  <a:pt x="13809" y="5239"/>
                </a:lnTo>
                <a:lnTo>
                  <a:pt x="14003" y="5142"/>
                </a:lnTo>
                <a:lnTo>
                  <a:pt x="14262" y="5045"/>
                </a:lnTo>
                <a:lnTo>
                  <a:pt x="14520" y="4883"/>
                </a:lnTo>
                <a:lnTo>
                  <a:pt x="14779" y="4689"/>
                </a:lnTo>
                <a:lnTo>
                  <a:pt x="15038" y="4495"/>
                </a:lnTo>
                <a:lnTo>
                  <a:pt x="15264" y="4237"/>
                </a:lnTo>
                <a:lnTo>
                  <a:pt x="15523" y="3978"/>
                </a:lnTo>
                <a:lnTo>
                  <a:pt x="15717" y="3719"/>
                </a:lnTo>
                <a:lnTo>
                  <a:pt x="15911" y="3428"/>
                </a:lnTo>
                <a:lnTo>
                  <a:pt x="15846" y="3493"/>
                </a:lnTo>
                <a:lnTo>
                  <a:pt x="15976" y="3299"/>
                </a:lnTo>
                <a:lnTo>
                  <a:pt x="16073" y="3105"/>
                </a:lnTo>
                <a:lnTo>
                  <a:pt x="16202" y="2652"/>
                </a:lnTo>
                <a:lnTo>
                  <a:pt x="16234" y="2393"/>
                </a:lnTo>
                <a:lnTo>
                  <a:pt x="16202" y="2102"/>
                </a:lnTo>
                <a:lnTo>
                  <a:pt x="16137" y="1844"/>
                </a:lnTo>
                <a:lnTo>
                  <a:pt x="16008" y="1617"/>
                </a:lnTo>
                <a:lnTo>
                  <a:pt x="15911" y="1455"/>
                </a:lnTo>
                <a:lnTo>
                  <a:pt x="15782" y="1326"/>
                </a:lnTo>
                <a:lnTo>
                  <a:pt x="15620" y="1197"/>
                </a:lnTo>
                <a:lnTo>
                  <a:pt x="15458" y="1100"/>
                </a:lnTo>
                <a:lnTo>
                  <a:pt x="15103" y="906"/>
                </a:lnTo>
                <a:lnTo>
                  <a:pt x="14747" y="776"/>
                </a:lnTo>
                <a:lnTo>
                  <a:pt x="14423" y="712"/>
                </a:lnTo>
                <a:lnTo>
                  <a:pt x="14132" y="712"/>
                </a:lnTo>
                <a:lnTo>
                  <a:pt x="13809" y="776"/>
                </a:lnTo>
                <a:lnTo>
                  <a:pt x="13486" y="809"/>
                </a:lnTo>
                <a:lnTo>
                  <a:pt x="13259" y="906"/>
                </a:lnTo>
                <a:lnTo>
                  <a:pt x="13033" y="970"/>
                </a:lnTo>
                <a:lnTo>
                  <a:pt x="12742" y="1100"/>
                </a:lnTo>
                <a:lnTo>
                  <a:pt x="12451" y="1229"/>
                </a:lnTo>
                <a:lnTo>
                  <a:pt x="11739" y="1488"/>
                </a:lnTo>
                <a:lnTo>
                  <a:pt x="11157" y="1747"/>
                </a:lnTo>
                <a:lnTo>
                  <a:pt x="10672" y="1941"/>
                </a:lnTo>
                <a:lnTo>
                  <a:pt x="10446" y="2038"/>
                </a:lnTo>
                <a:lnTo>
                  <a:pt x="10155" y="2102"/>
                </a:lnTo>
                <a:lnTo>
                  <a:pt x="9637" y="2199"/>
                </a:lnTo>
                <a:lnTo>
                  <a:pt x="8926" y="2329"/>
                </a:lnTo>
                <a:lnTo>
                  <a:pt x="8279" y="2393"/>
                </a:lnTo>
                <a:lnTo>
                  <a:pt x="7826" y="2426"/>
                </a:lnTo>
                <a:lnTo>
                  <a:pt x="7341" y="2458"/>
                </a:lnTo>
                <a:lnTo>
                  <a:pt x="6597" y="2426"/>
                </a:lnTo>
                <a:lnTo>
                  <a:pt x="6177" y="2361"/>
                </a:lnTo>
                <a:lnTo>
                  <a:pt x="5692" y="2264"/>
                </a:lnTo>
                <a:lnTo>
                  <a:pt x="5239" y="2102"/>
                </a:lnTo>
                <a:lnTo>
                  <a:pt x="4431" y="1811"/>
                </a:lnTo>
                <a:lnTo>
                  <a:pt x="3784" y="1585"/>
                </a:lnTo>
                <a:lnTo>
                  <a:pt x="3137" y="1391"/>
                </a:lnTo>
                <a:lnTo>
                  <a:pt x="2846" y="1294"/>
                </a:lnTo>
                <a:lnTo>
                  <a:pt x="2781" y="1261"/>
                </a:lnTo>
                <a:lnTo>
                  <a:pt x="2587" y="1164"/>
                </a:lnTo>
                <a:lnTo>
                  <a:pt x="2167" y="938"/>
                </a:lnTo>
                <a:lnTo>
                  <a:pt x="1617" y="582"/>
                </a:lnTo>
                <a:lnTo>
                  <a:pt x="1552" y="550"/>
                </a:lnTo>
                <a:lnTo>
                  <a:pt x="1455" y="550"/>
                </a:lnTo>
                <a:lnTo>
                  <a:pt x="1455" y="518"/>
                </a:lnTo>
                <a:lnTo>
                  <a:pt x="1391" y="485"/>
                </a:lnTo>
                <a:lnTo>
                  <a:pt x="1326" y="453"/>
                </a:lnTo>
                <a:lnTo>
                  <a:pt x="1261" y="453"/>
                </a:lnTo>
                <a:lnTo>
                  <a:pt x="938" y="291"/>
                </a:lnTo>
                <a:lnTo>
                  <a:pt x="647" y="97"/>
                </a:lnTo>
                <a:lnTo>
                  <a:pt x="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7"/>
          <p:cNvGrpSpPr/>
          <p:nvPr/>
        </p:nvGrpSpPr>
        <p:grpSpPr>
          <a:xfrm rot="-5400000">
            <a:off x="8498088" y="2329607"/>
            <a:ext cx="755274" cy="484270"/>
            <a:chOff x="4924150" y="-4454105"/>
            <a:chExt cx="755274" cy="484270"/>
          </a:xfrm>
        </p:grpSpPr>
        <p:sp>
          <p:nvSpPr>
            <p:cNvPr id="102" name="Google Shape;102;p7"/>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7"/>
          <p:cNvGrpSpPr/>
          <p:nvPr/>
        </p:nvGrpSpPr>
        <p:grpSpPr>
          <a:xfrm>
            <a:off x="-90892" y="941648"/>
            <a:ext cx="879990" cy="1381577"/>
            <a:chOff x="1181833" y="-2326402"/>
            <a:chExt cx="879990" cy="1381577"/>
          </a:xfrm>
        </p:grpSpPr>
        <p:sp>
          <p:nvSpPr>
            <p:cNvPr id="105" name="Google Shape;105;p7"/>
            <p:cNvSpPr/>
            <p:nvPr/>
          </p:nvSpPr>
          <p:spPr>
            <a:xfrm rot="-2700000">
              <a:off x="1273433" y="-1658672"/>
              <a:ext cx="696790" cy="547704"/>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rot="-8100000">
              <a:off x="1551911" y="-2077412"/>
              <a:ext cx="224490" cy="202946"/>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rot="-8100000">
              <a:off x="1595527" y="-2297455"/>
              <a:ext cx="134705" cy="127542"/>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 name="Google Shape;108;p7"/>
          <p:cNvPicPr preferRelativeResize="0"/>
          <p:nvPr/>
        </p:nvPicPr>
        <p:blipFill>
          <a:blip r:embed="rId2">
            <a:alphaModFix/>
          </a:blip>
          <a:stretch>
            <a:fillRect/>
          </a:stretch>
        </p:blipFill>
        <p:spPr>
          <a:xfrm>
            <a:off x="8324049" y="4211219"/>
            <a:ext cx="880000" cy="9533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sp>
        <p:nvSpPr>
          <p:cNvPr id="110" name="Google Shape;110;p8"/>
          <p:cNvSpPr txBox="1"/>
          <p:nvPr>
            <p:ph type="title"/>
          </p:nvPr>
        </p:nvSpPr>
        <p:spPr>
          <a:xfrm>
            <a:off x="1746750" y="1727700"/>
            <a:ext cx="5650500" cy="16881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11" name="Google Shape;111;p8"/>
          <p:cNvSpPr/>
          <p:nvPr/>
        </p:nvSpPr>
        <p:spPr>
          <a:xfrm>
            <a:off x="8430659" y="3918067"/>
            <a:ext cx="867114" cy="1371862"/>
          </a:xfrm>
          <a:custGeom>
            <a:rect b="b" l="l" r="r" t="t"/>
            <a:pathLst>
              <a:path extrusionOk="0" h="25225" w="15944">
                <a:moveTo>
                  <a:pt x="11998" y="0"/>
                </a:moveTo>
                <a:lnTo>
                  <a:pt x="11642" y="65"/>
                </a:lnTo>
                <a:lnTo>
                  <a:pt x="11384" y="162"/>
                </a:lnTo>
                <a:lnTo>
                  <a:pt x="11125" y="259"/>
                </a:lnTo>
                <a:lnTo>
                  <a:pt x="10898" y="356"/>
                </a:lnTo>
                <a:lnTo>
                  <a:pt x="10769" y="388"/>
                </a:lnTo>
                <a:lnTo>
                  <a:pt x="10025" y="647"/>
                </a:lnTo>
                <a:lnTo>
                  <a:pt x="9702" y="776"/>
                </a:lnTo>
                <a:lnTo>
                  <a:pt x="9379" y="938"/>
                </a:lnTo>
                <a:lnTo>
                  <a:pt x="8861" y="1261"/>
                </a:lnTo>
                <a:lnTo>
                  <a:pt x="8376" y="1585"/>
                </a:lnTo>
                <a:lnTo>
                  <a:pt x="7923" y="1940"/>
                </a:lnTo>
                <a:lnTo>
                  <a:pt x="7503" y="2361"/>
                </a:lnTo>
                <a:lnTo>
                  <a:pt x="7115" y="2814"/>
                </a:lnTo>
                <a:lnTo>
                  <a:pt x="6921" y="3040"/>
                </a:lnTo>
                <a:lnTo>
                  <a:pt x="6759" y="3299"/>
                </a:lnTo>
                <a:lnTo>
                  <a:pt x="6403" y="3946"/>
                </a:lnTo>
                <a:lnTo>
                  <a:pt x="6177" y="4334"/>
                </a:lnTo>
                <a:lnTo>
                  <a:pt x="6112" y="4528"/>
                </a:lnTo>
                <a:lnTo>
                  <a:pt x="6015" y="4754"/>
                </a:lnTo>
                <a:lnTo>
                  <a:pt x="5918" y="5207"/>
                </a:lnTo>
                <a:lnTo>
                  <a:pt x="5821" y="5659"/>
                </a:lnTo>
                <a:lnTo>
                  <a:pt x="5789" y="6048"/>
                </a:lnTo>
                <a:lnTo>
                  <a:pt x="5789" y="6468"/>
                </a:lnTo>
                <a:lnTo>
                  <a:pt x="5821" y="7050"/>
                </a:lnTo>
                <a:lnTo>
                  <a:pt x="5854" y="7600"/>
                </a:lnTo>
                <a:lnTo>
                  <a:pt x="5951" y="8764"/>
                </a:lnTo>
                <a:lnTo>
                  <a:pt x="6048" y="9378"/>
                </a:lnTo>
                <a:lnTo>
                  <a:pt x="6145" y="9993"/>
                </a:lnTo>
                <a:lnTo>
                  <a:pt x="6371" y="11286"/>
                </a:lnTo>
                <a:lnTo>
                  <a:pt x="6371" y="11610"/>
                </a:lnTo>
                <a:lnTo>
                  <a:pt x="6371" y="11901"/>
                </a:lnTo>
                <a:lnTo>
                  <a:pt x="6339" y="12289"/>
                </a:lnTo>
                <a:lnTo>
                  <a:pt x="6306" y="12451"/>
                </a:lnTo>
                <a:lnTo>
                  <a:pt x="6242" y="12709"/>
                </a:lnTo>
                <a:lnTo>
                  <a:pt x="6145" y="12903"/>
                </a:lnTo>
                <a:lnTo>
                  <a:pt x="6015" y="13097"/>
                </a:lnTo>
                <a:lnTo>
                  <a:pt x="5692" y="13583"/>
                </a:lnTo>
                <a:lnTo>
                  <a:pt x="5692" y="13615"/>
                </a:lnTo>
                <a:lnTo>
                  <a:pt x="5433" y="13874"/>
                </a:lnTo>
                <a:lnTo>
                  <a:pt x="5239" y="14035"/>
                </a:lnTo>
                <a:lnTo>
                  <a:pt x="4754" y="14359"/>
                </a:lnTo>
                <a:lnTo>
                  <a:pt x="4560" y="14488"/>
                </a:lnTo>
                <a:lnTo>
                  <a:pt x="4366" y="14585"/>
                </a:lnTo>
                <a:lnTo>
                  <a:pt x="3946" y="14811"/>
                </a:lnTo>
                <a:lnTo>
                  <a:pt x="3428" y="15070"/>
                </a:lnTo>
                <a:lnTo>
                  <a:pt x="2943" y="15394"/>
                </a:lnTo>
                <a:lnTo>
                  <a:pt x="2426" y="15717"/>
                </a:lnTo>
                <a:lnTo>
                  <a:pt x="2199" y="15879"/>
                </a:lnTo>
                <a:lnTo>
                  <a:pt x="1941" y="16073"/>
                </a:lnTo>
                <a:lnTo>
                  <a:pt x="1714" y="16267"/>
                </a:lnTo>
                <a:lnTo>
                  <a:pt x="1520" y="16493"/>
                </a:lnTo>
                <a:lnTo>
                  <a:pt x="1132" y="16914"/>
                </a:lnTo>
                <a:lnTo>
                  <a:pt x="873" y="17205"/>
                </a:lnTo>
                <a:lnTo>
                  <a:pt x="679" y="17496"/>
                </a:lnTo>
                <a:lnTo>
                  <a:pt x="485" y="17819"/>
                </a:lnTo>
                <a:lnTo>
                  <a:pt x="324" y="18142"/>
                </a:lnTo>
                <a:lnTo>
                  <a:pt x="227" y="18466"/>
                </a:lnTo>
                <a:lnTo>
                  <a:pt x="130" y="18757"/>
                </a:lnTo>
                <a:lnTo>
                  <a:pt x="65" y="19080"/>
                </a:lnTo>
                <a:lnTo>
                  <a:pt x="0" y="19404"/>
                </a:lnTo>
                <a:lnTo>
                  <a:pt x="0" y="19889"/>
                </a:lnTo>
                <a:lnTo>
                  <a:pt x="0" y="20374"/>
                </a:lnTo>
                <a:lnTo>
                  <a:pt x="32" y="20859"/>
                </a:lnTo>
                <a:lnTo>
                  <a:pt x="97" y="21376"/>
                </a:lnTo>
                <a:lnTo>
                  <a:pt x="162" y="21926"/>
                </a:lnTo>
                <a:lnTo>
                  <a:pt x="227" y="22185"/>
                </a:lnTo>
                <a:lnTo>
                  <a:pt x="291" y="22444"/>
                </a:lnTo>
                <a:lnTo>
                  <a:pt x="518" y="22993"/>
                </a:lnTo>
                <a:lnTo>
                  <a:pt x="712" y="23543"/>
                </a:lnTo>
                <a:lnTo>
                  <a:pt x="873" y="23899"/>
                </a:lnTo>
                <a:lnTo>
                  <a:pt x="906" y="23996"/>
                </a:lnTo>
                <a:lnTo>
                  <a:pt x="1003" y="24093"/>
                </a:lnTo>
                <a:lnTo>
                  <a:pt x="1132" y="24125"/>
                </a:lnTo>
                <a:lnTo>
                  <a:pt x="1261" y="24093"/>
                </a:lnTo>
                <a:lnTo>
                  <a:pt x="1358" y="24157"/>
                </a:lnTo>
                <a:lnTo>
                  <a:pt x="1423" y="24222"/>
                </a:lnTo>
                <a:lnTo>
                  <a:pt x="1585" y="24384"/>
                </a:lnTo>
                <a:lnTo>
                  <a:pt x="1779" y="24513"/>
                </a:lnTo>
                <a:lnTo>
                  <a:pt x="2005" y="24643"/>
                </a:lnTo>
                <a:lnTo>
                  <a:pt x="2232" y="24740"/>
                </a:lnTo>
                <a:lnTo>
                  <a:pt x="2458" y="24869"/>
                </a:lnTo>
                <a:lnTo>
                  <a:pt x="2749" y="24934"/>
                </a:lnTo>
                <a:lnTo>
                  <a:pt x="3266" y="25063"/>
                </a:lnTo>
                <a:lnTo>
                  <a:pt x="3687" y="25160"/>
                </a:lnTo>
                <a:lnTo>
                  <a:pt x="4107" y="25192"/>
                </a:lnTo>
                <a:lnTo>
                  <a:pt x="4463" y="25225"/>
                </a:lnTo>
                <a:lnTo>
                  <a:pt x="5174" y="25225"/>
                </a:lnTo>
                <a:lnTo>
                  <a:pt x="5563" y="25192"/>
                </a:lnTo>
                <a:lnTo>
                  <a:pt x="6339" y="25128"/>
                </a:lnTo>
                <a:lnTo>
                  <a:pt x="7309" y="25063"/>
                </a:lnTo>
                <a:lnTo>
                  <a:pt x="8247" y="24966"/>
                </a:lnTo>
                <a:lnTo>
                  <a:pt x="8699" y="24934"/>
                </a:lnTo>
                <a:lnTo>
                  <a:pt x="9120" y="24837"/>
                </a:lnTo>
                <a:lnTo>
                  <a:pt x="9961" y="24675"/>
                </a:lnTo>
                <a:lnTo>
                  <a:pt x="10931" y="24546"/>
                </a:lnTo>
                <a:lnTo>
                  <a:pt x="12515" y="24319"/>
                </a:lnTo>
                <a:lnTo>
                  <a:pt x="13033" y="24255"/>
                </a:lnTo>
                <a:lnTo>
                  <a:pt x="13647" y="24125"/>
                </a:lnTo>
                <a:lnTo>
                  <a:pt x="14100" y="23996"/>
                </a:lnTo>
                <a:lnTo>
                  <a:pt x="14520" y="23866"/>
                </a:lnTo>
                <a:lnTo>
                  <a:pt x="14812" y="23737"/>
                </a:lnTo>
                <a:lnTo>
                  <a:pt x="15103" y="23608"/>
                </a:lnTo>
                <a:lnTo>
                  <a:pt x="15361" y="23446"/>
                </a:lnTo>
                <a:lnTo>
                  <a:pt x="15458" y="23349"/>
                </a:lnTo>
                <a:lnTo>
                  <a:pt x="15555" y="23220"/>
                </a:lnTo>
                <a:lnTo>
                  <a:pt x="15685" y="23090"/>
                </a:lnTo>
                <a:lnTo>
                  <a:pt x="15782" y="22929"/>
                </a:lnTo>
                <a:lnTo>
                  <a:pt x="15846" y="22767"/>
                </a:lnTo>
                <a:lnTo>
                  <a:pt x="15911" y="22573"/>
                </a:lnTo>
                <a:lnTo>
                  <a:pt x="15943" y="22249"/>
                </a:lnTo>
                <a:lnTo>
                  <a:pt x="15943" y="21861"/>
                </a:lnTo>
                <a:lnTo>
                  <a:pt x="15879" y="21118"/>
                </a:lnTo>
                <a:lnTo>
                  <a:pt x="15846" y="20341"/>
                </a:lnTo>
                <a:lnTo>
                  <a:pt x="15782" y="19727"/>
                </a:lnTo>
                <a:lnTo>
                  <a:pt x="15782" y="18789"/>
                </a:lnTo>
                <a:lnTo>
                  <a:pt x="15749" y="18078"/>
                </a:lnTo>
                <a:lnTo>
                  <a:pt x="15717" y="17560"/>
                </a:lnTo>
                <a:lnTo>
                  <a:pt x="15685" y="17043"/>
                </a:lnTo>
                <a:lnTo>
                  <a:pt x="15588" y="15458"/>
                </a:lnTo>
                <a:lnTo>
                  <a:pt x="15491" y="13841"/>
                </a:lnTo>
                <a:lnTo>
                  <a:pt x="15426" y="13130"/>
                </a:lnTo>
                <a:lnTo>
                  <a:pt x="15394" y="12677"/>
                </a:lnTo>
                <a:lnTo>
                  <a:pt x="15361" y="12224"/>
                </a:lnTo>
                <a:lnTo>
                  <a:pt x="15297" y="11739"/>
                </a:lnTo>
                <a:lnTo>
                  <a:pt x="15232" y="11351"/>
                </a:lnTo>
                <a:lnTo>
                  <a:pt x="15167" y="10963"/>
                </a:lnTo>
                <a:lnTo>
                  <a:pt x="15135" y="10575"/>
                </a:lnTo>
                <a:lnTo>
                  <a:pt x="15070" y="9476"/>
                </a:lnTo>
                <a:lnTo>
                  <a:pt x="14973" y="8699"/>
                </a:lnTo>
                <a:lnTo>
                  <a:pt x="14941" y="8279"/>
                </a:lnTo>
                <a:lnTo>
                  <a:pt x="14941" y="7794"/>
                </a:lnTo>
                <a:lnTo>
                  <a:pt x="14941" y="5951"/>
                </a:lnTo>
                <a:lnTo>
                  <a:pt x="14973" y="4107"/>
                </a:lnTo>
                <a:lnTo>
                  <a:pt x="15038" y="3299"/>
                </a:lnTo>
                <a:lnTo>
                  <a:pt x="15070" y="2911"/>
                </a:lnTo>
                <a:lnTo>
                  <a:pt x="15103" y="2490"/>
                </a:lnTo>
                <a:lnTo>
                  <a:pt x="15103" y="1714"/>
                </a:lnTo>
                <a:lnTo>
                  <a:pt x="15038" y="1326"/>
                </a:lnTo>
                <a:lnTo>
                  <a:pt x="15006" y="1132"/>
                </a:lnTo>
                <a:lnTo>
                  <a:pt x="14941" y="938"/>
                </a:lnTo>
                <a:lnTo>
                  <a:pt x="14844" y="744"/>
                </a:lnTo>
                <a:lnTo>
                  <a:pt x="14682" y="582"/>
                </a:lnTo>
                <a:lnTo>
                  <a:pt x="14520" y="485"/>
                </a:lnTo>
                <a:lnTo>
                  <a:pt x="14326" y="421"/>
                </a:lnTo>
                <a:lnTo>
                  <a:pt x="13906" y="421"/>
                </a:lnTo>
                <a:lnTo>
                  <a:pt x="13680" y="453"/>
                </a:lnTo>
                <a:lnTo>
                  <a:pt x="12904" y="453"/>
                </a:lnTo>
                <a:lnTo>
                  <a:pt x="12871" y="421"/>
                </a:lnTo>
                <a:lnTo>
                  <a:pt x="12839" y="356"/>
                </a:lnTo>
                <a:lnTo>
                  <a:pt x="12807" y="356"/>
                </a:lnTo>
                <a:lnTo>
                  <a:pt x="12709" y="226"/>
                </a:lnTo>
                <a:lnTo>
                  <a:pt x="12580" y="129"/>
                </a:lnTo>
                <a:lnTo>
                  <a:pt x="12451" y="32"/>
                </a:lnTo>
                <a:lnTo>
                  <a:pt x="12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8"/>
          <p:cNvGrpSpPr/>
          <p:nvPr/>
        </p:nvGrpSpPr>
        <p:grpSpPr>
          <a:xfrm>
            <a:off x="8096356" y="85156"/>
            <a:ext cx="965609" cy="756284"/>
            <a:chOff x="-1449344" y="-682444"/>
            <a:chExt cx="965609" cy="756284"/>
          </a:xfrm>
        </p:grpSpPr>
        <p:sp>
          <p:nvSpPr>
            <p:cNvPr id="113" name="Google Shape;113;p8"/>
            <p:cNvSpPr/>
            <p:nvPr/>
          </p:nvSpPr>
          <p:spPr>
            <a:xfrm>
              <a:off x="-1449344" y="-682444"/>
              <a:ext cx="898767" cy="536454"/>
            </a:xfrm>
            <a:custGeom>
              <a:rect b="b" l="l" r="r" t="t"/>
              <a:pathLst>
                <a:path extrusionOk="0" h="9864" w="16526">
                  <a:moveTo>
                    <a:pt x="4819" y="938"/>
                  </a:moveTo>
                  <a:lnTo>
                    <a:pt x="4787" y="1035"/>
                  </a:lnTo>
                  <a:lnTo>
                    <a:pt x="4496" y="1035"/>
                  </a:lnTo>
                  <a:lnTo>
                    <a:pt x="4204" y="970"/>
                  </a:lnTo>
                  <a:lnTo>
                    <a:pt x="4496" y="938"/>
                  </a:lnTo>
                  <a:close/>
                  <a:moveTo>
                    <a:pt x="3558" y="1067"/>
                  </a:moveTo>
                  <a:lnTo>
                    <a:pt x="3558" y="1100"/>
                  </a:lnTo>
                  <a:lnTo>
                    <a:pt x="3590" y="1164"/>
                  </a:lnTo>
                  <a:lnTo>
                    <a:pt x="2976" y="1229"/>
                  </a:lnTo>
                  <a:lnTo>
                    <a:pt x="3105" y="1164"/>
                  </a:lnTo>
                  <a:lnTo>
                    <a:pt x="3558" y="1067"/>
                  </a:lnTo>
                  <a:close/>
                  <a:moveTo>
                    <a:pt x="7697" y="1261"/>
                  </a:moveTo>
                  <a:lnTo>
                    <a:pt x="8085" y="1294"/>
                  </a:lnTo>
                  <a:lnTo>
                    <a:pt x="8085" y="1326"/>
                  </a:lnTo>
                  <a:lnTo>
                    <a:pt x="7568" y="1294"/>
                  </a:lnTo>
                  <a:lnTo>
                    <a:pt x="7697" y="1261"/>
                  </a:lnTo>
                  <a:close/>
                  <a:moveTo>
                    <a:pt x="9993" y="1520"/>
                  </a:moveTo>
                  <a:lnTo>
                    <a:pt x="10090" y="1552"/>
                  </a:lnTo>
                  <a:lnTo>
                    <a:pt x="10123" y="1585"/>
                  </a:lnTo>
                  <a:lnTo>
                    <a:pt x="10123" y="1617"/>
                  </a:lnTo>
                  <a:lnTo>
                    <a:pt x="10090" y="1617"/>
                  </a:lnTo>
                  <a:lnTo>
                    <a:pt x="9993" y="1552"/>
                  </a:lnTo>
                  <a:lnTo>
                    <a:pt x="9993" y="1520"/>
                  </a:lnTo>
                  <a:close/>
                  <a:moveTo>
                    <a:pt x="2685" y="1682"/>
                  </a:moveTo>
                  <a:lnTo>
                    <a:pt x="2814" y="1714"/>
                  </a:lnTo>
                  <a:lnTo>
                    <a:pt x="2361" y="1811"/>
                  </a:lnTo>
                  <a:lnTo>
                    <a:pt x="2264" y="1811"/>
                  </a:lnTo>
                  <a:lnTo>
                    <a:pt x="2588" y="1714"/>
                  </a:lnTo>
                  <a:lnTo>
                    <a:pt x="2685" y="1682"/>
                  </a:lnTo>
                  <a:close/>
                  <a:moveTo>
                    <a:pt x="5239" y="2070"/>
                  </a:moveTo>
                  <a:lnTo>
                    <a:pt x="5272" y="2102"/>
                  </a:lnTo>
                  <a:lnTo>
                    <a:pt x="5336" y="2231"/>
                  </a:lnTo>
                  <a:lnTo>
                    <a:pt x="5304" y="2231"/>
                  </a:lnTo>
                  <a:lnTo>
                    <a:pt x="4981" y="2167"/>
                  </a:lnTo>
                  <a:lnTo>
                    <a:pt x="5239" y="2070"/>
                  </a:lnTo>
                  <a:close/>
                  <a:moveTo>
                    <a:pt x="7341" y="2167"/>
                  </a:moveTo>
                  <a:lnTo>
                    <a:pt x="8053" y="2264"/>
                  </a:lnTo>
                  <a:lnTo>
                    <a:pt x="8021" y="2361"/>
                  </a:lnTo>
                  <a:lnTo>
                    <a:pt x="7924" y="2328"/>
                  </a:lnTo>
                  <a:lnTo>
                    <a:pt x="7341" y="2167"/>
                  </a:lnTo>
                  <a:close/>
                  <a:moveTo>
                    <a:pt x="2199" y="2296"/>
                  </a:moveTo>
                  <a:lnTo>
                    <a:pt x="2329" y="2328"/>
                  </a:lnTo>
                  <a:lnTo>
                    <a:pt x="2232" y="2393"/>
                  </a:lnTo>
                  <a:lnTo>
                    <a:pt x="1973" y="2425"/>
                  </a:lnTo>
                  <a:lnTo>
                    <a:pt x="1908" y="2458"/>
                  </a:lnTo>
                  <a:lnTo>
                    <a:pt x="1779" y="2425"/>
                  </a:lnTo>
                  <a:lnTo>
                    <a:pt x="2199" y="2296"/>
                  </a:lnTo>
                  <a:close/>
                  <a:moveTo>
                    <a:pt x="10543" y="2005"/>
                  </a:moveTo>
                  <a:lnTo>
                    <a:pt x="10899" y="2328"/>
                  </a:lnTo>
                  <a:lnTo>
                    <a:pt x="11190" y="2555"/>
                  </a:lnTo>
                  <a:lnTo>
                    <a:pt x="11190" y="2555"/>
                  </a:lnTo>
                  <a:lnTo>
                    <a:pt x="10543" y="2199"/>
                  </a:lnTo>
                  <a:lnTo>
                    <a:pt x="10543" y="2102"/>
                  </a:lnTo>
                  <a:lnTo>
                    <a:pt x="10543" y="2005"/>
                  </a:lnTo>
                  <a:close/>
                  <a:moveTo>
                    <a:pt x="6371" y="2684"/>
                  </a:moveTo>
                  <a:lnTo>
                    <a:pt x="6598" y="2749"/>
                  </a:lnTo>
                  <a:lnTo>
                    <a:pt x="6274" y="2716"/>
                  </a:lnTo>
                  <a:lnTo>
                    <a:pt x="6242" y="2684"/>
                  </a:lnTo>
                  <a:close/>
                  <a:moveTo>
                    <a:pt x="2329" y="2975"/>
                  </a:moveTo>
                  <a:lnTo>
                    <a:pt x="2943" y="3008"/>
                  </a:lnTo>
                  <a:lnTo>
                    <a:pt x="3396" y="3008"/>
                  </a:lnTo>
                  <a:lnTo>
                    <a:pt x="3364" y="3040"/>
                  </a:lnTo>
                  <a:lnTo>
                    <a:pt x="2199" y="3040"/>
                  </a:lnTo>
                  <a:lnTo>
                    <a:pt x="2296" y="2975"/>
                  </a:lnTo>
                  <a:close/>
                  <a:moveTo>
                    <a:pt x="3493" y="3493"/>
                  </a:moveTo>
                  <a:lnTo>
                    <a:pt x="2943" y="3557"/>
                  </a:lnTo>
                  <a:lnTo>
                    <a:pt x="3073" y="3525"/>
                  </a:lnTo>
                  <a:lnTo>
                    <a:pt x="3493" y="3493"/>
                  </a:lnTo>
                  <a:close/>
                  <a:moveTo>
                    <a:pt x="874" y="3428"/>
                  </a:moveTo>
                  <a:lnTo>
                    <a:pt x="1100" y="3493"/>
                  </a:lnTo>
                  <a:lnTo>
                    <a:pt x="1132" y="3493"/>
                  </a:lnTo>
                  <a:lnTo>
                    <a:pt x="1068" y="3590"/>
                  </a:lnTo>
                  <a:lnTo>
                    <a:pt x="971" y="3557"/>
                  </a:lnTo>
                  <a:lnTo>
                    <a:pt x="938" y="3525"/>
                  </a:lnTo>
                  <a:lnTo>
                    <a:pt x="874" y="3493"/>
                  </a:lnTo>
                  <a:lnTo>
                    <a:pt x="841" y="3460"/>
                  </a:lnTo>
                  <a:lnTo>
                    <a:pt x="874" y="3428"/>
                  </a:lnTo>
                  <a:close/>
                  <a:moveTo>
                    <a:pt x="10963" y="3622"/>
                  </a:moveTo>
                  <a:lnTo>
                    <a:pt x="11493" y="3857"/>
                  </a:lnTo>
                  <a:lnTo>
                    <a:pt x="11287" y="3784"/>
                  </a:lnTo>
                  <a:lnTo>
                    <a:pt x="10963" y="3687"/>
                  </a:lnTo>
                  <a:lnTo>
                    <a:pt x="10963" y="3622"/>
                  </a:lnTo>
                  <a:close/>
                  <a:moveTo>
                    <a:pt x="2167" y="4042"/>
                  </a:moveTo>
                  <a:lnTo>
                    <a:pt x="1747" y="4107"/>
                  </a:lnTo>
                  <a:lnTo>
                    <a:pt x="1359" y="4139"/>
                  </a:lnTo>
                  <a:lnTo>
                    <a:pt x="1359" y="4139"/>
                  </a:lnTo>
                  <a:lnTo>
                    <a:pt x="1391" y="4075"/>
                  </a:lnTo>
                  <a:lnTo>
                    <a:pt x="1747" y="4075"/>
                  </a:lnTo>
                  <a:lnTo>
                    <a:pt x="2167" y="4042"/>
                  </a:lnTo>
                  <a:close/>
                  <a:moveTo>
                    <a:pt x="550" y="3784"/>
                  </a:moveTo>
                  <a:lnTo>
                    <a:pt x="679" y="3913"/>
                  </a:lnTo>
                  <a:lnTo>
                    <a:pt x="615" y="3978"/>
                  </a:lnTo>
                  <a:lnTo>
                    <a:pt x="550" y="4075"/>
                  </a:lnTo>
                  <a:lnTo>
                    <a:pt x="550" y="4172"/>
                  </a:lnTo>
                  <a:lnTo>
                    <a:pt x="550" y="4269"/>
                  </a:lnTo>
                  <a:lnTo>
                    <a:pt x="582" y="4366"/>
                  </a:lnTo>
                  <a:lnTo>
                    <a:pt x="615" y="4430"/>
                  </a:lnTo>
                  <a:lnTo>
                    <a:pt x="550" y="4463"/>
                  </a:lnTo>
                  <a:lnTo>
                    <a:pt x="453" y="4527"/>
                  </a:lnTo>
                  <a:lnTo>
                    <a:pt x="453" y="4139"/>
                  </a:lnTo>
                  <a:lnTo>
                    <a:pt x="550" y="3784"/>
                  </a:lnTo>
                  <a:close/>
                  <a:moveTo>
                    <a:pt x="13874" y="4851"/>
                  </a:moveTo>
                  <a:lnTo>
                    <a:pt x="14100" y="5077"/>
                  </a:lnTo>
                  <a:lnTo>
                    <a:pt x="14197" y="5207"/>
                  </a:lnTo>
                  <a:lnTo>
                    <a:pt x="14456" y="5530"/>
                  </a:lnTo>
                  <a:lnTo>
                    <a:pt x="14133" y="5174"/>
                  </a:lnTo>
                  <a:lnTo>
                    <a:pt x="13842" y="4851"/>
                  </a:lnTo>
                  <a:close/>
                  <a:moveTo>
                    <a:pt x="841" y="5368"/>
                  </a:moveTo>
                  <a:lnTo>
                    <a:pt x="971" y="5595"/>
                  </a:lnTo>
                  <a:lnTo>
                    <a:pt x="1197" y="5789"/>
                  </a:lnTo>
                  <a:lnTo>
                    <a:pt x="1003" y="5659"/>
                  </a:lnTo>
                  <a:lnTo>
                    <a:pt x="841" y="5498"/>
                  </a:lnTo>
                  <a:lnTo>
                    <a:pt x="744" y="5368"/>
                  </a:lnTo>
                  <a:close/>
                  <a:moveTo>
                    <a:pt x="14779" y="6371"/>
                  </a:moveTo>
                  <a:lnTo>
                    <a:pt x="14844" y="6436"/>
                  </a:lnTo>
                  <a:lnTo>
                    <a:pt x="14973" y="6565"/>
                  </a:lnTo>
                  <a:lnTo>
                    <a:pt x="15006" y="6597"/>
                  </a:lnTo>
                  <a:lnTo>
                    <a:pt x="15038" y="6630"/>
                  </a:lnTo>
                  <a:lnTo>
                    <a:pt x="15070" y="6694"/>
                  </a:lnTo>
                  <a:lnTo>
                    <a:pt x="15265" y="7018"/>
                  </a:lnTo>
                  <a:lnTo>
                    <a:pt x="14779" y="6371"/>
                  </a:lnTo>
                  <a:close/>
                  <a:moveTo>
                    <a:pt x="5627" y="0"/>
                  </a:moveTo>
                  <a:lnTo>
                    <a:pt x="5207" y="65"/>
                  </a:lnTo>
                  <a:lnTo>
                    <a:pt x="4787" y="129"/>
                  </a:lnTo>
                  <a:lnTo>
                    <a:pt x="4366" y="226"/>
                  </a:lnTo>
                  <a:lnTo>
                    <a:pt x="3946" y="356"/>
                  </a:lnTo>
                  <a:lnTo>
                    <a:pt x="3461" y="517"/>
                  </a:lnTo>
                  <a:lnTo>
                    <a:pt x="2976" y="711"/>
                  </a:lnTo>
                  <a:lnTo>
                    <a:pt x="2555" y="906"/>
                  </a:lnTo>
                  <a:lnTo>
                    <a:pt x="2458" y="970"/>
                  </a:lnTo>
                  <a:lnTo>
                    <a:pt x="2005" y="1229"/>
                  </a:lnTo>
                  <a:lnTo>
                    <a:pt x="1585" y="1520"/>
                  </a:lnTo>
                  <a:lnTo>
                    <a:pt x="1229" y="1843"/>
                  </a:lnTo>
                  <a:lnTo>
                    <a:pt x="1068" y="2005"/>
                  </a:lnTo>
                  <a:lnTo>
                    <a:pt x="906" y="2199"/>
                  </a:lnTo>
                  <a:lnTo>
                    <a:pt x="841" y="2264"/>
                  </a:lnTo>
                  <a:lnTo>
                    <a:pt x="485" y="2716"/>
                  </a:lnTo>
                  <a:lnTo>
                    <a:pt x="356" y="2975"/>
                  </a:lnTo>
                  <a:lnTo>
                    <a:pt x="259" y="3202"/>
                  </a:lnTo>
                  <a:lnTo>
                    <a:pt x="259" y="3169"/>
                  </a:lnTo>
                  <a:lnTo>
                    <a:pt x="97" y="3654"/>
                  </a:lnTo>
                  <a:lnTo>
                    <a:pt x="33" y="3978"/>
                  </a:lnTo>
                  <a:lnTo>
                    <a:pt x="0" y="4236"/>
                  </a:lnTo>
                  <a:lnTo>
                    <a:pt x="0" y="4495"/>
                  </a:lnTo>
                  <a:lnTo>
                    <a:pt x="65" y="4754"/>
                  </a:lnTo>
                  <a:lnTo>
                    <a:pt x="65" y="4786"/>
                  </a:lnTo>
                  <a:lnTo>
                    <a:pt x="65" y="4819"/>
                  </a:lnTo>
                  <a:lnTo>
                    <a:pt x="130" y="5142"/>
                  </a:lnTo>
                  <a:lnTo>
                    <a:pt x="162" y="5174"/>
                  </a:lnTo>
                  <a:lnTo>
                    <a:pt x="227" y="5336"/>
                  </a:lnTo>
                  <a:lnTo>
                    <a:pt x="291" y="5530"/>
                  </a:lnTo>
                  <a:lnTo>
                    <a:pt x="388" y="5692"/>
                  </a:lnTo>
                  <a:lnTo>
                    <a:pt x="582" y="5918"/>
                  </a:lnTo>
                  <a:lnTo>
                    <a:pt x="809" y="6112"/>
                  </a:lnTo>
                  <a:lnTo>
                    <a:pt x="1035" y="6274"/>
                  </a:lnTo>
                  <a:lnTo>
                    <a:pt x="1262" y="6403"/>
                  </a:lnTo>
                  <a:lnTo>
                    <a:pt x="1520" y="6500"/>
                  </a:lnTo>
                  <a:lnTo>
                    <a:pt x="1779" y="6565"/>
                  </a:lnTo>
                  <a:lnTo>
                    <a:pt x="2070" y="6597"/>
                  </a:lnTo>
                  <a:lnTo>
                    <a:pt x="2329" y="6630"/>
                  </a:lnTo>
                  <a:lnTo>
                    <a:pt x="2620" y="6630"/>
                  </a:lnTo>
                  <a:lnTo>
                    <a:pt x="2879" y="6597"/>
                  </a:lnTo>
                  <a:lnTo>
                    <a:pt x="3331" y="6500"/>
                  </a:lnTo>
                  <a:lnTo>
                    <a:pt x="3784" y="6371"/>
                  </a:lnTo>
                  <a:lnTo>
                    <a:pt x="4204" y="6177"/>
                  </a:lnTo>
                  <a:lnTo>
                    <a:pt x="4657" y="5886"/>
                  </a:lnTo>
                  <a:lnTo>
                    <a:pt x="5078" y="5595"/>
                  </a:lnTo>
                  <a:lnTo>
                    <a:pt x="5272" y="5465"/>
                  </a:lnTo>
                  <a:lnTo>
                    <a:pt x="5530" y="5304"/>
                  </a:lnTo>
                  <a:lnTo>
                    <a:pt x="5918" y="5077"/>
                  </a:lnTo>
                  <a:lnTo>
                    <a:pt x="6339" y="4883"/>
                  </a:lnTo>
                  <a:lnTo>
                    <a:pt x="7050" y="4560"/>
                  </a:lnTo>
                  <a:lnTo>
                    <a:pt x="7406" y="4430"/>
                  </a:lnTo>
                  <a:lnTo>
                    <a:pt x="7729" y="4333"/>
                  </a:lnTo>
                  <a:lnTo>
                    <a:pt x="8182" y="4204"/>
                  </a:lnTo>
                  <a:lnTo>
                    <a:pt x="8667" y="4139"/>
                  </a:lnTo>
                  <a:lnTo>
                    <a:pt x="9185" y="4139"/>
                  </a:lnTo>
                  <a:lnTo>
                    <a:pt x="9702" y="4172"/>
                  </a:lnTo>
                  <a:lnTo>
                    <a:pt x="10155" y="4236"/>
                  </a:lnTo>
                  <a:lnTo>
                    <a:pt x="10672" y="4333"/>
                  </a:lnTo>
                  <a:lnTo>
                    <a:pt x="11190" y="4495"/>
                  </a:lnTo>
                  <a:lnTo>
                    <a:pt x="11675" y="4689"/>
                  </a:lnTo>
                  <a:lnTo>
                    <a:pt x="12160" y="4883"/>
                  </a:lnTo>
                  <a:lnTo>
                    <a:pt x="12645" y="5110"/>
                  </a:lnTo>
                  <a:lnTo>
                    <a:pt x="13065" y="5401"/>
                  </a:lnTo>
                  <a:lnTo>
                    <a:pt x="13486" y="5692"/>
                  </a:lnTo>
                  <a:lnTo>
                    <a:pt x="13874" y="6015"/>
                  </a:lnTo>
                  <a:lnTo>
                    <a:pt x="14197" y="6306"/>
                  </a:lnTo>
                  <a:lnTo>
                    <a:pt x="14456" y="6597"/>
                  </a:lnTo>
                  <a:lnTo>
                    <a:pt x="14682" y="6888"/>
                  </a:lnTo>
                  <a:lnTo>
                    <a:pt x="14909" y="7212"/>
                  </a:lnTo>
                  <a:lnTo>
                    <a:pt x="15394" y="7955"/>
                  </a:lnTo>
                  <a:lnTo>
                    <a:pt x="15620" y="8376"/>
                  </a:lnTo>
                  <a:lnTo>
                    <a:pt x="15814" y="8764"/>
                  </a:lnTo>
                  <a:lnTo>
                    <a:pt x="16008" y="9184"/>
                  </a:lnTo>
                  <a:lnTo>
                    <a:pt x="16170" y="9605"/>
                  </a:lnTo>
                  <a:lnTo>
                    <a:pt x="16202" y="9734"/>
                  </a:lnTo>
                  <a:lnTo>
                    <a:pt x="16235" y="9766"/>
                  </a:lnTo>
                  <a:lnTo>
                    <a:pt x="16267" y="9831"/>
                  </a:lnTo>
                  <a:lnTo>
                    <a:pt x="16332" y="9863"/>
                  </a:lnTo>
                  <a:lnTo>
                    <a:pt x="16396" y="9863"/>
                  </a:lnTo>
                  <a:lnTo>
                    <a:pt x="16461" y="9831"/>
                  </a:lnTo>
                  <a:lnTo>
                    <a:pt x="16526" y="9766"/>
                  </a:lnTo>
                  <a:lnTo>
                    <a:pt x="16526" y="9702"/>
                  </a:lnTo>
                  <a:lnTo>
                    <a:pt x="16526" y="9637"/>
                  </a:lnTo>
                  <a:lnTo>
                    <a:pt x="16493" y="9443"/>
                  </a:lnTo>
                  <a:lnTo>
                    <a:pt x="16429" y="9249"/>
                  </a:lnTo>
                  <a:lnTo>
                    <a:pt x="16235" y="8441"/>
                  </a:lnTo>
                  <a:lnTo>
                    <a:pt x="16170" y="8085"/>
                  </a:lnTo>
                  <a:lnTo>
                    <a:pt x="16073" y="7761"/>
                  </a:lnTo>
                  <a:lnTo>
                    <a:pt x="15847" y="7082"/>
                  </a:lnTo>
                  <a:lnTo>
                    <a:pt x="15620" y="6565"/>
                  </a:lnTo>
                  <a:lnTo>
                    <a:pt x="15362" y="6047"/>
                  </a:lnTo>
                  <a:lnTo>
                    <a:pt x="15070" y="5465"/>
                  </a:lnTo>
                  <a:lnTo>
                    <a:pt x="14747" y="4948"/>
                  </a:lnTo>
                  <a:lnTo>
                    <a:pt x="14424" y="4430"/>
                  </a:lnTo>
                  <a:lnTo>
                    <a:pt x="14036" y="3913"/>
                  </a:lnTo>
                  <a:lnTo>
                    <a:pt x="13777" y="3622"/>
                  </a:lnTo>
                  <a:lnTo>
                    <a:pt x="13518" y="3331"/>
                  </a:lnTo>
                  <a:lnTo>
                    <a:pt x="12968" y="2814"/>
                  </a:lnTo>
                  <a:lnTo>
                    <a:pt x="12483" y="2393"/>
                  </a:lnTo>
                  <a:lnTo>
                    <a:pt x="11966" y="2005"/>
                  </a:lnTo>
                  <a:lnTo>
                    <a:pt x="11675" y="1779"/>
                  </a:lnTo>
                  <a:lnTo>
                    <a:pt x="11254" y="1488"/>
                  </a:lnTo>
                  <a:lnTo>
                    <a:pt x="10802" y="1229"/>
                  </a:lnTo>
                  <a:lnTo>
                    <a:pt x="10381" y="1003"/>
                  </a:lnTo>
                  <a:lnTo>
                    <a:pt x="9832" y="744"/>
                  </a:lnTo>
                  <a:lnTo>
                    <a:pt x="9249" y="550"/>
                  </a:lnTo>
                  <a:lnTo>
                    <a:pt x="8118" y="291"/>
                  </a:lnTo>
                  <a:lnTo>
                    <a:pt x="6889" y="32"/>
                  </a:lnTo>
                  <a:lnTo>
                    <a:pt x="66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620948" y="-677169"/>
              <a:ext cx="137213" cy="376399"/>
            </a:xfrm>
            <a:custGeom>
              <a:rect b="b" l="l" r="r" t="t"/>
              <a:pathLst>
                <a:path extrusionOk="0" h="6921" w="2523">
                  <a:moveTo>
                    <a:pt x="615" y="614"/>
                  </a:moveTo>
                  <a:lnTo>
                    <a:pt x="744" y="711"/>
                  </a:lnTo>
                  <a:lnTo>
                    <a:pt x="615" y="711"/>
                  </a:lnTo>
                  <a:lnTo>
                    <a:pt x="615" y="614"/>
                  </a:lnTo>
                  <a:close/>
                  <a:moveTo>
                    <a:pt x="647" y="1229"/>
                  </a:moveTo>
                  <a:lnTo>
                    <a:pt x="1035" y="2296"/>
                  </a:lnTo>
                  <a:lnTo>
                    <a:pt x="1067" y="2393"/>
                  </a:lnTo>
                  <a:lnTo>
                    <a:pt x="1003" y="2425"/>
                  </a:lnTo>
                  <a:lnTo>
                    <a:pt x="809" y="1876"/>
                  </a:lnTo>
                  <a:lnTo>
                    <a:pt x="647" y="1294"/>
                  </a:lnTo>
                  <a:lnTo>
                    <a:pt x="647" y="1229"/>
                  </a:lnTo>
                  <a:close/>
                  <a:moveTo>
                    <a:pt x="679" y="0"/>
                  </a:moveTo>
                  <a:lnTo>
                    <a:pt x="518" y="65"/>
                  </a:lnTo>
                  <a:lnTo>
                    <a:pt x="324" y="162"/>
                  </a:lnTo>
                  <a:lnTo>
                    <a:pt x="227" y="226"/>
                  </a:lnTo>
                  <a:lnTo>
                    <a:pt x="162" y="323"/>
                  </a:lnTo>
                  <a:lnTo>
                    <a:pt x="97" y="453"/>
                  </a:lnTo>
                  <a:lnTo>
                    <a:pt x="65" y="550"/>
                  </a:lnTo>
                  <a:lnTo>
                    <a:pt x="33" y="776"/>
                  </a:lnTo>
                  <a:lnTo>
                    <a:pt x="33" y="744"/>
                  </a:lnTo>
                  <a:lnTo>
                    <a:pt x="0" y="938"/>
                  </a:lnTo>
                  <a:lnTo>
                    <a:pt x="33" y="1100"/>
                  </a:lnTo>
                  <a:lnTo>
                    <a:pt x="65" y="1488"/>
                  </a:lnTo>
                  <a:lnTo>
                    <a:pt x="162" y="2037"/>
                  </a:lnTo>
                  <a:lnTo>
                    <a:pt x="324" y="2522"/>
                  </a:lnTo>
                  <a:lnTo>
                    <a:pt x="550" y="3040"/>
                  </a:lnTo>
                  <a:lnTo>
                    <a:pt x="615" y="3169"/>
                  </a:lnTo>
                  <a:lnTo>
                    <a:pt x="809" y="3428"/>
                  </a:lnTo>
                  <a:lnTo>
                    <a:pt x="1003" y="3719"/>
                  </a:lnTo>
                  <a:lnTo>
                    <a:pt x="1132" y="3945"/>
                  </a:lnTo>
                  <a:lnTo>
                    <a:pt x="1229" y="4204"/>
                  </a:lnTo>
                  <a:lnTo>
                    <a:pt x="1423" y="4722"/>
                  </a:lnTo>
                  <a:lnTo>
                    <a:pt x="1552" y="5174"/>
                  </a:lnTo>
                  <a:lnTo>
                    <a:pt x="1552" y="5239"/>
                  </a:lnTo>
                  <a:lnTo>
                    <a:pt x="1552" y="5271"/>
                  </a:lnTo>
                  <a:lnTo>
                    <a:pt x="1552" y="5401"/>
                  </a:lnTo>
                  <a:lnTo>
                    <a:pt x="1585" y="5433"/>
                  </a:lnTo>
                  <a:lnTo>
                    <a:pt x="1617" y="5498"/>
                  </a:lnTo>
                  <a:lnTo>
                    <a:pt x="1649" y="5562"/>
                  </a:lnTo>
                  <a:lnTo>
                    <a:pt x="1682" y="5724"/>
                  </a:lnTo>
                  <a:lnTo>
                    <a:pt x="1682" y="5789"/>
                  </a:lnTo>
                  <a:lnTo>
                    <a:pt x="1682" y="6015"/>
                  </a:lnTo>
                  <a:lnTo>
                    <a:pt x="1649" y="6500"/>
                  </a:lnTo>
                  <a:lnTo>
                    <a:pt x="1617" y="6694"/>
                  </a:lnTo>
                  <a:lnTo>
                    <a:pt x="1617" y="6759"/>
                  </a:lnTo>
                  <a:lnTo>
                    <a:pt x="1649" y="6856"/>
                  </a:lnTo>
                  <a:lnTo>
                    <a:pt x="1682" y="6888"/>
                  </a:lnTo>
                  <a:lnTo>
                    <a:pt x="1747" y="6921"/>
                  </a:lnTo>
                  <a:lnTo>
                    <a:pt x="1811" y="6921"/>
                  </a:lnTo>
                  <a:lnTo>
                    <a:pt x="1844" y="6888"/>
                  </a:lnTo>
                  <a:lnTo>
                    <a:pt x="1876" y="6856"/>
                  </a:lnTo>
                  <a:lnTo>
                    <a:pt x="1908" y="6824"/>
                  </a:lnTo>
                  <a:lnTo>
                    <a:pt x="1908" y="6791"/>
                  </a:lnTo>
                  <a:lnTo>
                    <a:pt x="1941" y="6727"/>
                  </a:lnTo>
                  <a:lnTo>
                    <a:pt x="1941" y="6694"/>
                  </a:lnTo>
                  <a:lnTo>
                    <a:pt x="2102" y="6144"/>
                  </a:lnTo>
                  <a:lnTo>
                    <a:pt x="2199" y="5821"/>
                  </a:lnTo>
                  <a:lnTo>
                    <a:pt x="2264" y="5498"/>
                  </a:lnTo>
                  <a:lnTo>
                    <a:pt x="2296" y="5433"/>
                  </a:lnTo>
                  <a:lnTo>
                    <a:pt x="2329" y="5368"/>
                  </a:lnTo>
                  <a:lnTo>
                    <a:pt x="2393" y="5207"/>
                  </a:lnTo>
                  <a:lnTo>
                    <a:pt x="2426" y="5013"/>
                  </a:lnTo>
                  <a:lnTo>
                    <a:pt x="2490" y="4495"/>
                  </a:lnTo>
                  <a:lnTo>
                    <a:pt x="2523" y="3945"/>
                  </a:lnTo>
                  <a:lnTo>
                    <a:pt x="2523" y="3913"/>
                  </a:lnTo>
                  <a:lnTo>
                    <a:pt x="2490" y="3525"/>
                  </a:lnTo>
                  <a:lnTo>
                    <a:pt x="2490" y="3428"/>
                  </a:lnTo>
                  <a:lnTo>
                    <a:pt x="2490" y="3202"/>
                  </a:lnTo>
                  <a:lnTo>
                    <a:pt x="2490" y="2684"/>
                  </a:lnTo>
                  <a:lnTo>
                    <a:pt x="2458" y="2167"/>
                  </a:lnTo>
                  <a:lnTo>
                    <a:pt x="2393" y="1649"/>
                  </a:lnTo>
                  <a:lnTo>
                    <a:pt x="2296" y="1164"/>
                  </a:lnTo>
                  <a:lnTo>
                    <a:pt x="2199" y="906"/>
                  </a:lnTo>
                  <a:lnTo>
                    <a:pt x="2102" y="679"/>
                  </a:lnTo>
                  <a:lnTo>
                    <a:pt x="1941" y="453"/>
                  </a:lnTo>
                  <a:lnTo>
                    <a:pt x="1779" y="259"/>
                  </a:lnTo>
                  <a:lnTo>
                    <a:pt x="1617" y="129"/>
                  </a:lnTo>
                  <a:lnTo>
                    <a:pt x="1455" y="65"/>
                  </a:lnTo>
                  <a:lnTo>
                    <a:pt x="12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582280" y="-1809"/>
              <a:ext cx="54" cy="5330"/>
            </a:xfrm>
            <a:custGeom>
              <a:rect b="b" l="l" r="r" t="t"/>
              <a:pathLst>
                <a:path extrusionOk="0" h="98" w="1">
                  <a:moveTo>
                    <a:pt x="1" y="97"/>
                  </a:moveTo>
                  <a:lnTo>
                    <a:pt x="1" y="97"/>
                  </a:lnTo>
                  <a:lnTo>
                    <a:pt x="1" y="65"/>
                  </a:lnTo>
                  <a:lnTo>
                    <a:pt x="1" y="65"/>
                  </a:lnTo>
                  <a:lnTo>
                    <a:pt x="1" y="0"/>
                  </a:lnTo>
                  <a:lnTo>
                    <a:pt x="1" y="0"/>
                  </a:lnTo>
                  <a:lnTo>
                    <a:pt x="1" y="97"/>
                  </a:lnTo>
                  <a:lnTo>
                    <a:pt x="1" y="9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584021" y="-56358"/>
              <a:ext cx="84460" cy="130198"/>
            </a:xfrm>
            <a:custGeom>
              <a:rect b="b" l="l" r="r" t="t"/>
              <a:pathLst>
                <a:path extrusionOk="0" h="2394" w="1553">
                  <a:moveTo>
                    <a:pt x="679" y="1"/>
                  </a:moveTo>
                  <a:lnTo>
                    <a:pt x="518" y="65"/>
                  </a:lnTo>
                  <a:lnTo>
                    <a:pt x="388" y="195"/>
                  </a:lnTo>
                  <a:lnTo>
                    <a:pt x="259" y="389"/>
                  </a:lnTo>
                  <a:lnTo>
                    <a:pt x="130" y="615"/>
                  </a:lnTo>
                  <a:lnTo>
                    <a:pt x="65" y="842"/>
                  </a:lnTo>
                  <a:lnTo>
                    <a:pt x="33" y="1068"/>
                  </a:lnTo>
                  <a:lnTo>
                    <a:pt x="0" y="1262"/>
                  </a:lnTo>
                  <a:lnTo>
                    <a:pt x="0" y="1391"/>
                  </a:lnTo>
                  <a:lnTo>
                    <a:pt x="33" y="1456"/>
                  </a:lnTo>
                  <a:lnTo>
                    <a:pt x="33" y="1650"/>
                  </a:lnTo>
                  <a:lnTo>
                    <a:pt x="65" y="1812"/>
                  </a:lnTo>
                  <a:lnTo>
                    <a:pt x="162" y="2038"/>
                  </a:lnTo>
                  <a:lnTo>
                    <a:pt x="227" y="2167"/>
                  </a:lnTo>
                  <a:lnTo>
                    <a:pt x="324" y="2264"/>
                  </a:lnTo>
                  <a:lnTo>
                    <a:pt x="453" y="2329"/>
                  </a:lnTo>
                  <a:lnTo>
                    <a:pt x="550" y="2394"/>
                  </a:lnTo>
                  <a:lnTo>
                    <a:pt x="809" y="2394"/>
                  </a:lnTo>
                  <a:lnTo>
                    <a:pt x="938" y="2362"/>
                  </a:lnTo>
                  <a:lnTo>
                    <a:pt x="1035" y="2297"/>
                  </a:lnTo>
                  <a:lnTo>
                    <a:pt x="1100" y="2264"/>
                  </a:lnTo>
                  <a:lnTo>
                    <a:pt x="1197" y="2135"/>
                  </a:lnTo>
                  <a:lnTo>
                    <a:pt x="1326" y="1876"/>
                  </a:lnTo>
                  <a:lnTo>
                    <a:pt x="1423" y="1618"/>
                  </a:lnTo>
                  <a:lnTo>
                    <a:pt x="1488" y="1391"/>
                  </a:lnTo>
                  <a:lnTo>
                    <a:pt x="1520" y="1230"/>
                  </a:lnTo>
                  <a:lnTo>
                    <a:pt x="1553" y="1036"/>
                  </a:lnTo>
                  <a:lnTo>
                    <a:pt x="1553" y="874"/>
                  </a:lnTo>
                  <a:lnTo>
                    <a:pt x="1553" y="648"/>
                  </a:lnTo>
                  <a:lnTo>
                    <a:pt x="1520" y="648"/>
                  </a:lnTo>
                  <a:lnTo>
                    <a:pt x="1520" y="486"/>
                  </a:lnTo>
                  <a:lnTo>
                    <a:pt x="1520" y="453"/>
                  </a:lnTo>
                  <a:lnTo>
                    <a:pt x="1488" y="356"/>
                  </a:lnTo>
                  <a:lnTo>
                    <a:pt x="1456" y="227"/>
                  </a:lnTo>
                  <a:lnTo>
                    <a:pt x="1359" y="130"/>
                  </a:lnTo>
                  <a:lnTo>
                    <a:pt x="1262" y="65"/>
                  </a:lnTo>
                  <a:lnTo>
                    <a:pt x="1165" y="33"/>
                  </a:lnTo>
                  <a:lnTo>
                    <a:pt x="1035" y="65"/>
                  </a:lnTo>
                  <a:lnTo>
                    <a:pt x="8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8"/>
          <p:cNvSpPr/>
          <p:nvPr/>
        </p:nvSpPr>
        <p:spPr>
          <a:xfrm>
            <a:off x="-97050" y="3567505"/>
            <a:ext cx="477629" cy="1646584"/>
          </a:xfrm>
          <a:custGeom>
            <a:rect b="b" l="l" r="r" t="t"/>
            <a:pathLst>
              <a:path extrusionOk="0" h="24643" w="7148">
                <a:moveTo>
                  <a:pt x="712" y="0"/>
                </a:moveTo>
                <a:lnTo>
                  <a:pt x="648" y="33"/>
                </a:lnTo>
                <a:lnTo>
                  <a:pt x="583" y="97"/>
                </a:lnTo>
                <a:lnTo>
                  <a:pt x="551" y="194"/>
                </a:lnTo>
                <a:lnTo>
                  <a:pt x="583" y="291"/>
                </a:lnTo>
                <a:lnTo>
                  <a:pt x="680" y="841"/>
                </a:lnTo>
                <a:lnTo>
                  <a:pt x="712" y="938"/>
                </a:lnTo>
                <a:lnTo>
                  <a:pt x="745" y="1067"/>
                </a:lnTo>
                <a:lnTo>
                  <a:pt x="777" y="1423"/>
                </a:lnTo>
                <a:lnTo>
                  <a:pt x="777" y="1747"/>
                </a:lnTo>
                <a:lnTo>
                  <a:pt x="745" y="2426"/>
                </a:lnTo>
                <a:lnTo>
                  <a:pt x="745" y="3040"/>
                </a:lnTo>
                <a:lnTo>
                  <a:pt x="712" y="3558"/>
                </a:lnTo>
                <a:lnTo>
                  <a:pt x="648" y="4043"/>
                </a:lnTo>
                <a:lnTo>
                  <a:pt x="551" y="4592"/>
                </a:lnTo>
                <a:lnTo>
                  <a:pt x="389" y="5854"/>
                </a:lnTo>
                <a:lnTo>
                  <a:pt x="260" y="7180"/>
                </a:lnTo>
                <a:lnTo>
                  <a:pt x="98" y="9152"/>
                </a:lnTo>
                <a:lnTo>
                  <a:pt x="33" y="9734"/>
                </a:lnTo>
                <a:lnTo>
                  <a:pt x="1" y="10316"/>
                </a:lnTo>
                <a:lnTo>
                  <a:pt x="1" y="10931"/>
                </a:lnTo>
                <a:lnTo>
                  <a:pt x="33" y="11513"/>
                </a:lnTo>
                <a:lnTo>
                  <a:pt x="163" y="13195"/>
                </a:lnTo>
                <a:lnTo>
                  <a:pt x="227" y="14035"/>
                </a:lnTo>
                <a:lnTo>
                  <a:pt x="260" y="14876"/>
                </a:lnTo>
                <a:lnTo>
                  <a:pt x="260" y="15620"/>
                </a:lnTo>
                <a:lnTo>
                  <a:pt x="292" y="16364"/>
                </a:lnTo>
                <a:lnTo>
                  <a:pt x="292" y="17463"/>
                </a:lnTo>
                <a:lnTo>
                  <a:pt x="324" y="18563"/>
                </a:lnTo>
                <a:lnTo>
                  <a:pt x="357" y="19210"/>
                </a:lnTo>
                <a:lnTo>
                  <a:pt x="421" y="19824"/>
                </a:lnTo>
                <a:lnTo>
                  <a:pt x="486" y="20471"/>
                </a:lnTo>
                <a:lnTo>
                  <a:pt x="518" y="21118"/>
                </a:lnTo>
                <a:lnTo>
                  <a:pt x="551" y="21797"/>
                </a:lnTo>
                <a:lnTo>
                  <a:pt x="551" y="22508"/>
                </a:lnTo>
                <a:lnTo>
                  <a:pt x="551" y="23187"/>
                </a:lnTo>
                <a:lnTo>
                  <a:pt x="583" y="23705"/>
                </a:lnTo>
                <a:lnTo>
                  <a:pt x="583" y="23673"/>
                </a:lnTo>
                <a:lnTo>
                  <a:pt x="615" y="23931"/>
                </a:lnTo>
                <a:lnTo>
                  <a:pt x="648" y="24222"/>
                </a:lnTo>
                <a:lnTo>
                  <a:pt x="648" y="24255"/>
                </a:lnTo>
                <a:lnTo>
                  <a:pt x="648" y="24319"/>
                </a:lnTo>
                <a:lnTo>
                  <a:pt x="712" y="24416"/>
                </a:lnTo>
                <a:lnTo>
                  <a:pt x="745" y="24481"/>
                </a:lnTo>
                <a:lnTo>
                  <a:pt x="842" y="24546"/>
                </a:lnTo>
                <a:lnTo>
                  <a:pt x="906" y="24578"/>
                </a:lnTo>
                <a:lnTo>
                  <a:pt x="971" y="24610"/>
                </a:lnTo>
                <a:lnTo>
                  <a:pt x="1068" y="24643"/>
                </a:lnTo>
                <a:lnTo>
                  <a:pt x="1230" y="24643"/>
                </a:lnTo>
                <a:lnTo>
                  <a:pt x="1391" y="24610"/>
                </a:lnTo>
                <a:lnTo>
                  <a:pt x="1553" y="24546"/>
                </a:lnTo>
                <a:lnTo>
                  <a:pt x="1715" y="24449"/>
                </a:lnTo>
                <a:lnTo>
                  <a:pt x="1844" y="24352"/>
                </a:lnTo>
                <a:lnTo>
                  <a:pt x="2232" y="23996"/>
                </a:lnTo>
                <a:lnTo>
                  <a:pt x="2588" y="23608"/>
                </a:lnTo>
                <a:lnTo>
                  <a:pt x="3041" y="23058"/>
                </a:lnTo>
                <a:lnTo>
                  <a:pt x="3267" y="22832"/>
                </a:lnTo>
                <a:lnTo>
                  <a:pt x="3461" y="22605"/>
                </a:lnTo>
                <a:lnTo>
                  <a:pt x="3655" y="22314"/>
                </a:lnTo>
                <a:lnTo>
                  <a:pt x="3849" y="22023"/>
                </a:lnTo>
                <a:lnTo>
                  <a:pt x="4043" y="21570"/>
                </a:lnTo>
                <a:lnTo>
                  <a:pt x="4173" y="21118"/>
                </a:lnTo>
                <a:lnTo>
                  <a:pt x="4367" y="19953"/>
                </a:lnTo>
                <a:lnTo>
                  <a:pt x="4431" y="19404"/>
                </a:lnTo>
                <a:lnTo>
                  <a:pt x="4399" y="18822"/>
                </a:lnTo>
                <a:lnTo>
                  <a:pt x="4367" y="18498"/>
                </a:lnTo>
                <a:lnTo>
                  <a:pt x="4270" y="18143"/>
                </a:lnTo>
                <a:lnTo>
                  <a:pt x="4173" y="17819"/>
                </a:lnTo>
                <a:lnTo>
                  <a:pt x="4043" y="17496"/>
                </a:lnTo>
                <a:lnTo>
                  <a:pt x="3720" y="16881"/>
                </a:lnTo>
                <a:lnTo>
                  <a:pt x="3364" y="16267"/>
                </a:lnTo>
                <a:lnTo>
                  <a:pt x="3170" y="15911"/>
                </a:lnTo>
                <a:lnTo>
                  <a:pt x="2976" y="15555"/>
                </a:lnTo>
                <a:lnTo>
                  <a:pt x="2814" y="15103"/>
                </a:lnTo>
                <a:lnTo>
                  <a:pt x="2717" y="14682"/>
                </a:lnTo>
                <a:lnTo>
                  <a:pt x="2685" y="14423"/>
                </a:lnTo>
                <a:lnTo>
                  <a:pt x="2685" y="14165"/>
                </a:lnTo>
                <a:lnTo>
                  <a:pt x="2717" y="13615"/>
                </a:lnTo>
                <a:lnTo>
                  <a:pt x="2782" y="13324"/>
                </a:lnTo>
                <a:lnTo>
                  <a:pt x="2879" y="12871"/>
                </a:lnTo>
                <a:lnTo>
                  <a:pt x="3008" y="12483"/>
                </a:lnTo>
                <a:lnTo>
                  <a:pt x="3138" y="12160"/>
                </a:lnTo>
                <a:lnTo>
                  <a:pt x="3300" y="11836"/>
                </a:lnTo>
                <a:lnTo>
                  <a:pt x="3526" y="11448"/>
                </a:lnTo>
                <a:lnTo>
                  <a:pt x="3914" y="10834"/>
                </a:lnTo>
                <a:lnTo>
                  <a:pt x="4334" y="10252"/>
                </a:lnTo>
                <a:lnTo>
                  <a:pt x="4852" y="9540"/>
                </a:lnTo>
                <a:lnTo>
                  <a:pt x="4884" y="9540"/>
                </a:lnTo>
                <a:lnTo>
                  <a:pt x="5272" y="9023"/>
                </a:lnTo>
                <a:lnTo>
                  <a:pt x="5951" y="8085"/>
                </a:lnTo>
                <a:lnTo>
                  <a:pt x="6566" y="7115"/>
                </a:lnTo>
                <a:lnTo>
                  <a:pt x="6922" y="6274"/>
                </a:lnTo>
                <a:lnTo>
                  <a:pt x="7083" y="5854"/>
                </a:lnTo>
                <a:lnTo>
                  <a:pt x="7116" y="5627"/>
                </a:lnTo>
                <a:lnTo>
                  <a:pt x="7148" y="5401"/>
                </a:lnTo>
                <a:lnTo>
                  <a:pt x="7116" y="4786"/>
                </a:lnTo>
                <a:lnTo>
                  <a:pt x="7051" y="4172"/>
                </a:lnTo>
                <a:lnTo>
                  <a:pt x="6986" y="3849"/>
                </a:lnTo>
                <a:lnTo>
                  <a:pt x="6889" y="3558"/>
                </a:lnTo>
                <a:lnTo>
                  <a:pt x="6792" y="3266"/>
                </a:lnTo>
                <a:lnTo>
                  <a:pt x="6663" y="2975"/>
                </a:lnTo>
                <a:lnTo>
                  <a:pt x="6436" y="2587"/>
                </a:lnTo>
                <a:lnTo>
                  <a:pt x="6145" y="2199"/>
                </a:lnTo>
                <a:lnTo>
                  <a:pt x="5854" y="1844"/>
                </a:lnTo>
                <a:lnTo>
                  <a:pt x="5499" y="1488"/>
                </a:lnTo>
                <a:lnTo>
                  <a:pt x="5305" y="1294"/>
                </a:lnTo>
                <a:lnTo>
                  <a:pt x="5046" y="1100"/>
                </a:lnTo>
                <a:lnTo>
                  <a:pt x="4819" y="938"/>
                </a:lnTo>
                <a:lnTo>
                  <a:pt x="4561" y="776"/>
                </a:lnTo>
                <a:lnTo>
                  <a:pt x="4011" y="518"/>
                </a:lnTo>
                <a:lnTo>
                  <a:pt x="3461" y="291"/>
                </a:lnTo>
                <a:lnTo>
                  <a:pt x="3267" y="259"/>
                </a:lnTo>
                <a:lnTo>
                  <a:pt x="2717" y="162"/>
                </a:lnTo>
                <a:lnTo>
                  <a:pt x="2168" y="97"/>
                </a:lnTo>
                <a:lnTo>
                  <a:pt x="1424" y="33"/>
                </a:lnTo>
                <a:lnTo>
                  <a:pt x="1294" y="0"/>
                </a:lnTo>
                <a:lnTo>
                  <a:pt x="1197" y="0"/>
                </a:lnTo>
                <a:lnTo>
                  <a:pt x="1133" y="33"/>
                </a:lnTo>
                <a:lnTo>
                  <a:pt x="1068" y="65"/>
                </a:lnTo>
                <a:lnTo>
                  <a:pt x="1036" y="97"/>
                </a:lnTo>
                <a:lnTo>
                  <a:pt x="971" y="33"/>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8717099" y="2655088"/>
            <a:ext cx="255066" cy="358832"/>
          </a:xfrm>
          <a:custGeom>
            <a:rect b="b" l="l" r="r" t="t"/>
            <a:pathLst>
              <a:path extrusionOk="0" h="6598" w="4690">
                <a:moveTo>
                  <a:pt x="4043" y="1876"/>
                </a:moveTo>
                <a:lnTo>
                  <a:pt x="4043" y="1973"/>
                </a:lnTo>
                <a:lnTo>
                  <a:pt x="3978" y="2135"/>
                </a:lnTo>
                <a:lnTo>
                  <a:pt x="3946" y="2200"/>
                </a:lnTo>
                <a:lnTo>
                  <a:pt x="3914" y="2297"/>
                </a:lnTo>
                <a:lnTo>
                  <a:pt x="4043" y="1876"/>
                </a:lnTo>
                <a:close/>
                <a:moveTo>
                  <a:pt x="2135" y="3137"/>
                </a:moveTo>
                <a:lnTo>
                  <a:pt x="1811" y="3655"/>
                </a:lnTo>
                <a:lnTo>
                  <a:pt x="1876" y="3493"/>
                </a:lnTo>
                <a:lnTo>
                  <a:pt x="2006" y="3332"/>
                </a:lnTo>
                <a:lnTo>
                  <a:pt x="2135" y="3137"/>
                </a:lnTo>
                <a:close/>
                <a:moveTo>
                  <a:pt x="3461" y="1"/>
                </a:moveTo>
                <a:lnTo>
                  <a:pt x="3105" y="98"/>
                </a:lnTo>
                <a:lnTo>
                  <a:pt x="2911" y="195"/>
                </a:lnTo>
                <a:lnTo>
                  <a:pt x="2685" y="324"/>
                </a:lnTo>
                <a:lnTo>
                  <a:pt x="2523" y="518"/>
                </a:lnTo>
                <a:lnTo>
                  <a:pt x="2329" y="680"/>
                </a:lnTo>
                <a:lnTo>
                  <a:pt x="2200" y="874"/>
                </a:lnTo>
                <a:lnTo>
                  <a:pt x="2103" y="1035"/>
                </a:lnTo>
                <a:lnTo>
                  <a:pt x="1876" y="1424"/>
                </a:lnTo>
                <a:lnTo>
                  <a:pt x="1682" y="1876"/>
                </a:lnTo>
                <a:lnTo>
                  <a:pt x="1488" y="2329"/>
                </a:lnTo>
                <a:lnTo>
                  <a:pt x="1391" y="2588"/>
                </a:lnTo>
                <a:lnTo>
                  <a:pt x="1326" y="2814"/>
                </a:lnTo>
                <a:lnTo>
                  <a:pt x="1262" y="3040"/>
                </a:lnTo>
                <a:lnTo>
                  <a:pt x="1197" y="3170"/>
                </a:lnTo>
                <a:lnTo>
                  <a:pt x="1003" y="3558"/>
                </a:lnTo>
                <a:lnTo>
                  <a:pt x="744" y="4011"/>
                </a:lnTo>
                <a:lnTo>
                  <a:pt x="486" y="4496"/>
                </a:lnTo>
                <a:lnTo>
                  <a:pt x="421" y="4722"/>
                </a:lnTo>
                <a:lnTo>
                  <a:pt x="389" y="4948"/>
                </a:lnTo>
                <a:lnTo>
                  <a:pt x="292" y="5175"/>
                </a:lnTo>
                <a:lnTo>
                  <a:pt x="195" y="5304"/>
                </a:lnTo>
                <a:lnTo>
                  <a:pt x="162" y="5401"/>
                </a:lnTo>
                <a:lnTo>
                  <a:pt x="97" y="5595"/>
                </a:lnTo>
                <a:lnTo>
                  <a:pt x="33" y="5757"/>
                </a:lnTo>
                <a:lnTo>
                  <a:pt x="0" y="5951"/>
                </a:lnTo>
                <a:lnTo>
                  <a:pt x="0" y="6080"/>
                </a:lnTo>
                <a:lnTo>
                  <a:pt x="0" y="6113"/>
                </a:lnTo>
                <a:lnTo>
                  <a:pt x="0" y="6145"/>
                </a:lnTo>
                <a:lnTo>
                  <a:pt x="0" y="6177"/>
                </a:lnTo>
                <a:lnTo>
                  <a:pt x="0" y="6210"/>
                </a:lnTo>
                <a:lnTo>
                  <a:pt x="65" y="6339"/>
                </a:lnTo>
                <a:lnTo>
                  <a:pt x="162" y="6468"/>
                </a:lnTo>
                <a:lnTo>
                  <a:pt x="259" y="6565"/>
                </a:lnTo>
                <a:lnTo>
                  <a:pt x="389" y="6598"/>
                </a:lnTo>
                <a:lnTo>
                  <a:pt x="550" y="6565"/>
                </a:lnTo>
                <a:lnTo>
                  <a:pt x="680" y="6565"/>
                </a:lnTo>
                <a:lnTo>
                  <a:pt x="971" y="6468"/>
                </a:lnTo>
                <a:lnTo>
                  <a:pt x="1262" y="6371"/>
                </a:lnTo>
                <a:lnTo>
                  <a:pt x="1391" y="6307"/>
                </a:lnTo>
                <a:lnTo>
                  <a:pt x="1553" y="6242"/>
                </a:lnTo>
                <a:lnTo>
                  <a:pt x="1811" y="6048"/>
                </a:lnTo>
                <a:lnTo>
                  <a:pt x="2103" y="5757"/>
                </a:lnTo>
                <a:lnTo>
                  <a:pt x="2394" y="5466"/>
                </a:lnTo>
                <a:lnTo>
                  <a:pt x="2943" y="4819"/>
                </a:lnTo>
                <a:lnTo>
                  <a:pt x="3428" y="4302"/>
                </a:lnTo>
                <a:lnTo>
                  <a:pt x="3655" y="4011"/>
                </a:lnTo>
                <a:lnTo>
                  <a:pt x="3849" y="3752"/>
                </a:lnTo>
                <a:lnTo>
                  <a:pt x="4011" y="3493"/>
                </a:lnTo>
                <a:lnTo>
                  <a:pt x="4172" y="3235"/>
                </a:lnTo>
                <a:lnTo>
                  <a:pt x="4431" y="2685"/>
                </a:lnTo>
                <a:lnTo>
                  <a:pt x="4528" y="2458"/>
                </a:lnTo>
                <a:lnTo>
                  <a:pt x="4625" y="2264"/>
                </a:lnTo>
                <a:lnTo>
                  <a:pt x="4657" y="1973"/>
                </a:lnTo>
                <a:lnTo>
                  <a:pt x="4690" y="1682"/>
                </a:lnTo>
                <a:lnTo>
                  <a:pt x="4690" y="1424"/>
                </a:lnTo>
                <a:lnTo>
                  <a:pt x="4690" y="1165"/>
                </a:lnTo>
                <a:lnTo>
                  <a:pt x="4625" y="874"/>
                </a:lnTo>
                <a:lnTo>
                  <a:pt x="4560" y="647"/>
                </a:lnTo>
                <a:lnTo>
                  <a:pt x="4431" y="453"/>
                </a:lnTo>
                <a:lnTo>
                  <a:pt x="4366" y="356"/>
                </a:lnTo>
                <a:lnTo>
                  <a:pt x="4269" y="324"/>
                </a:lnTo>
                <a:lnTo>
                  <a:pt x="4172" y="195"/>
                </a:lnTo>
                <a:lnTo>
                  <a:pt x="4075" y="98"/>
                </a:lnTo>
                <a:lnTo>
                  <a:pt x="3946" y="33"/>
                </a:lnTo>
                <a:lnTo>
                  <a:pt x="3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8"/>
          <p:cNvGrpSpPr/>
          <p:nvPr/>
        </p:nvGrpSpPr>
        <p:grpSpPr>
          <a:xfrm>
            <a:off x="-49517" y="901243"/>
            <a:ext cx="1073936" cy="949995"/>
            <a:chOff x="8692210" y="-4071750"/>
            <a:chExt cx="1221215" cy="1080276"/>
          </a:xfrm>
        </p:grpSpPr>
        <p:sp>
          <p:nvSpPr>
            <p:cNvPr id="120" name="Google Shape;120;p8"/>
            <p:cNvSpPr/>
            <p:nvPr/>
          </p:nvSpPr>
          <p:spPr>
            <a:xfrm>
              <a:off x="8692210" y="-4071750"/>
              <a:ext cx="792407" cy="622862"/>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9500900" y="-3385623"/>
              <a:ext cx="255295" cy="230795"/>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9760235" y="-3136518"/>
              <a:ext cx="153190" cy="145044"/>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8"/>
          <p:cNvSpPr/>
          <p:nvPr/>
        </p:nvSpPr>
        <p:spPr>
          <a:xfrm flipH="1" rot="2700000">
            <a:off x="8339131" y="1111782"/>
            <a:ext cx="792402" cy="1014924"/>
          </a:xfrm>
          <a:custGeom>
            <a:rect b="b" l="l" r="r" t="t"/>
            <a:pathLst>
              <a:path extrusionOk="0" h="16073" w="12549">
                <a:moveTo>
                  <a:pt x="11061" y="1294"/>
                </a:moveTo>
                <a:lnTo>
                  <a:pt x="11093" y="1423"/>
                </a:lnTo>
                <a:lnTo>
                  <a:pt x="11061" y="1520"/>
                </a:lnTo>
                <a:lnTo>
                  <a:pt x="11028" y="1488"/>
                </a:lnTo>
                <a:lnTo>
                  <a:pt x="11061" y="1326"/>
                </a:lnTo>
                <a:lnTo>
                  <a:pt x="11061" y="1294"/>
                </a:lnTo>
                <a:close/>
                <a:moveTo>
                  <a:pt x="10026" y="0"/>
                </a:moveTo>
                <a:lnTo>
                  <a:pt x="9573" y="33"/>
                </a:lnTo>
                <a:lnTo>
                  <a:pt x="9120" y="97"/>
                </a:lnTo>
                <a:lnTo>
                  <a:pt x="8603" y="227"/>
                </a:lnTo>
                <a:lnTo>
                  <a:pt x="8085" y="356"/>
                </a:lnTo>
                <a:lnTo>
                  <a:pt x="7568" y="550"/>
                </a:lnTo>
                <a:lnTo>
                  <a:pt x="7050" y="744"/>
                </a:lnTo>
                <a:lnTo>
                  <a:pt x="6210" y="1197"/>
                </a:lnTo>
                <a:lnTo>
                  <a:pt x="5401" y="1682"/>
                </a:lnTo>
                <a:lnTo>
                  <a:pt x="4948" y="2038"/>
                </a:lnTo>
                <a:lnTo>
                  <a:pt x="4528" y="2426"/>
                </a:lnTo>
                <a:lnTo>
                  <a:pt x="4043" y="2846"/>
                </a:lnTo>
                <a:lnTo>
                  <a:pt x="3590" y="3299"/>
                </a:lnTo>
                <a:lnTo>
                  <a:pt x="3299" y="3687"/>
                </a:lnTo>
                <a:lnTo>
                  <a:pt x="2943" y="4075"/>
                </a:lnTo>
                <a:lnTo>
                  <a:pt x="2426" y="4722"/>
                </a:lnTo>
                <a:lnTo>
                  <a:pt x="2200" y="5045"/>
                </a:lnTo>
                <a:lnTo>
                  <a:pt x="2006" y="5401"/>
                </a:lnTo>
                <a:lnTo>
                  <a:pt x="1714" y="5886"/>
                </a:lnTo>
                <a:lnTo>
                  <a:pt x="1456" y="6468"/>
                </a:lnTo>
                <a:lnTo>
                  <a:pt x="1068" y="7406"/>
                </a:lnTo>
                <a:lnTo>
                  <a:pt x="906" y="7826"/>
                </a:lnTo>
                <a:lnTo>
                  <a:pt x="744" y="8247"/>
                </a:lnTo>
                <a:lnTo>
                  <a:pt x="615" y="8667"/>
                </a:lnTo>
                <a:lnTo>
                  <a:pt x="518" y="9120"/>
                </a:lnTo>
                <a:lnTo>
                  <a:pt x="356" y="9799"/>
                </a:lnTo>
                <a:lnTo>
                  <a:pt x="227" y="10478"/>
                </a:lnTo>
                <a:lnTo>
                  <a:pt x="98" y="11254"/>
                </a:lnTo>
                <a:lnTo>
                  <a:pt x="33" y="11642"/>
                </a:lnTo>
                <a:lnTo>
                  <a:pt x="0" y="12063"/>
                </a:lnTo>
                <a:lnTo>
                  <a:pt x="0" y="12451"/>
                </a:lnTo>
                <a:lnTo>
                  <a:pt x="0" y="12871"/>
                </a:lnTo>
                <a:lnTo>
                  <a:pt x="33" y="13292"/>
                </a:lnTo>
                <a:lnTo>
                  <a:pt x="98" y="13712"/>
                </a:lnTo>
                <a:lnTo>
                  <a:pt x="130" y="13841"/>
                </a:lnTo>
                <a:lnTo>
                  <a:pt x="65" y="14391"/>
                </a:lnTo>
                <a:lnTo>
                  <a:pt x="65" y="14585"/>
                </a:lnTo>
                <a:lnTo>
                  <a:pt x="65" y="14650"/>
                </a:lnTo>
                <a:lnTo>
                  <a:pt x="98" y="14747"/>
                </a:lnTo>
                <a:lnTo>
                  <a:pt x="162" y="14844"/>
                </a:lnTo>
                <a:lnTo>
                  <a:pt x="259" y="14909"/>
                </a:lnTo>
                <a:lnTo>
                  <a:pt x="162" y="15491"/>
                </a:lnTo>
                <a:lnTo>
                  <a:pt x="162" y="15588"/>
                </a:lnTo>
                <a:lnTo>
                  <a:pt x="162" y="15685"/>
                </a:lnTo>
                <a:lnTo>
                  <a:pt x="227" y="15782"/>
                </a:lnTo>
                <a:lnTo>
                  <a:pt x="292" y="15846"/>
                </a:lnTo>
                <a:lnTo>
                  <a:pt x="356" y="15879"/>
                </a:lnTo>
                <a:lnTo>
                  <a:pt x="453" y="15911"/>
                </a:lnTo>
                <a:lnTo>
                  <a:pt x="518" y="15911"/>
                </a:lnTo>
                <a:lnTo>
                  <a:pt x="615" y="15879"/>
                </a:lnTo>
                <a:lnTo>
                  <a:pt x="777" y="16040"/>
                </a:lnTo>
                <a:lnTo>
                  <a:pt x="906" y="16073"/>
                </a:lnTo>
                <a:lnTo>
                  <a:pt x="1035" y="16073"/>
                </a:lnTo>
                <a:lnTo>
                  <a:pt x="1165" y="16040"/>
                </a:lnTo>
                <a:lnTo>
                  <a:pt x="1229" y="15943"/>
                </a:lnTo>
                <a:lnTo>
                  <a:pt x="1294" y="15814"/>
                </a:lnTo>
                <a:lnTo>
                  <a:pt x="1359" y="15652"/>
                </a:lnTo>
                <a:lnTo>
                  <a:pt x="1456" y="15297"/>
                </a:lnTo>
                <a:lnTo>
                  <a:pt x="1617" y="14424"/>
                </a:lnTo>
                <a:lnTo>
                  <a:pt x="2038" y="13098"/>
                </a:lnTo>
                <a:lnTo>
                  <a:pt x="2264" y="12418"/>
                </a:lnTo>
                <a:lnTo>
                  <a:pt x="2523" y="11772"/>
                </a:lnTo>
                <a:lnTo>
                  <a:pt x="2717" y="11190"/>
                </a:lnTo>
                <a:lnTo>
                  <a:pt x="2717" y="11157"/>
                </a:lnTo>
                <a:lnTo>
                  <a:pt x="2976" y="10640"/>
                </a:lnTo>
                <a:lnTo>
                  <a:pt x="3267" y="10122"/>
                </a:lnTo>
                <a:lnTo>
                  <a:pt x="3817" y="9282"/>
                </a:lnTo>
                <a:lnTo>
                  <a:pt x="4334" y="8602"/>
                </a:lnTo>
                <a:lnTo>
                  <a:pt x="4657" y="8214"/>
                </a:lnTo>
                <a:lnTo>
                  <a:pt x="4981" y="7859"/>
                </a:lnTo>
                <a:lnTo>
                  <a:pt x="5336" y="7535"/>
                </a:lnTo>
                <a:lnTo>
                  <a:pt x="5725" y="7212"/>
                </a:lnTo>
                <a:lnTo>
                  <a:pt x="6274" y="6759"/>
                </a:lnTo>
                <a:lnTo>
                  <a:pt x="6953" y="6274"/>
                </a:lnTo>
                <a:lnTo>
                  <a:pt x="7342" y="6048"/>
                </a:lnTo>
                <a:lnTo>
                  <a:pt x="7730" y="5821"/>
                </a:lnTo>
                <a:lnTo>
                  <a:pt x="8506" y="5369"/>
                </a:lnTo>
                <a:lnTo>
                  <a:pt x="8894" y="5174"/>
                </a:lnTo>
                <a:lnTo>
                  <a:pt x="9250" y="4980"/>
                </a:lnTo>
                <a:lnTo>
                  <a:pt x="9702" y="4754"/>
                </a:lnTo>
                <a:lnTo>
                  <a:pt x="10123" y="4495"/>
                </a:lnTo>
                <a:lnTo>
                  <a:pt x="10931" y="3978"/>
                </a:lnTo>
                <a:lnTo>
                  <a:pt x="10964" y="3946"/>
                </a:lnTo>
                <a:lnTo>
                  <a:pt x="11028" y="3913"/>
                </a:lnTo>
                <a:lnTo>
                  <a:pt x="11319" y="3687"/>
                </a:lnTo>
                <a:lnTo>
                  <a:pt x="11643" y="3428"/>
                </a:lnTo>
                <a:lnTo>
                  <a:pt x="11934" y="3137"/>
                </a:lnTo>
                <a:lnTo>
                  <a:pt x="12192" y="2846"/>
                </a:lnTo>
                <a:lnTo>
                  <a:pt x="12322" y="2620"/>
                </a:lnTo>
                <a:lnTo>
                  <a:pt x="12419" y="2426"/>
                </a:lnTo>
                <a:lnTo>
                  <a:pt x="12483" y="2199"/>
                </a:lnTo>
                <a:lnTo>
                  <a:pt x="12516" y="1973"/>
                </a:lnTo>
                <a:lnTo>
                  <a:pt x="12548" y="1617"/>
                </a:lnTo>
                <a:lnTo>
                  <a:pt x="12548" y="1326"/>
                </a:lnTo>
                <a:lnTo>
                  <a:pt x="12516" y="1164"/>
                </a:lnTo>
                <a:lnTo>
                  <a:pt x="12451" y="1003"/>
                </a:lnTo>
                <a:lnTo>
                  <a:pt x="12419" y="938"/>
                </a:lnTo>
                <a:lnTo>
                  <a:pt x="12386" y="809"/>
                </a:lnTo>
                <a:lnTo>
                  <a:pt x="12289" y="679"/>
                </a:lnTo>
                <a:lnTo>
                  <a:pt x="12128" y="453"/>
                </a:lnTo>
                <a:lnTo>
                  <a:pt x="11934" y="291"/>
                </a:lnTo>
                <a:lnTo>
                  <a:pt x="11740" y="194"/>
                </a:lnTo>
                <a:lnTo>
                  <a:pt x="11707" y="194"/>
                </a:lnTo>
                <a:lnTo>
                  <a:pt x="11513" y="130"/>
                </a:lnTo>
                <a:lnTo>
                  <a:pt x="11028" y="65"/>
                </a:lnTo>
                <a:lnTo>
                  <a:pt x="10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flipH="1">
            <a:off x="-140606" y="-81097"/>
            <a:ext cx="1073900" cy="885424"/>
          </a:xfrm>
          <a:custGeom>
            <a:rect b="b" l="l" r="r" t="t"/>
            <a:pathLst>
              <a:path extrusionOk="0" h="7147" w="8668">
                <a:moveTo>
                  <a:pt x="6242" y="776"/>
                </a:moveTo>
                <a:lnTo>
                  <a:pt x="6727" y="873"/>
                </a:lnTo>
                <a:lnTo>
                  <a:pt x="7180" y="1003"/>
                </a:lnTo>
                <a:lnTo>
                  <a:pt x="7309" y="1067"/>
                </a:lnTo>
                <a:lnTo>
                  <a:pt x="7406" y="1132"/>
                </a:lnTo>
                <a:lnTo>
                  <a:pt x="7115" y="1003"/>
                </a:lnTo>
                <a:lnTo>
                  <a:pt x="6824" y="905"/>
                </a:lnTo>
                <a:lnTo>
                  <a:pt x="6242" y="776"/>
                </a:lnTo>
                <a:close/>
                <a:moveTo>
                  <a:pt x="2006" y="1294"/>
                </a:moveTo>
                <a:lnTo>
                  <a:pt x="1973" y="1455"/>
                </a:lnTo>
                <a:lnTo>
                  <a:pt x="1876" y="1746"/>
                </a:lnTo>
                <a:lnTo>
                  <a:pt x="1747" y="2005"/>
                </a:lnTo>
                <a:lnTo>
                  <a:pt x="1682" y="2167"/>
                </a:lnTo>
                <a:lnTo>
                  <a:pt x="1779" y="1876"/>
                </a:lnTo>
                <a:lnTo>
                  <a:pt x="1876" y="1488"/>
                </a:lnTo>
                <a:lnTo>
                  <a:pt x="2006" y="1294"/>
                </a:lnTo>
                <a:close/>
                <a:moveTo>
                  <a:pt x="5143" y="1746"/>
                </a:moveTo>
                <a:lnTo>
                  <a:pt x="5078" y="1843"/>
                </a:lnTo>
                <a:lnTo>
                  <a:pt x="4852" y="2231"/>
                </a:lnTo>
                <a:lnTo>
                  <a:pt x="4819" y="2199"/>
                </a:lnTo>
                <a:lnTo>
                  <a:pt x="4981" y="1973"/>
                </a:lnTo>
                <a:lnTo>
                  <a:pt x="5143" y="1746"/>
                </a:lnTo>
                <a:close/>
                <a:moveTo>
                  <a:pt x="5595" y="4657"/>
                </a:moveTo>
                <a:lnTo>
                  <a:pt x="5628" y="4883"/>
                </a:lnTo>
                <a:lnTo>
                  <a:pt x="5595" y="4916"/>
                </a:lnTo>
                <a:lnTo>
                  <a:pt x="5466" y="5110"/>
                </a:lnTo>
                <a:lnTo>
                  <a:pt x="5498" y="4916"/>
                </a:lnTo>
                <a:lnTo>
                  <a:pt x="5595" y="4689"/>
                </a:lnTo>
                <a:lnTo>
                  <a:pt x="5595" y="4657"/>
                </a:lnTo>
                <a:close/>
                <a:moveTo>
                  <a:pt x="4690" y="5853"/>
                </a:moveTo>
                <a:lnTo>
                  <a:pt x="4722" y="5918"/>
                </a:lnTo>
                <a:lnTo>
                  <a:pt x="4787" y="5983"/>
                </a:lnTo>
                <a:lnTo>
                  <a:pt x="4819" y="6112"/>
                </a:lnTo>
                <a:lnTo>
                  <a:pt x="4787" y="6144"/>
                </a:lnTo>
                <a:lnTo>
                  <a:pt x="4722" y="6047"/>
                </a:lnTo>
                <a:lnTo>
                  <a:pt x="4690" y="5853"/>
                </a:lnTo>
                <a:close/>
                <a:moveTo>
                  <a:pt x="4949" y="0"/>
                </a:moveTo>
                <a:lnTo>
                  <a:pt x="4302" y="32"/>
                </a:lnTo>
                <a:lnTo>
                  <a:pt x="3687" y="97"/>
                </a:lnTo>
                <a:lnTo>
                  <a:pt x="3041" y="129"/>
                </a:lnTo>
                <a:lnTo>
                  <a:pt x="2329" y="129"/>
                </a:lnTo>
                <a:lnTo>
                  <a:pt x="1650" y="194"/>
                </a:lnTo>
                <a:lnTo>
                  <a:pt x="1230" y="226"/>
                </a:lnTo>
                <a:lnTo>
                  <a:pt x="1003" y="226"/>
                </a:lnTo>
                <a:lnTo>
                  <a:pt x="809" y="259"/>
                </a:lnTo>
                <a:lnTo>
                  <a:pt x="680" y="356"/>
                </a:lnTo>
                <a:lnTo>
                  <a:pt x="583" y="485"/>
                </a:lnTo>
                <a:lnTo>
                  <a:pt x="518" y="420"/>
                </a:lnTo>
                <a:lnTo>
                  <a:pt x="453" y="356"/>
                </a:lnTo>
                <a:lnTo>
                  <a:pt x="356" y="356"/>
                </a:lnTo>
                <a:lnTo>
                  <a:pt x="259" y="388"/>
                </a:lnTo>
                <a:lnTo>
                  <a:pt x="162" y="420"/>
                </a:lnTo>
                <a:lnTo>
                  <a:pt x="98" y="485"/>
                </a:lnTo>
                <a:lnTo>
                  <a:pt x="65" y="550"/>
                </a:lnTo>
                <a:lnTo>
                  <a:pt x="33" y="679"/>
                </a:lnTo>
                <a:lnTo>
                  <a:pt x="65" y="1423"/>
                </a:lnTo>
                <a:lnTo>
                  <a:pt x="1" y="1617"/>
                </a:lnTo>
                <a:lnTo>
                  <a:pt x="1" y="1811"/>
                </a:lnTo>
                <a:lnTo>
                  <a:pt x="33" y="2070"/>
                </a:lnTo>
                <a:lnTo>
                  <a:pt x="98" y="2361"/>
                </a:lnTo>
                <a:lnTo>
                  <a:pt x="195" y="2619"/>
                </a:lnTo>
                <a:lnTo>
                  <a:pt x="324" y="2846"/>
                </a:lnTo>
                <a:lnTo>
                  <a:pt x="453" y="3105"/>
                </a:lnTo>
                <a:lnTo>
                  <a:pt x="647" y="3331"/>
                </a:lnTo>
                <a:lnTo>
                  <a:pt x="971" y="3557"/>
                </a:lnTo>
                <a:lnTo>
                  <a:pt x="1327" y="3751"/>
                </a:lnTo>
                <a:lnTo>
                  <a:pt x="1715" y="3913"/>
                </a:lnTo>
                <a:lnTo>
                  <a:pt x="2103" y="3978"/>
                </a:lnTo>
                <a:lnTo>
                  <a:pt x="2491" y="4042"/>
                </a:lnTo>
                <a:lnTo>
                  <a:pt x="2879" y="4042"/>
                </a:lnTo>
                <a:lnTo>
                  <a:pt x="3138" y="4010"/>
                </a:lnTo>
                <a:lnTo>
                  <a:pt x="3364" y="4010"/>
                </a:lnTo>
                <a:lnTo>
                  <a:pt x="3493" y="4042"/>
                </a:lnTo>
                <a:lnTo>
                  <a:pt x="3590" y="4107"/>
                </a:lnTo>
                <a:lnTo>
                  <a:pt x="3752" y="4172"/>
                </a:lnTo>
                <a:lnTo>
                  <a:pt x="3784" y="4204"/>
                </a:lnTo>
                <a:lnTo>
                  <a:pt x="3784" y="4236"/>
                </a:lnTo>
                <a:lnTo>
                  <a:pt x="3849" y="4463"/>
                </a:lnTo>
                <a:lnTo>
                  <a:pt x="3881" y="4819"/>
                </a:lnTo>
                <a:lnTo>
                  <a:pt x="3914" y="5239"/>
                </a:lnTo>
                <a:lnTo>
                  <a:pt x="3978" y="5692"/>
                </a:lnTo>
                <a:lnTo>
                  <a:pt x="4075" y="6112"/>
                </a:lnTo>
                <a:lnTo>
                  <a:pt x="4237" y="6500"/>
                </a:lnTo>
                <a:lnTo>
                  <a:pt x="4334" y="6630"/>
                </a:lnTo>
                <a:lnTo>
                  <a:pt x="4431" y="6759"/>
                </a:lnTo>
                <a:lnTo>
                  <a:pt x="4528" y="6856"/>
                </a:lnTo>
                <a:lnTo>
                  <a:pt x="4657" y="6953"/>
                </a:lnTo>
                <a:lnTo>
                  <a:pt x="4787" y="7050"/>
                </a:lnTo>
                <a:lnTo>
                  <a:pt x="4949" y="7082"/>
                </a:lnTo>
                <a:lnTo>
                  <a:pt x="5110" y="7147"/>
                </a:lnTo>
                <a:lnTo>
                  <a:pt x="5595" y="7147"/>
                </a:lnTo>
                <a:lnTo>
                  <a:pt x="5822" y="7115"/>
                </a:lnTo>
                <a:lnTo>
                  <a:pt x="6080" y="7082"/>
                </a:lnTo>
                <a:lnTo>
                  <a:pt x="6307" y="6985"/>
                </a:lnTo>
                <a:lnTo>
                  <a:pt x="6566" y="6888"/>
                </a:lnTo>
                <a:lnTo>
                  <a:pt x="6760" y="6727"/>
                </a:lnTo>
                <a:lnTo>
                  <a:pt x="7245" y="6371"/>
                </a:lnTo>
                <a:lnTo>
                  <a:pt x="7471" y="6177"/>
                </a:lnTo>
                <a:lnTo>
                  <a:pt x="7665" y="5918"/>
                </a:lnTo>
                <a:lnTo>
                  <a:pt x="7891" y="5692"/>
                </a:lnTo>
                <a:lnTo>
                  <a:pt x="8053" y="5433"/>
                </a:lnTo>
                <a:lnTo>
                  <a:pt x="8215" y="5142"/>
                </a:lnTo>
                <a:lnTo>
                  <a:pt x="8344" y="4851"/>
                </a:lnTo>
                <a:lnTo>
                  <a:pt x="8441" y="4560"/>
                </a:lnTo>
                <a:lnTo>
                  <a:pt x="8538" y="4236"/>
                </a:lnTo>
                <a:lnTo>
                  <a:pt x="8603" y="3913"/>
                </a:lnTo>
                <a:lnTo>
                  <a:pt x="8635" y="3622"/>
                </a:lnTo>
                <a:lnTo>
                  <a:pt x="8668" y="3234"/>
                </a:lnTo>
                <a:lnTo>
                  <a:pt x="8668" y="2878"/>
                </a:lnTo>
                <a:lnTo>
                  <a:pt x="8635" y="2522"/>
                </a:lnTo>
                <a:lnTo>
                  <a:pt x="8571" y="2199"/>
                </a:lnTo>
                <a:lnTo>
                  <a:pt x="8441" y="1649"/>
                </a:lnTo>
                <a:lnTo>
                  <a:pt x="8344" y="1358"/>
                </a:lnTo>
                <a:lnTo>
                  <a:pt x="8247" y="1100"/>
                </a:lnTo>
                <a:lnTo>
                  <a:pt x="8150" y="938"/>
                </a:lnTo>
                <a:lnTo>
                  <a:pt x="8021" y="808"/>
                </a:lnTo>
                <a:lnTo>
                  <a:pt x="7891" y="679"/>
                </a:lnTo>
                <a:lnTo>
                  <a:pt x="7730" y="582"/>
                </a:lnTo>
                <a:lnTo>
                  <a:pt x="7406" y="388"/>
                </a:lnTo>
                <a:lnTo>
                  <a:pt x="7018" y="259"/>
                </a:lnTo>
                <a:lnTo>
                  <a:pt x="6630" y="194"/>
                </a:lnTo>
                <a:lnTo>
                  <a:pt x="6242" y="129"/>
                </a:lnTo>
                <a:lnTo>
                  <a:pt x="5563" y="32"/>
                </a:lnTo>
                <a:lnTo>
                  <a:pt x="52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109274" y="1948172"/>
            <a:ext cx="393863" cy="1190902"/>
          </a:xfrm>
          <a:custGeom>
            <a:rect b="b" l="l" r="r" t="t"/>
            <a:pathLst>
              <a:path extrusionOk="0" h="16624" w="5498">
                <a:moveTo>
                  <a:pt x="2070" y="809"/>
                </a:moveTo>
                <a:lnTo>
                  <a:pt x="1779" y="1036"/>
                </a:lnTo>
                <a:lnTo>
                  <a:pt x="1908" y="906"/>
                </a:lnTo>
                <a:lnTo>
                  <a:pt x="2038" y="809"/>
                </a:lnTo>
                <a:close/>
                <a:moveTo>
                  <a:pt x="2523" y="1"/>
                </a:moveTo>
                <a:lnTo>
                  <a:pt x="2296" y="65"/>
                </a:lnTo>
                <a:lnTo>
                  <a:pt x="2070" y="130"/>
                </a:lnTo>
                <a:lnTo>
                  <a:pt x="1844" y="259"/>
                </a:lnTo>
                <a:lnTo>
                  <a:pt x="1746" y="356"/>
                </a:lnTo>
                <a:lnTo>
                  <a:pt x="1455" y="550"/>
                </a:lnTo>
                <a:lnTo>
                  <a:pt x="1197" y="874"/>
                </a:lnTo>
                <a:lnTo>
                  <a:pt x="906" y="1294"/>
                </a:lnTo>
                <a:lnTo>
                  <a:pt x="615" y="1747"/>
                </a:lnTo>
                <a:lnTo>
                  <a:pt x="388" y="2232"/>
                </a:lnTo>
                <a:lnTo>
                  <a:pt x="259" y="2556"/>
                </a:lnTo>
                <a:lnTo>
                  <a:pt x="162" y="2847"/>
                </a:lnTo>
                <a:lnTo>
                  <a:pt x="97" y="3170"/>
                </a:lnTo>
                <a:lnTo>
                  <a:pt x="65" y="3493"/>
                </a:lnTo>
                <a:lnTo>
                  <a:pt x="33" y="3590"/>
                </a:lnTo>
                <a:lnTo>
                  <a:pt x="33" y="3914"/>
                </a:lnTo>
                <a:lnTo>
                  <a:pt x="33" y="4237"/>
                </a:lnTo>
                <a:lnTo>
                  <a:pt x="33" y="4399"/>
                </a:lnTo>
                <a:lnTo>
                  <a:pt x="0" y="4625"/>
                </a:lnTo>
                <a:lnTo>
                  <a:pt x="0" y="4658"/>
                </a:lnTo>
                <a:lnTo>
                  <a:pt x="0" y="4852"/>
                </a:lnTo>
                <a:lnTo>
                  <a:pt x="0" y="5046"/>
                </a:lnTo>
                <a:lnTo>
                  <a:pt x="0" y="5240"/>
                </a:lnTo>
                <a:lnTo>
                  <a:pt x="0" y="5304"/>
                </a:lnTo>
                <a:lnTo>
                  <a:pt x="33" y="5272"/>
                </a:lnTo>
                <a:lnTo>
                  <a:pt x="0" y="5434"/>
                </a:lnTo>
                <a:lnTo>
                  <a:pt x="33" y="5563"/>
                </a:lnTo>
                <a:lnTo>
                  <a:pt x="130" y="5886"/>
                </a:lnTo>
                <a:lnTo>
                  <a:pt x="291" y="6275"/>
                </a:lnTo>
                <a:lnTo>
                  <a:pt x="388" y="6501"/>
                </a:lnTo>
                <a:lnTo>
                  <a:pt x="518" y="6695"/>
                </a:lnTo>
                <a:lnTo>
                  <a:pt x="647" y="6889"/>
                </a:lnTo>
                <a:lnTo>
                  <a:pt x="809" y="7115"/>
                </a:lnTo>
                <a:lnTo>
                  <a:pt x="1132" y="7503"/>
                </a:lnTo>
                <a:lnTo>
                  <a:pt x="1617" y="7989"/>
                </a:lnTo>
                <a:lnTo>
                  <a:pt x="1811" y="8215"/>
                </a:lnTo>
                <a:lnTo>
                  <a:pt x="1941" y="8377"/>
                </a:lnTo>
                <a:lnTo>
                  <a:pt x="2046" y="8482"/>
                </a:lnTo>
                <a:lnTo>
                  <a:pt x="2167" y="8700"/>
                </a:lnTo>
                <a:lnTo>
                  <a:pt x="2296" y="9023"/>
                </a:lnTo>
                <a:lnTo>
                  <a:pt x="2329" y="9217"/>
                </a:lnTo>
                <a:lnTo>
                  <a:pt x="2329" y="9508"/>
                </a:lnTo>
                <a:lnTo>
                  <a:pt x="2296" y="10123"/>
                </a:lnTo>
                <a:lnTo>
                  <a:pt x="2296" y="10220"/>
                </a:lnTo>
                <a:lnTo>
                  <a:pt x="2232" y="10479"/>
                </a:lnTo>
                <a:lnTo>
                  <a:pt x="1941" y="11772"/>
                </a:lnTo>
                <a:lnTo>
                  <a:pt x="1811" y="12451"/>
                </a:lnTo>
                <a:lnTo>
                  <a:pt x="1746" y="13098"/>
                </a:lnTo>
                <a:lnTo>
                  <a:pt x="1746" y="13421"/>
                </a:lnTo>
                <a:lnTo>
                  <a:pt x="1779" y="13745"/>
                </a:lnTo>
                <a:lnTo>
                  <a:pt x="1844" y="14068"/>
                </a:lnTo>
                <a:lnTo>
                  <a:pt x="1908" y="14392"/>
                </a:lnTo>
                <a:lnTo>
                  <a:pt x="2038" y="14747"/>
                </a:lnTo>
                <a:lnTo>
                  <a:pt x="2199" y="15103"/>
                </a:lnTo>
                <a:lnTo>
                  <a:pt x="2167" y="15038"/>
                </a:lnTo>
                <a:lnTo>
                  <a:pt x="2296" y="15297"/>
                </a:lnTo>
                <a:lnTo>
                  <a:pt x="2426" y="15524"/>
                </a:lnTo>
                <a:lnTo>
                  <a:pt x="2490" y="15621"/>
                </a:lnTo>
                <a:lnTo>
                  <a:pt x="2458" y="15588"/>
                </a:lnTo>
                <a:lnTo>
                  <a:pt x="2523" y="15685"/>
                </a:lnTo>
                <a:lnTo>
                  <a:pt x="2620" y="15782"/>
                </a:lnTo>
                <a:lnTo>
                  <a:pt x="2717" y="15879"/>
                </a:lnTo>
                <a:lnTo>
                  <a:pt x="2717" y="15879"/>
                </a:lnTo>
                <a:lnTo>
                  <a:pt x="2652" y="15847"/>
                </a:lnTo>
                <a:lnTo>
                  <a:pt x="2652" y="15847"/>
                </a:lnTo>
                <a:lnTo>
                  <a:pt x="2846" y="16009"/>
                </a:lnTo>
                <a:lnTo>
                  <a:pt x="3008" y="16170"/>
                </a:lnTo>
                <a:lnTo>
                  <a:pt x="3202" y="16332"/>
                </a:lnTo>
                <a:lnTo>
                  <a:pt x="3396" y="16429"/>
                </a:lnTo>
                <a:lnTo>
                  <a:pt x="3557" y="16526"/>
                </a:lnTo>
                <a:lnTo>
                  <a:pt x="3655" y="16558"/>
                </a:lnTo>
                <a:lnTo>
                  <a:pt x="3816" y="16591"/>
                </a:lnTo>
                <a:lnTo>
                  <a:pt x="3946" y="16623"/>
                </a:lnTo>
                <a:lnTo>
                  <a:pt x="4107" y="16591"/>
                </a:lnTo>
                <a:lnTo>
                  <a:pt x="4172" y="16526"/>
                </a:lnTo>
                <a:lnTo>
                  <a:pt x="4237" y="16461"/>
                </a:lnTo>
                <a:lnTo>
                  <a:pt x="4301" y="16235"/>
                </a:lnTo>
                <a:lnTo>
                  <a:pt x="4366" y="16009"/>
                </a:lnTo>
                <a:lnTo>
                  <a:pt x="4398" y="15524"/>
                </a:lnTo>
                <a:lnTo>
                  <a:pt x="4398" y="15491"/>
                </a:lnTo>
                <a:lnTo>
                  <a:pt x="4398" y="15427"/>
                </a:lnTo>
                <a:lnTo>
                  <a:pt x="4431" y="15103"/>
                </a:lnTo>
                <a:lnTo>
                  <a:pt x="4463" y="14780"/>
                </a:lnTo>
                <a:lnTo>
                  <a:pt x="4495" y="14068"/>
                </a:lnTo>
                <a:lnTo>
                  <a:pt x="4463" y="13551"/>
                </a:lnTo>
                <a:lnTo>
                  <a:pt x="4431" y="13001"/>
                </a:lnTo>
                <a:lnTo>
                  <a:pt x="4431" y="12678"/>
                </a:lnTo>
                <a:lnTo>
                  <a:pt x="4463" y="12387"/>
                </a:lnTo>
                <a:lnTo>
                  <a:pt x="4495" y="12063"/>
                </a:lnTo>
                <a:lnTo>
                  <a:pt x="4560" y="11772"/>
                </a:lnTo>
                <a:lnTo>
                  <a:pt x="4625" y="11416"/>
                </a:lnTo>
                <a:lnTo>
                  <a:pt x="4883" y="10576"/>
                </a:lnTo>
                <a:lnTo>
                  <a:pt x="5013" y="10155"/>
                </a:lnTo>
                <a:lnTo>
                  <a:pt x="5142" y="9735"/>
                </a:lnTo>
                <a:lnTo>
                  <a:pt x="5271" y="9314"/>
                </a:lnTo>
                <a:lnTo>
                  <a:pt x="5368" y="8894"/>
                </a:lnTo>
                <a:lnTo>
                  <a:pt x="5433" y="8441"/>
                </a:lnTo>
                <a:lnTo>
                  <a:pt x="5498" y="8021"/>
                </a:lnTo>
                <a:lnTo>
                  <a:pt x="5498" y="7794"/>
                </a:lnTo>
                <a:lnTo>
                  <a:pt x="5466" y="7568"/>
                </a:lnTo>
                <a:lnTo>
                  <a:pt x="5401" y="7342"/>
                </a:lnTo>
                <a:lnTo>
                  <a:pt x="5336" y="7115"/>
                </a:lnTo>
                <a:lnTo>
                  <a:pt x="5207" y="6857"/>
                </a:lnTo>
                <a:lnTo>
                  <a:pt x="5045" y="6598"/>
                </a:lnTo>
                <a:lnTo>
                  <a:pt x="4722" y="6080"/>
                </a:lnTo>
                <a:lnTo>
                  <a:pt x="4431" y="5628"/>
                </a:lnTo>
                <a:lnTo>
                  <a:pt x="4140" y="5175"/>
                </a:lnTo>
                <a:lnTo>
                  <a:pt x="4010" y="4884"/>
                </a:lnTo>
                <a:lnTo>
                  <a:pt x="3978" y="4787"/>
                </a:lnTo>
                <a:lnTo>
                  <a:pt x="3946" y="4755"/>
                </a:lnTo>
                <a:lnTo>
                  <a:pt x="3913" y="4593"/>
                </a:lnTo>
                <a:lnTo>
                  <a:pt x="3881" y="4431"/>
                </a:lnTo>
                <a:lnTo>
                  <a:pt x="3881" y="4075"/>
                </a:lnTo>
                <a:lnTo>
                  <a:pt x="3946" y="3752"/>
                </a:lnTo>
                <a:lnTo>
                  <a:pt x="4010" y="3299"/>
                </a:lnTo>
                <a:lnTo>
                  <a:pt x="4140" y="2750"/>
                </a:lnTo>
                <a:lnTo>
                  <a:pt x="4204" y="2459"/>
                </a:lnTo>
                <a:lnTo>
                  <a:pt x="4237" y="2167"/>
                </a:lnTo>
                <a:lnTo>
                  <a:pt x="4269" y="1812"/>
                </a:lnTo>
                <a:lnTo>
                  <a:pt x="4269" y="1456"/>
                </a:lnTo>
                <a:lnTo>
                  <a:pt x="4204" y="1133"/>
                </a:lnTo>
                <a:lnTo>
                  <a:pt x="4075" y="842"/>
                </a:lnTo>
                <a:lnTo>
                  <a:pt x="3913" y="550"/>
                </a:lnTo>
                <a:lnTo>
                  <a:pt x="3687" y="324"/>
                </a:lnTo>
                <a:lnTo>
                  <a:pt x="3460" y="162"/>
                </a:lnTo>
                <a:lnTo>
                  <a:pt x="3234" y="65"/>
                </a:lnTo>
                <a:lnTo>
                  <a:pt x="30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 name="Shape 126"/>
        <p:cNvGrpSpPr/>
        <p:nvPr/>
      </p:nvGrpSpPr>
      <p:grpSpPr>
        <a:xfrm>
          <a:off x="0" y="0"/>
          <a:ext cx="0" cy="0"/>
          <a:chOff x="0" y="0"/>
          <a:chExt cx="0" cy="0"/>
        </a:xfrm>
      </p:grpSpPr>
      <p:sp>
        <p:nvSpPr>
          <p:cNvPr id="127" name="Google Shape;127;p9"/>
          <p:cNvSpPr txBox="1"/>
          <p:nvPr>
            <p:ph idx="1" type="subTitle"/>
          </p:nvPr>
        </p:nvSpPr>
        <p:spPr>
          <a:xfrm>
            <a:off x="720075" y="1424275"/>
            <a:ext cx="3597000" cy="300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28" name="Google Shape;128;p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9"/>
          <p:cNvSpPr txBox="1"/>
          <p:nvPr>
            <p:ph idx="2" type="subTitle"/>
          </p:nvPr>
        </p:nvSpPr>
        <p:spPr>
          <a:xfrm>
            <a:off x="4826935" y="1424275"/>
            <a:ext cx="3597000" cy="300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30" name="Google Shape;130;p9"/>
          <p:cNvSpPr/>
          <p:nvPr/>
        </p:nvSpPr>
        <p:spPr>
          <a:xfrm flipH="1">
            <a:off x="8636863" y="539489"/>
            <a:ext cx="420396" cy="532973"/>
          </a:xfrm>
          <a:custGeom>
            <a:rect b="b" l="l" r="r" t="t"/>
            <a:pathLst>
              <a:path extrusionOk="0" h="9800" w="7730">
                <a:moveTo>
                  <a:pt x="3364" y="2976"/>
                </a:moveTo>
                <a:lnTo>
                  <a:pt x="3493" y="3008"/>
                </a:lnTo>
                <a:lnTo>
                  <a:pt x="3655" y="3105"/>
                </a:lnTo>
                <a:lnTo>
                  <a:pt x="3590" y="3170"/>
                </a:lnTo>
                <a:lnTo>
                  <a:pt x="3526" y="3138"/>
                </a:lnTo>
                <a:lnTo>
                  <a:pt x="3461" y="3105"/>
                </a:lnTo>
                <a:lnTo>
                  <a:pt x="3332" y="2976"/>
                </a:lnTo>
                <a:close/>
                <a:moveTo>
                  <a:pt x="2717" y="4173"/>
                </a:moveTo>
                <a:lnTo>
                  <a:pt x="2944" y="4334"/>
                </a:lnTo>
                <a:lnTo>
                  <a:pt x="2879" y="4561"/>
                </a:lnTo>
                <a:lnTo>
                  <a:pt x="2717" y="4173"/>
                </a:lnTo>
                <a:close/>
                <a:moveTo>
                  <a:pt x="6598" y="4561"/>
                </a:moveTo>
                <a:lnTo>
                  <a:pt x="6566" y="5110"/>
                </a:lnTo>
                <a:lnTo>
                  <a:pt x="6533" y="5272"/>
                </a:lnTo>
                <a:lnTo>
                  <a:pt x="6501" y="5369"/>
                </a:lnTo>
                <a:lnTo>
                  <a:pt x="6436" y="5595"/>
                </a:lnTo>
                <a:lnTo>
                  <a:pt x="6372" y="5401"/>
                </a:lnTo>
                <a:lnTo>
                  <a:pt x="6436" y="5046"/>
                </a:lnTo>
                <a:lnTo>
                  <a:pt x="6436" y="4690"/>
                </a:lnTo>
                <a:lnTo>
                  <a:pt x="6598" y="4561"/>
                </a:lnTo>
                <a:close/>
                <a:moveTo>
                  <a:pt x="1585" y="6501"/>
                </a:moveTo>
                <a:lnTo>
                  <a:pt x="1262" y="6954"/>
                </a:lnTo>
                <a:lnTo>
                  <a:pt x="1391" y="6760"/>
                </a:lnTo>
                <a:lnTo>
                  <a:pt x="1585" y="6501"/>
                </a:lnTo>
                <a:close/>
                <a:moveTo>
                  <a:pt x="2200" y="7600"/>
                </a:moveTo>
                <a:lnTo>
                  <a:pt x="2265" y="7795"/>
                </a:lnTo>
                <a:lnTo>
                  <a:pt x="2168" y="7795"/>
                </a:lnTo>
                <a:lnTo>
                  <a:pt x="2071" y="7762"/>
                </a:lnTo>
                <a:lnTo>
                  <a:pt x="2200" y="7600"/>
                </a:lnTo>
                <a:close/>
                <a:moveTo>
                  <a:pt x="2653" y="1"/>
                </a:moveTo>
                <a:lnTo>
                  <a:pt x="2523" y="33"/>
                </a:lnTo>
                <a:lnTo>
                  <a:pt x="2329" y="65"/>
                </a:lnTo>
                <a:lnTo>
                  <a:pt x="2168" y="130"/>
                </a:lnTo>
                <a:lnTo>
                  <a:pt x="2006" y="227"/>
                </a:lnTo>
                <a:lnTo>
                  <a:pt x="1877" y="292"/>
                </a:lnTo>
                <a:lnTo>
                  <a:pt x="1779" y="389"/>
                </a:lnTo>
                <a:lnTo>
                  <a:pt x="1650" y="486"/>
                </a:lnTo>
                <a:lnTo>
                  <a:pt x="1521" y="583"/>
                </a:lnTo>
                <a:lnTo>
                  <a:pt x="1294" y="842"/>
                </a:lnTo>
                <a:lnTo>
                  <a:pt x="1262" y="874"/>
                </a:lnTo>
                <a:lnTo>
                  <a:pt x="1133" y="1003"/>
                </a:lnTo>
                <a:lnTo>
                  <a:pt x="1165" y="1003"/>
                </a:lnTo>
                <a:lnTo>
                  <a:pt x="1003" y="1197"/>
                </a:lnTo>
                <a:lnTo>
                  <a:pt x="906" y="1294"/>
                </a:lnTo>
                <a:lnTo>
                  <a:pt x="842" y="1456"/>
                </a:lnTo>
                <a:lnTo>
                  <a:pt x="777" y="1618"/>
                </a:lnTo>
                <a:lnTo>
                  <a:pt x="680" y="1812"/>
                </a:lnTo>
                <a:lnTo>
                  <a:pt x="648" y="2070"/>
                </a:lnTo>
                <a:lnTo>
                  <a:pt x="615" y="2523"/>
                </a:lnTo>
                <a:lnTo>
                  <a:pt x="615" y="2879"/>
                </a:lnTo>
                <a:lnTo>
                  <a:pt x="680" y="3235"/>
                </a:lnTo>
                <a:lnTo>
                  <a:pt x="680" y="3267"/>
                </a:lnTo>
                <a:lnTo>
                  <a:pt x="680" y="3364"/>
                </a:lnTo>
                <a:lnTo>
                  <a:pt x="680" y="3396"/>
                </a:lnTo>
                <a:lnTo>
                  <a:pt x="712" y="3590"/>
                </a:lnTo>
                <a:lnTo>
                  <a:pt x="809" y="3978"/>
                </a:lnTo>
                <a:lnTo>
                  <a:pt x="906" y="4334"/>
                </a:lnTo>
                <a:lnTo>
                  <a:pt x="939" y="4496"/>
                </a:lnTo>
                <a:lnTo>
                  <a:pt x="939" y="4690"/>
                </a:lnTo>
                <a:lnTo>
                  <a:pt x="971" y="4690"/>
                </a:lnTo>
                <a:lnTo>
                  <a:pt x="971" y="4916"/>
                </a:lnTo>
                <a:lnTo>
                  <a:pt x="939" y="5272"/>
                </a:lnTo>
                <a:lnTo>
                  <a:pt x="939" y="5304"/>
                </a:lnTo>
                <a:lnTo>
                  <a:pt x="874" y="5531"/>
                </a:lnTo>
                <a:lnTo>
                  <a:pt x="680" y="5822"/>
                </a:lnTo>
                <a:lnTo>
                  <a:pt x="421" y="6113"/>
                </a:lnTo>
                <a:lnTo>
                  <a:pt x="227" y="6436"/>
                </a:lnTo>
                <a:lnTo>
                  <a:pt x="66" y="6792"/>
                </a:lnTo>
                <a:lnTo>
                  <a:pt x="33" y="6986"/>
                </a:lnTo>
                <a:lnTo>
                  <a:pt x="1" y="7180"/>
                </a:lnTo>
                <a:lnTo>
                  <a:pt x="1" y="7439"/>
                </a:lnTo>
                <a:lnTo>
                  <a:pt x="1" y="7697"/>
                </a:lnTo>
                <a:lnTo>
                  <a:pt x="66" y="7956"/>
                </a:lnTo>
                <a:lnTo>
                  <a:pt x="130" y="8215"/>
                </a:lnTo>
                <a:lnTo>
                  <a:pt x="260" y="8441"/>
                </a:lnTo>
                <a:lnTo>
                  <a:pt x="389" y="8668"/>
                </a:lnTo>
                <a:lnTo>
                  <a:pt x="551" y="8894"/>
                </a:lnTo>
                <a:lnTo>
                  <a:pt x="712" y="9088"/>
                </a:lnTo>
                <a:lnTo>
                  <a:pt x="1003" y="9314"/>
                </a:lnTo>
                <a:lnTo>
                  <a:pt x="1327" y="9508"/>
                </a:lnTo>
                <a:lnTo>
                  <a:pt x="1650" y="9638"/>
                </a:lnTo>
                <a:lnTo>
                  <a:pt x="2006" y="9735"/>
                </a:lnTo>
                <a:lnTo>
                  <a:pt x="2362" y="9767"/>
                </a:lnTo>
                <a:lnTo>
                  <a:pt x="2717" y="9800"/>
                </a:lnTo>
                <a:lnTo>
                  <a:pt x="3073" y="9735"/>
                </a:lnTo>
                <a:lnTo>
                  <a:pt x="3429" y="9670"/>
                </a:lnTo>
                <a:lnTo>
                  <a:pt x="3946" y="9476"/>
                </a:lnTo>
                <a:lnTo>
                  <a:pt x="4431" y="9250"/>
                </a:lnTo>
                <a:lnTo>
                  <a:pt x="4916" y="8959"/>
                </a:lnTo>
                <a:lnTo>
                  <a:pt x="5337" y="8635"/>
                </a:lnTo>
                <a:lnTo>
                  <a:pt x="5596" y="8474"/>
                </a:lnTo>
                <a:lnTo>
                  <a:pt x="5822" y="8280"/>
                </a:lnTo>
                <a:lnTo>
                  <a:pt x="6048" y="8053"/>
                </a:lnTo>
                <a:lnTo>
                  <a:pt x="6210" y="7795"/>
                </a:lnTo>
                <a:lnTo>
                  <a:pt x="6760" y="7180"/>
                </a:lnTo>
                <a:lnTo>
                  <a:pt x="7083" y="6760"/>
                </a:lnTo>
                <a:lnTo>
                  <a:pt x="7374" y="6339"/>
                </a:lnTo>
                <a:lnTo>
                  <a:pt x="7504" y="6048"/>
                </a:lnTo>
                <a:lnTo>
                  <a:pt x="7601" y="5725"/>
                </a:lnTo>
                <a:lnTo>
                  <a:pt x="7665" y="5434"/>
                </a:lnTo>
                <a:lnTo>
                  <a:pt x="7698" y="5110"/>
                </a:lnTo>
                <a:lnTo>
                  <a:pt x="7730" y="4755"/>
                </a:lnTo>
                <a:lnTo>
                  <a:pt x="7730" y="4431"/>
                </a:lnTo>
                <a:lnTo>
                  <a:pt x="7730" y="4108"/>
                </a:lnTo>
                <a:lnTo>
                  <a:pt x="7665" y="3784"/>
                </a:lnTo>
                <a:lnTo>
                  <a:pt x="7504" y="3267"/>
                </a:lnTo>
                <a:lnTo>
                  <a:pt x="7342" y="2782"/>
                </a:lnTo>
                <a:lnTo>
                  <a:pt x="7245" y="2556"/>
                </a:lnTo>
                <a:lnTo>
                  <a:pt x="7148" y="2329"/>
                </a:lnTo>
                <a:lnTo>
                  <a:pt x="6986" y="2103"/>
                </a:lnTo>
                <a:lnTo>
                  <a:pt x="6857" y="1909"/>
                </a:lnTo>
                <a:lnTo>
                  <a:pt x="6663" y="1715"/>
                </a:lnTo>
                <a:lnTo>
                  <a:pt x="6501" y="1521"/>
                </a:lnTo>
                <a:lnTo>
                  <a:pt x="6081" y="1230"/>
                </a:lnTo>
                <a:lnTo>
                  <a:pt x="6048" y="1165"/>
                </a:lnTo>
                <a:lnTo>
                  <a:pt x="5984" y="1100"/>
                </a:lnTo>
                <a:lnTo>
                  <a:pt x="5790" y="1003"/>
                </a:lnTo>
                <a:lnTo>
                  <a:pt x="5660" y="939"/>
                </a:lnTo>
                <a:lnTo>
                  <a:pt x="5499" y="874"/>
                </a:lnTo>
                <a:lnTo>
                  <a:pt x="5110" y="680"/>
                </a:lnTo>
                <a:lnTo>
                  <a:pt x="3752" y="227"/>
                </a:lnTo>
                <a:lnTo>
                  <a:pt x="3655" y="195"/>
                </a:lnTo>
                <a:lnTo>
                  <a:pt x="3396" y="130"/>
                </a:lnTo>
                <a:lnTo>
                  <a:pt x="3202" y="98"/>
                </a:lnTo>
                <a:lnTo>
                  <a:pt x="3008" y="65"/>
                </a:lnTo>
                <a:lnTo>
                  <a:pt x="2976" y="65"/>
                </a:lnTo>
                <a:lnTo>
                  <a:pt x="2814" y="33"/>
                </a:lnTo>
                <a:lnTo>
                  <a:pt x="26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flipH="1" rot="-3073966">
            <a:off x="8113411" y="1574083"/>
            <a:ext cx="1988263" cy="1463085"/>
          </a:xfrm>
          <a:custGeom>
            <a:rect b="b" l="l" r="r" t="t"/>
            <a:pathLst>
              <a:path extrusionOk="0" h="16849" w="22897">
                <a:moveTo>
                  <a:pt x="5078" y="647"/>
                </a:moveTo>
                <a:lnTo>
                  <a:pt x="5272" y="679"/>
                </a:lnTo>
                <a:lnTo>
                  <a:pt x="6339" y="938"/>
                </a:lnTo>
                <a:lnTo>
                  <a:pt x="6759" y="1003"/>
                </a:lnTo>
                <a:lnTo>
                  <a:pt x="6274" y="938"/>
                </a:lnTo>
                <a:lnTo>
                  <a:pt x="5822" y="905"/>
                </a:lnTo>
                <a:lnTo>
                  <a:pt x="5401" y="873"/>
                </a:lnTo>
                <a:lnTo>
                  <a:pt x="5369" y="873"/>
                </a:lnTo>
                <a:lnTo>
                  <a:pt x="4851" y="647"/>
                </a:lnTo>
                <a:close/>
                <a:moveTo>
                  <a:pt x="7536" y="1229"/>
                </a:moveTo>
                <a:lnTo>
                  <a:pt x="7924" y="1358"/>
                </a:lnTo>
                <a:lnTo>
                  <a:pt x="8279" y="1520"/>
                </a:lnTo>
                <a:lnTo>
                  <a:pt x="8215" y="1552"/>
                </a:lnTo>
                <a:lnTo>
                  <a:pt x="7891" y="1391"/>
                </a:lnTo>
                <a:lnTo>
                  <a:pt x="7536" y="1229"/>
                </a:lnTo>
                <a:close/>
                <a:moveTo>
                  <a:pt x="2749" y="2587"/>
                </a:moveTo>
                <a:lnTo>
                  <a:pt x="2717" y="2619"/>
                </a:lnTo>
                <a:lnTo>
                  <a:pt x="2652" y="2652"/>
                </a:lnTo>
                <a:lnTo>
                  <a:pt x="2588" y="2684"/>
                </a:lnTo>
                <a:lnTo>
                  <a:pt x="2555" y="2781"/>
                </a:lnTo>
                <a:lnTo>
                  <a:pt x="2555" y="2846"/>
                </a:lnTo>
                <a:lnTo>
                  <a:pt x="2588" y="2911"/>
                </a:lnTo>
                <a:lnTo>
                  <a:pt x="2620" y="2975"/>
                </a:lnTo>
                <a:lnTo>
                  <a:pt x="2361" y="3008"/>
                </a:lnTo>
                <a:lnTo>
                  <a:pt x="2329" y="2943"/>
                </a:lnTo>
                <a:lnTo>
                  <a:pt x="2297" y="2878"/>
                </a:lnTo>
                <a:lnTo>
                  <a:pt x="2297" y="2846"/>
                </a:lnTo>
                <a:lnTo>
                  <a:pt x="2297" y="2814"/>
                </a:lnTo>
                <a:lnTo>
                  <a:pt x="2361" y="2749"/>
                </a:lnTo>
                <a:lnTo>
                  <a:pt x="2458" y="2684"/>
                </a:lnTo>
                <a:lnTo>
                  <a:pt x="2749" y="2587"/>
                </a:lnTo>
                <a:close/>
                <a:moveTo>
                  <a:pt x="9702" y="2781"/>
                </a:moveTo>
                <a:lnTo>
                  <a:pt x="9767" y="2814"/>
                </a:lnTo>
                <a:lnTo>
                  <a:pt x="10026" y="3040"/>
                </a:lnTo>
                <a:lnTo>
                  <a:pt x="9767" y="2911"/>
                </a:lnTo>
                <a:lnTo>
                  <a:pt x="9735" y="2911"/>
                </a:lnTo>
                <a:lnTo>
                  <a:pt x="9702" y="2781"/>
                </a:lnTo>
                <a:close/>
                <a:moveTo>
                  <a:pt x="4140" y="744"/>
                </a:moveTo>
                <a:lnTo>
                  <a:pt x="4399" y="808"/>
                </a:lnTo>
                <a:lnTo>
                  <a:pt x="4657" y="873"/>
                </a:lnTo>
                <a:lnTo>
                  <a:pt x="4205" y="905"/>
                </a:lnTo>
                <a:lnTo>
                  <a:pt x="3752" y="970"/>
                </a:lnTo>
                <a:lnTo>
                  <a:pt x="3331" y="1067"/>
                </a:lnTo>
                <a:lnTo>
                  <a:pt x="2976" y="1197"/>
                </a:lnTo>
                <a:lnTo>
                  <a:pt x="2523" y="1358"/>
                </a:lnTo>
                <a:lnTo>
                  <a:pt x="2103" y="1552"/>
                </a:lnTo>
                <a:lnTo>
                  <a:pt x="1811" y="1811"/>
                </a:lnTo>
                <a:lnTo>
                  <a:pt x="1585" y="2070"/>
                </a:lnTo>
                <a:lnTo>
                  <a:pt x="1359" y="2328"/>
                </a:lnTo>
                <a:lnTo>
                  <a:pt x="1132" y="2587"/>
                </a:lnTo>
                <a:lnTo>
                  <a:pt x="1068" y="2684"/>
                </a:lnTo>
                <a:lnTo>
                  <a:pt x="1035" y="2781"/>
                </a:lnTo>
                <a:lnTo>
                  <a:pt x="1035" y="2878"/>
                </a:lnTo>
                <a:lnTo>
                  <a:pt x="1068" y="2975"/>
                </a:lnTo>
                <a:lnTo>
                  <a:pt x="1132" y="3072"/>
                </a:lnTo>
                <a:lnTo>
                  <a:pt x="1229" y="3105"/>
                </a:lnTo>
                <a:lnTo>
                  <a:pt x="1326" y="3137"/>
                </a:lnTo>
                <a:lnTo>
                  <a:pt x="1456" y="3105"/>
                </a:lnTo>
                <a:lnTo>
                  <a:pt x="1488" y="3169"/>
                </a:lnTo>
                <a:lnTo>
                  <a:pt x="1035" y="3169"/>
                </a:lnTo>
                <a:lnTo>
                  <a:pt x="971" y="3137"/>
                </a:lnTo>
                <a:lnTo>
                  <a:pt x="906" y="3105"/>
                </a:lnTo>
                <a:lnTo>
                  <a:pt x="841" y="3008"/>
                </a:lnTo>
                <a:lnTo>
                  <a:pt x="809" y="2943"/>
                </a:lnTo>
                <a:lnTo>
                  <a:pt x="777" y="2911"/>
                </a:lnTo>
                <a:lnTo>
                  <a:pt x="777" y="2814"/>
                </a:lnTo>
                <a:lnTo>
                  <a:pt x="777" y="2781"/>
                </a:lnTo>
                <a:lnTo>
                  <a:pt x="809" y="2652"/>
                </a:lnTo>
                <a:lnTo>
                  <a:pt x="809" y="2619"/>
                </a:lnTo>
                <a:lnTo>
                  <a:pt x="841" y="2587"/>
                </a:lnTo>
                <a:lnTo>
                  <a:pt x="1035" y="2231"/>
                </a:lnTo>
                <a:lnTo>
                  <a:pt x="1132" y="2102"/>
                </a:lnTo>
                <a:lnTo>
                  <a:pt x="1262" y="1973"/>
                </a:lnTo>
                <a:lnTo>
                  <a:pt x="1682" y="1714"/>
                </a:lnTo>
                <a:lnTo>
                  <a:pt x="2005" y="1488"/>
                </a:lnTo>
                <a:lnTo>
                  <a:pt x="2361" y="1294"/>
                </a:lnTo>
                <a:lnTo>
                  <a:pt x="2394" y="1294"/>
                </a:lnTo>
                <a:lnTo>
                  <a:pt x="2426" y="1261"/>
                </a:lnTo>
                <a:lnTo>
                  <a:pt x="2976" y="1067"/>
                </a:lnTo>
                <a:lnTo>
                  <a:pt x="3331" y="938"/>
                </a:lnTo>
                <a:lnTo>
                  <a:pt x="3719" y="841"/>
                </a:lnTo>
                <a:lnTo>
                  <a:pt x="4140" y="744"/>
                </a:lnTo>
                <a:close/>
                <a:moveTo>
                  <a:pt x="9217" y="3913"/>
                </a:moveTo>
                <a:lnTo>
                  <a:pt x="9508" y="4010"/>
                </a:lnTo>
                <a:lnTo>
                  <a:pt x="9120" y="4042"/>
                </a:lnTo>
                <a:lnTo>
                  <a:pt x="9152" y="3945"/>
                </a:lnTo>
                <a:lnTo>
                  <a:pt x="9217" y="3913"/>
                </a:lnTo>
                <a:close/>
                <a:moveTo>
                  <a:pt x="3396" y="4754"/>
                </a:moveTo>
                <a:lnTo>
                  <a:pt x="3763" y="4840"/>
                </a:lnTo>
                <a:lnTo>
                  <a:pt x="3763" y="4840"/>
                </a:lnTo>
                <a:lnTo>
                  <a:pt x="3655" y="4819"/>
                </a:lnTo>
                <a:lnTo>
                  <a:pt x="3396" y="4754"/>
                </a:lnTo>
                <a:close/>
                <a:moveTo>
                  <a:pt x="11319" y="4851"/>
                </a:moveTo>
                <a:lnTo>
                  <a:pt x="11481" y="5045"/>
                </a:lnTo>
                <a:lnTo>
                  <a:pt x="11319" y="5013"/>
                </a:lnTo>
                <a:lnTo>
                  <a:pt x="11319" y="4851"/>
                </a:lnTo>
                <a:close/>
                <a:moveTo>
                  <a:pt x="8215" y="5692"/>
                </a:moveTo>
                <a:lnTo>
                  <a:pt x="8182" y="5724"/>
                </a:lnTo>
                <a:lnTo>
                  <a:pt x="8150" y="5724"/>
                </a:lnTo>
                <a:lnTo>
                  <a:pt x="8118" y="5692"/>
                </a:lnTo>
                <a:close/>
                <a:moveTo>
                  <a:pt x="9152" y="6047"/>
                </a:moveTo>
                <a:lnTo>
                  <a:pt x="9185" y="6080"/>
                </a:lnTo>
                <a:lnTo>
                  <a:pt x="9185" y="6080"/>
                </a:lnTo>
                <a:lnTo>
                  <a:pt x="8926" y="6047"/>
                </a:lnTo>
                <a:close/>
                <a:moveTo>
                  <a:pt x="12354" y="6015"/>
                </a:moveTo>
                <a:lnTo>
                  <a:pt x="12354" y="6144"/>
                </a:lnTo>
                <a:lnTo>
                  <a:pt x="12354" y="6209"/>
                </a:lnTo>
                <a:lnTo>
                  <a:pt x="12192" y="6015"/>
                </a:lnTo>
                <a:close/>
                <a:moveTo>
                  <a:pt x="11125" y="6177"/>
                </a:moveTo>
                <a:lnTo>
                  <a:pt x="11384" y="6241"/>
                </a:lnTo>
                <a:lnTo>
                  <a:pt x="11740" y="6338"/>
                </a:lnTo>
                <a:lnTo>
                  <a:pt x="11319" y="6306"/>
                </a:lnTo>
                <a:lnTo>
                  <a:pt x="11093" y="6306"/>
                </a:lnTo>
                <a:lnTo>
                  <a:pt x="10866" y="6274"/>
                </a:lnTo>
                <a:lnTo>
                  <a:pt x="10834" y="6274"/>
                </a:lnTo>
                <a:lnTo>
                  <a:pt x="11125" y="6177"/>
                </a:lnTo>
                <a:close/>
                <a:moveTo>
                  <a:pt x="10543" y="8570"/>
                </a:moveTo>
                <a:lnTo>
                  <a:pt x="10543" y="8602"/>
                </a:lnTo>
                <a:lnTo>
                  <a:pt x="10575" y="8602"/>
                </a:lnTo>
                <a:lnTo>
                  <a:pt x="10672" y="8635"/>
                </a:lnTo>
                <a:lnTo>
                  <a:pt x="10511" y="8667"/>
                </a:lnTo>
                <a:lnTo>
                  <a:pt x="10478" y="8570"/>
                </a:lnTo>
                <a:close/>
                <a:moveTo>
                  <a:pt x="9088" y="8699"/>
                </a:moveTo>
                <a:lnTo>
                  <a:pt x="9185" y="8829"/>
                </a:lnTo>
                <a:lnTo>
                  <a:pt x="9185" y="8893"/>
                </a:lnTo>
                <a:lnTo>
                  <a:pt x="9217" y="9055"/>
                </a:lnTo>
                <a:lnTo>
                  <a:pt x="9088" y="8699"/>
                </a:lnTo>
                <a:close/>
                <a:moveTo>
                  <a:pt x="12742" y="10446"/>
                </a:moveTo>
                <a:lnTo>
                  <a:pt x="12645" y="10543"/>
                </a:lnTo>
                <a:lnTo>
                  <a:pt x="12483" y="10510"/>
                </a:lnTo>
                <a:lnTo>
                  <a:pt x="12580" y="10510"/>
                </a:lnTo>
                <a:lnTo>
                  <a:pt x="12742" y="10446"/>
                </a:lnTo>
                <a:close/>
                <a:moveTo>
                  <a:pt x="13454" y="10510"/>
                </a:moveTo>
                <a:lnTo>
                  <a:pt x="13454" y="10607"/>
                </a:lnTo>
                <a:lnTo>
                  <a:pt x="13227" y="10575"/>
                </a:lnTo>
                <a:lnTo>
                  <a:pt x="13324" y="10510"/>
                </a:lnTo>
                <a:close/>
                <a:moveTo>
                  <a:pt x="14391" y="10543"/>
                </a:moveTo>
                <a:lnTo>
                  <a:pt x="14488" y="10704"/>
                </a:lnTo>
                <a:lnTo>
                  <a:pt x="14521" y="10769"/>
                </a:lnTo>
                <a:lnTo>
                  <a:pt x="14262" y="10737"/>
                </a:lnTo>
                <a:lnTo>
                  <a:pt x="14197" y="10704"/>
                </a:lnTo>
                <a:lnTo>
                  <a:pt x="14197" y="10607"/>
                </a:lnTo>
                <a:lnTo>
                  <a:pt x="14294" y="10607"/>
                </a:lnTo>
                <a:lnTo>
                  <a:pt x="14391" y="10543"/>
                </a:lnTo>
                <a:close/>
                <a:moveTo>
                  <a:pt x="11546" y="11092"/>
                </a:moveTo>
                <a:lnTo>
                  <a:pt x="11675" y="11125"/>
                </a:lnTo>
                <a:lnTo>
                  <a:pt x="11707" y="11254"/>
                </a:lnTo>
                <a:lnTo>
                  <a:pt x="11740" y="11351"/>
                </a:lnTo>
                <a:lnTo>
                  <a:pt x="11740" y="11383"/>
                </a:lnTo>
                <a:lnTo>
                  <a:pt x="11643" y="11351"/>
                </a:lnTo>
                <a:lnTo>
                  <a:pt x="11416" y="11222"/>
                </a:lnTo>
                <a:lnTo>
                  <a:pt x="11384" y="11189"/>
                </a:lnTo>
                <a:lnTo>
                  <a:pt x="11481" y="11125"/>
                </a:lnTo>
                <a:lnTo>
                  <a:pt x="11546" y="11092"/>
                </a:lnTo>
                <a:close/>
                <a:moveTo>
                  <a:pt x="10123" y="11028"/>
                </a:moveTo>
                <a:lnTo>
                  <a:pt x="10187" y="11060"/>
                </a:lnTo>
                <a:lnTo>
                  <a:pt x="10284" y="11092"/>
                </a:lnTo>
                <a:lnTo>
                  <a:pt x="10349" y="11254"/>
                </a:lnTo>
                <a:lnTo>
                  <a:pt x="10317" y="11448"/>
                </a:lnTo>
                <a:lnTo>
                  <a:pt x="10123" y="11028"/>
                </a:lnTo>
                <a:close/>
                <a:moveTo>
                  <a:pt x="12483" y="11254"/>
                </a:moveTo>
                <a:lnTo>
                  <a:pt x="13163" y="11383"/>
                </a:lnTo>
                <a:lnTo>
                  <a:pt x="12742" y="11448"/>
                </a:lnTo>
                <a:lnTo>
                  <a:pt x="12451" y="11319"/>
                </a:lnTo>
                <a:lnTo>
                  <a:pt x="12483" y="11254"/>
                </a:lnTo>
                <a:close/>
                <a:moveTo>
                  <a:pt x="14585" y="11771"/>
                </a:moveTo>
                <a:lnTo>
                  <a:pt x="15103" y="11836"/>
                </a:lnTo>
                <a:lnTo>
                  <a:pt x="14553" y="11836"/>
                </a:lnTo>
                <a:lnTo>
                  <a:pt x="13906" y="11771"/>
                </a:lnTo>
                <a:close/>
                <a:moveTo>
                  <a:pt x="22185" y="11642"/>
                </a:moveTo>
                <a:lnTo>
                  <a:pt x="22250" y="11674"/>
                </a:lnTo>
                <a:lnTo>
                  <a:pt x="22282" y="11739"/>
                </a:lnTo>
                <a:lnTo>
                  <a:pt x="22315" y="11739"/>
                </a:lnTo>
                <a:lnTo>
                  <a:pt x="22282" y="11868"/>
                </a:lnTo>
                <a:lnTo>
                  <a:pt x="22282" y="11933"/>
                </a:lnTo>
                <a:lnTo>
                  <a:pt x="22250" y="12063"/>
                </a:lnTo>
                <a:lnTo>
                  <a:pt x="22250" y="11933"/>
                </a:lnTo>
                <a:lnTo>
                  <a:pt x="22250" y="11836"/>
                </a:lnTo>
                <a:lnTo>
                  <a:pt x="22250" y="11739"/>
                </a:lnTo>
                <a:lnTo>
                  <a:pt x="22185" y="11642"/>
                </a:lnTo>
                <a:close/>
                <a:moveTo>
                  <a:pt x="11190" y="12063"/>
                </a:moveTo>
                <a:lnTo>
                  <a:pt x="11125" y="12192"/>
                </a:lnTo>
                <a:lnTo>
                  <a:pt x="11093" y="12127"/>
                </a:lnTo>
                <a:lnTo>
                  <a:pt x="11190" y="12063"/>
                </a:lnTo>
                <a:close/>
                <a:moveTo>
                  <a:pt x="21344" y="12095"/>
                </a:moveTo>
                <a:lnTo>
                  <a:pt x="21053" y="12321"/>
                </a:lnTo>
                <a:lnTo>
                  <a:pt x="21053" y="12257"/>
                </a:lnTo>
                <a:lnTo>
                  <a:pt x="21053" y="12192"/>
                </a:lnTo>
                <a:lnTo>
                  <a:pt x="21312" y="12095"/>
                </a:lnTo>
                <a:close/>
                <a:moveTo>
                  <a:pt x="21959" y="12580"/>
                </a:moveTo>
                <a:lnTo>
                  <a:pt x="21732" y="12936"/>
                </a:lnTo>
                <a:lnTo>
                  <a:pt x="21506" y="13227"/>
                </a:lnTo>
                <a:lnTo>
                  <a:pt x="21668" y="12903"/>
                </a:lnTo>
                <a:lnTo>
                  <a:pt x="21959" y="12580"/>
                </a:lnTo>
                <a:close/>
                <a:moveTo>
                  <a:pt x="14521" y="13356"/>
                </a:moveTo>
                <a:lnTo>
                  <a:pt x="14521" y="13388"/>
                </a:lnTo>
                <a:lnTo>
                  <a:pt x="14424" y="13356"/>
                </a:lnTo>
                <a:close/>
                <a:moveTo>
                  <a:pt x="15232" y="13388"/>
                </a:moveTo>
                <a:lnTo>
                  <a:pt x="15750" y="13421"/>
                </a:lnTo>
                <a:lnTo>
                  <a:pt x="15879" y="13453"/>
                </a:lnTo>
                <a:lnTo>
                  <a:pt x="15620" y="13453"/>
                </a:lnTo>
                <a:lnTo>
                  <a:pt x="15297" y="13485"/>
                </a:lnTo>
                <a:lnTo>
                  <a:pt x="15232" y="13388"/>
                </a:lnTo>
                <a:close/>
                <a:moveTo>
                  <a:pt x="16655" y="13485"/>
                </a:moveTo>
                <a:lnTo>
                  <a:pt x="16785" y="13518"/>
                </a:lnTo>
                <a:lnTo>
                  <a:pt x="16979" y="13550"/>
                </a:lnTo>
                <a:lnTo>
                  <a:pt x="16623" y="13615"/>
                </a:lnTo>
                <a:lnTo>
                  <a:pt x="16623" y="13550"/>
                </a:lnTo>
                <a:lnTo>
                  <a:pt x="16655" y="13485"/>
                </a:lnTo>
                <a:close/>
                <a:moveTo>
                  <a:pt x="14844" y="15199"/>
                </a:moveTo>
                <a:lnTo>
                  <a:pt x="14877" y="15296"/>
                </a:lnTo>
                <a:lnTo>
                  <a:pt x="14585" y="15199"/>
                </a:lnTo>
                <a:close/>
                <a:moveTo>
                  <a:pt x="16623" y="15329"/>
                </a:moveTo>
                <a:lnTo>
                  <a:pt x="16623" y="15393"/>
                </a:lnTo>
                <a:lnTo>
                  <a:pt x="16235" y="15393"/>
                </a:lnTo>
                <a:lnTo>
                  <a:pt x="16623" y="15329"/>
                </a:lnTo>
                <a:close/>
                <a:moveTo>
                  <a:pt x="13648" y="15652"/>
                </a:moveTo>
                <a:lnTo>
                  <a:pt x="13874" y="15749"/>
                </a:lnTo>
                <a:lnTo>
                  <a:pt x="14456" y="16008"/>
                </a:lnTo>
                <a:lnTo>
                  <a:pt x="14100" y="15879"/>
                </a:lnTo>
                <a:lnTo>
                  <a:pt x="13874" y="15782"/>
                </a:lnTo>
                <a:lnTo>
                  <a:pt x="13648" y="15652"/>
                </a:lnTo>
                <a:close/>
                <a:moveTo>
                  <a:pt x="18013" y="15782"/>
                </a:moveTo>
                <a:lnTo>
                  <a:pt x="17852" y="15846"/>
                </a:lnTo>
                <a:lnTo>
                  <a:pt x="17496" y="15943"/>
                </a:lnTo>
                <a:lnTo>
                  <a:pt x="17108" y="16040"/>
                </a:lnTo>
                <a:lnTo>
                  <a:pt x="16720" y="16137"/>
                </a:lnTo>
                <a:lnTo>
                  <a:pt x="16752" y="16008"/>
                </a:lnTo>
                <a:lnTo>
                  <a:pt x="17399" y="15911"/>
                </a:lnTo>
                <a:lnTo>
                  <a:pt x="18013" y="15782"/>
                </a:lnTo>
                <a:close/>
                <a:moveTo>
                  <a:pt x="4884" y="0"/>
                </a:moveTo>
                <a:lnTo>
                  <a:pt x="4496" y="32"/>
                </a:lnTo>
                <a:lnTo>
                  <a:pt x="4140" y="97"/>
                </a:lnTo>
                <a:lnTo>
                  <a:pt x="3752" y="162"/>
                </a:lnTo>
                <a:lnTo>
                  <a:pt x="3105" y="323"/>
                </a:lnTo>
                <a:lnTo>
                  <a:pt x="2458" y="550"/>
                </a:lnTo>
                <a:lnTo>
                  <a:pt x="2005" y="776"/>
                </a:lnTo>
                <a:lnTo>
                  <a:pt x="1488" y="1035"/>
                </a:lnTo>
                <a:lnTo>
                  <a:pt x="1165" y="1197"/>
                </a:lnTo>
                <a:lnTo>
                  <a:pt x="841" y="1455"/>
                </a:lnTo>
                <a:lnTo>
                  <a:pt x="518" y="1779"/>
                </a:lnTo>
                <a:lnTo>
                  <a:pt x="356" y="2005"/>
                </a:lnTo>
                <a:lnTo>
                  <a:pt x="194" y="2231"/>
                </a:lnTo>
                <a:lnTo>
                  <a:pt x="65" y="2425"/>
                </a:lnTo>
                <a:lnTo>
                  <a:pt x="33" y="2587"/>
                </a:lnTo>
                <a:lnTo>
                  <a:pt x="0" y="2749"/>
                </a:lnTo>
                <a:lnTo>
                  <a:pt x="0" y="2943"/>
                </a:lnTo>
                <a:lnTo>
                  <a:pt x="33" y="3105"/>
                </a:lnTo>
                <a:lnTo>
                  <a:pt x="65" y="3266"/>
                </a:lnTo>
                <a:lnTo>
                  <a:pt x="130" y="3428"/>
                </a:lnTo>
                <a:lnTo>
                  <a:pt x="292" y="3719"/>
                </a:lnTo>
                <a:lnTo>
                  <a:pt x="550" y="4010"/>
                </a:lnTo>
                <a:lnTo>
                  <a:pt x="809" y="4236"/>
                </a:lnTo>
                <a:lnTo>
                  <a:pt x="1100" y="4430"/>
                </a:lnTo>
                <a:lnTo>
                  <a:pt x="1391" y="4625"/>
                </a:lnTo>
                <a:lnTo>
                  <a:pt x="1779" y="4851"/>
                </a:lnTo>
                <a:lnTo>
                  <a:pt x="2038" y="4980"/>
                </a:lnTo>
                <a:lnTo>
                  <a:pt x="2652" y="5207"/>
                </a:lnTo>
                <a:lnTo>
                  <a:pt x="3331" y="5401"/>
                </a:lnTo>
                <a:lnTo>
                  <a:pt x="4043" y="5562"/>
                </a:lnTo>
                <a:lnTo>
                  <a:pt x="5175" y="5789"/>
                </a:lnTo>
                <a:lnTo>
                  <a:pt x="5789" y="6015"/>
                </a:lnTo>
                <a:lnTo>
                  <a:pt x="6404" y="6306"/>
                </a:lnTo>
                <a:lnTo>
                  <a:pt x="6727" y="6500"/>
                </a:lnTo>
                <a:lnTo>
                  <a:pt x="7018" y="6694"/>
                </a:lnTo>
                <a:lnTo>
                  <a:pt x="7244" y="6856"/>
                </a:lnTo>
                <a:lnTo>
                  <a:pt x="7406" y="7050"/>
                </a:lnTo>
                <a:lnTo>
                  <a:pt x="7762" y="7503"/>
                </a:lnTo>
                <a:lnTo>
                  <a:pt x="7956" y="7761"/>
                </a:lnTo>
                <a:lnTo>
                  <a:pt x="8150" y="8085"/>
                </a:lnTo>
                <a:lnTo>
                  <a:pt x="8409" y="8667"/>
                </a:lnTo>
                <a:lnTo>
                  <a:pt x="8667" y="9443"/>
                </a:lnTo>
                <a:lnTo>
                  <a:pt x="8764" y="9863"/>
                </a:lnTo>
                <a:lnTo>
                  <a:pt x="8861" y="10284"/>
                </a:lnTo>
                <a:lnTo>
                  <a:pt x="8991" y="10704"/>
                </a:lnTo>
                <a:lnTo>
                  <a:pt x="9152" y="11060"/>
                </a:lnTo>
                <a:lnTo>
                  <a:pt x="9379" y="11739"/>
                </a:lnTo>
                <a:lnTo>
                  <a:pt x="9670" y="12515"/>
                </a:lnTo>
                <a:lnTo>
                  <a:pt x="10026" y="13259"/>
                </a:lnTo>
                <a:lnTo>
                  <a:pt x="10284" y="13679"/>
                </a:lnTo>
                <a:lnTo>
                  <a:pt x="10575" y="14068"/>
                </a:lnTo>
                <a:lnTo>
                  <a:pt x="10899" y="14456"/>
                </a:lnTo>
                <a:lnTo>
                  <a:pt x="11287" y="14779"/>
                </a:lnTo>
                <a:lnTo>
                  <a:pt x="11804" y="15264"/>
                </a:lnTo>
                <a:lnTo>
                  <a:pt x="12354" y="15685"/>
                </a:lnTo>
                <a:lnTo>
                  <a:pt x="12839" y="15976"/>
                </a:lnTo>
                <a:lnTo>
                  <a:pt x="13357" y="16234"/>
                </a:lnTo>
                <a:lnTo>
                  <a:pt x="13648" y="16396"/>
                </a:lnTo>
                <a:lnTo>
                  <a:pt x="13939" y="16493"/>
                </a:lnTo>
                <a:lnTo>
                  <a:pt x="14553" y="16687"/>
                </a:lnTo>
                <a:lnTo>
                  <a:pt x="14909" y="16784"/>
                </a:lnTo>
                <a:lnTo>
                  <a:pt x="15265" y="16849"/>
                </a:lnTo>
                <a:lnTo>
                  <a:pt x="16008" y="16849"/>
                </a:lnTo>
                <a:lnTo>
                  <a:pt x="16526" y="16816"/>
                </a:lnTo>
                <a:lnTo>
                  <a:pt x="17043" y="16719"/>
                </a:lnTo>
                <a:lnTo>
                  <a:pt x="17528" y="16622"/>
                </a:lnTo>
                <a:lnTo>
                  <a:pt x="18046" y="16461"/>
                </a:lnTo>
                <a:lnTo>
                  <a:pt x="18563" y="16267"/>
                </a:lnTo>
                <a:lnTo>
                  <a:pt x="18822" y="16137"/>
                </a:lnTo>
                <a:lnTo>
                  <a:pt x="19081" y="16008"/>
                </a:lnTo>
                <a:lnTo>
                  <a:pt x="19436" y="15814"/>
                </a:lnTo>
                <a:lnTo>
                  <a:pt x="19760" y="15587"/>
                </a:lnTo>
                <a:lnTo>
                  <a:pt x="20407" y="15102"/>
                </a:lnTo>
                <a:lnTo>
                  <a:pt x="20827" y="14779"/>
                </a:lnTo>
                <a:lnTo>
                  <a:pt x="21312" y="14326"/>
                </a:lnTo>
                <a:lnTo>
                  <a:pt x="21797" y="13841"/>
                </a:lnTo>
                <a:lnTo>
                  <a:pt x="22024" y="13582"/>
                </a:lnTo>
                <a:lnTo>
                  <a:pt x="22250" y="13324"/>
                </a:lnTo>
                <a:lnTo>
                  <a:pt x="22509" y="12936"/>
                </a:lnTo>
                <a:lnTo>
                  <a:pt x="22735" y="12548"/>
                </a:lnTo>
                <a:lnTo>
                  <a:pt x="22800" y="12418"/>
                </a:lnTo>
                <a:lnTo>
                  <a:pt x="22832" y="12257"/>
                </a:lnTo>
                <a:lnTo>
                  <a:pt x="22864" y="12160"/>
                </a:lnTo>
                <a:lnTo>
                  <a:pt x="22897" y="11868"/>
                </a:lnTo>
                <a:lnTo>
                  <a:pt x="22897" y="11642"/>
                </a:lnTo>
                <a:lnTo>
                  <a:pt x="22800" y="11448"/>
                </a:lnTo>
                <a:lnTo>
                  <a:pt x="22703" y="11286"/>
                </a:lnTo>
                <a:lnTo>
                  <a:pt x="22509" y="11157"/>
                </a:lnTo>
                <a:lnTo>
                  <a:pt x="22315" y="11092"/>
                </a:lnTo>
                <a:lnTo>
                  <a:pt x="22088" y="11060"/>
                </a:lnTo>
                <a:lnTo>
                  <a:pt x="21797" y="11028"/>
                </a:lnTo>
                <a:lnTo>
                  <a:pt x="21635" y="11060"/>
                </a:lnTo>
                <a:lnTo>
                  <a:pt x="21441" y="11125"/>
                </a:lnTo>
                <a:lnTo>
                  <a:pt x="21086" y="11222"/>
                </a:lnTo>
                <a:lnTo>
                  <a:pt x="20633" y="11351"/>
                </a:lnTo>
                <a:lnTo>
                  <a:pt x="20213" y="11448"/>
                </a:lnTo>
                <a:lnTo>
                  <a:pt x="19210" y="11642"/>
                </a:lnTo>
                <a:lnTo>
                  <a:pt x="18757" y="11707"/>
                </a:lnTo>
                <a:lnTo>
                  <a:pt x="18272" y="11739"/>
                </a:lnTo>
                <a:lnTo>
                  <a:pt x="17819" y="11804"/>
                </a:lnTo>
                <a:lnTo>
                  <a:pt x="17625" y="11804"/>
                </a:lnTo>
                <a:lnTo>
                  <a:pt x="17367" y="11771"/>
                </a:lnTo>
                <a:lnTo>
                  <a:pt x="17334" y="11771"/>
                </a:lnTo>
                <a:lnTo>
                  <a:pt x="17076" y="11739"/>
                </a:lnTo>
                <a:lnTo>
                  <a:pt x="16752" y="11642"/>
                </a:lnTo>
                <a:lnTo>
                  <a:pt x="16299" y="11448"/>
                </a:lnTo>
                <a:lnTo>
                  <a:pt x="15944" y="11286"/>
                </a:lnTo>
                <a:lnTo>
                  <a:pt x="15782" y="11189"/>
                </a:lnTo>
                <a:lnTo>
                  <a:pt x="15620" y="11092"/>
                </a:lnTo>
                <a:lnTo>
                  <a:pt x="15459" y="10963"/>
                </a:lnTo>
                <a:lnTo>
                  <a:pt x="15297" y="10769"/>
                </a:lnTo>
                <a:lnTo>
                  <a:pt x="15103" y="10478"/>
                </a:lnTo>
                <a:lnTo>
                  <a:pt x="14812" y="9960"/>
                </a:lnTo>
                <a:lnTo>
                  <a:pt x="14715" y="9734"/>
                </a:lnTo>
                <a:lnTo>
                  <a:pt x="14585" y="9411"/>
                </a:lnTo>
                <a:lnTo>
                  <a:pt x="14327" y="8505"/>
                </a:lnTo>
                <a:lnTo>
                  <a:pt x="14165" y="8020"/>
                </a:lnTo>
                <a:lnTo>
                  <a:pt x="13971" y="7503"/>
                </a:lnTo>
                <a:lnTo>
                  <a:pt x="13583" y="6112"/>
                </a:lnTo>
                <a:lnTo>
                  <a:pt x="13357" y="5498"/>
                </a:lnTo>
                <a:lnTo>
                  <a:pt x="13066" y="4883"/>
                </a:lnTo>
                <a:lnTo>
                  <a:pt x="12904" y="4560"/>
                </a:lnTo>
                <a:lnTo>
                  <a:pt x="12710" y="4269"/>
                </a:lnTo>
                <a:lnTo>
                  <a:pt x="12289" y="3654"/>
                </a:lnTo>
                <a:lnTo>
                  <a:pt x="11934" y="3266"/>
                </a:lnTo>
                <a:lnTo>
                  <a:pt x="11578" y="2911"/>
                </a:lnTo>
                <a:lnTo>
                  <a:pt x="11222" y="2587"/>
                </a:lnTo>
                <a:lnTo>
                  <a:pt x="10802" y="2264"/>
                </a:lnTo>
                <a:lnTo>
                  <a:pt x="10381" y="1973"/>
                </a:lnTo>
                <a:lnTo>
                  <a:pt x="9929" y="1714"/>
                </a:lnTo>
                <a:lnTo>
                  <a:pt x="9411" y="1391"/>
                </a:lnTo>
                <a:lnTo>
                  <a:pt x="8861" y="1067"/>
                </a:lnTo>
                <a:lnTo>
                  <a:pt x="8441" y="873"/>
                </a:lnTo>
                <a:lnTo>
                  <a:pt x="8085" y="711"/>
                </a:lnTo>
                <a:lnTo>
                  <a:pt x="7341" y="517"/>
                </a:lnTo>
                <a:lnTo>
                  <a:pt x="6598" y="323"/>
                </a:lnTo>
                <a:lnTo>
                  <a:pt x="5919" y="162"/>
                </a:lnTo>
                <a:lnTo>
                  <a:pt x="5595" y="65"/>
                </a:lnTo>
                <a:lnTo>
                  <a:pt x="5272" y="32"/>
                </a:lnTo>
                <a:lnTo>
                  <a:pt x="50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9"/>
          <p:cNvGrpSpPr/>
          <p:nvPr/>
        </p:nvGrpSpPr>
        <p:grpSpPr>
          <a:xfrm flipH="1" rot="-5400000">
            <a:off x="8165462" y="-479402"/>
            <a:ext cx="879990" cy="1381577"/>
            <a:chOff x="1181833" y="-2326402"/>
            <a:chExt cx="879990" cy="1381577"/>
          </a:xfrm>
        </p:grpSpPr>
        <p:sp>
          <p:nvSpPr>
            <p:cNvPr id="133" name="Google Shape;133;p9"/>
            <p:cNvSpPr/>
            <p:nvPr/>
          </p:nvSpPr>
          <p:spPr>
            <a:xfrm rot="-2700000">
              <a:off x="1273433" y="-1658672"/>
              <a:ext cx="696790" cy="547704"/>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rot="-8100000">
              <a:off x="1551911" y="-2077412"/>
              <a:ext cx="224490" cy="202946"/>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rot="-8100000">
              <a:off x="1595527" y="-2297455"/>
              <a:ext cx="134705" cy="127542"/>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9"/>
          <p:cNvSpPr/>
          <p:nvPr/>
        </p:nvSpPr>
        <p:spPr>
          <a:xfrm flipH="1" rot="6780143">
            <a:off x="-564641" y="4130101"/>
            <a:ext cx="1325492" cy="947784"/>
          </a:xfrm>
          <a:custGeom>
            <a:rect b="b" l="l" r="r" t="t"/>
            <a:pathLst>
              <a:path extrusionOk="0" h="8765" w="12258">
                <a:moveTo>
                  <a:pt x="2329" y="1"/>
                </a:moveTo>
                <a:lnTo>
                  <a:pt x="2070" y="33"/>
                </a:lnTo>
                <a:lnTo>
                  <a:pt x="1876" y="66"/>
                </a:lnTo>
                <a:lnTo>
                  <a:pt x="1682" y="130"/>
                </a:lnTo>
                <a:lnTo>
                  <a:pt x="1326" y="292"/>
                </a:lnTo>
                <a:lnTo>
                  <a:pt x="1003" y="486"/>
                </a:lnTo>
                <a:lnTo>
                  <a:pt x="712" y="745"/>
                </a:lnTo>
                <a:lnTo>
                  <a:pt x="453" y="1068"/>
                </a:lnTo>
                <a:lnTo>
                  <a:pt x="227" y="1424"/>
                </a:lnTo>
                <a:lnTo>
                  <a:pt x="162" y="1618"/>
                </a:lnTo>
                <a:lnTo>
                  <a:pt x="97" y="1812"/>
                </a:lnTo>
                <a:lnTo>
                  <a:pt x="33" y="2038"/>
                </a:lnTo>
                <a:lnTo>
                  <a:pt x="0" y="2265"/>
                </a:lnTo>
                <a:lnTo>
                  <a:pt x="0" y="2491"/>
                </a:lnTo>
                <a:lnTo>
                  <a:pt x="0" y="2750"/>
                </a:lnTo>
                <a:lnTo>
                  <a:pt x="0" y="3073"/>
                </a:lnTo>
                <a:lnTo>
                  <a:pt x="65" y="3429"/>
                </a:lnTo>
                <a:lnTo>
                  <a:pt x="162" y="3946"/>
                </a:lnTo>
                <a:lnTo>
                  <a:pt x="291" y="4496"/>
                </a:lnTo>
                <a:lnTo>
                  <a:pt x="356" y="4690"/>
                </a:lnTo>
                <a:lnTo>
                  <a:pt x="453" y="4916"/>
                </a:lnTo>
                <a:lnTo>
                  <a:pt x="647" y="5304"/>
                </a:lnTo>
                <a:lnTo>
                  <a:pt x="906" y="5660"/>
                </a:lnTo>
                <a:lnTo>
                  <a:pt x="1294" y="6178"/>
                </a:lnTo>
                <a:lnTo>
                  <a:pt x="1520" y="6404"/>
                </a:lnTo>
                <a:lnTo>
                  <a:pt x="1779" y="6630"/>
                </a:lnTo>
                <a:lnTo>
                  <a:pt x="2038" y="6857"/>
                </a:lnTo>
                <a:lnTo>
                  <a:pt x="2329" y="7083"/>
                </a:lnTo>
                <a:lnTo>
                  <a:pt x="2685" y="7310"/>
                </a:lnTo>
                <a:lnTo>
                  <a:pt x="3073" y="7504"/>
                </a:lnTo>
                <a:lnTo>
                  <a:pt x="3461" y="7730"/>
                </a:lnTo>
                <a:lnTo>
                  <a:pt x="3849" y="7924"/>
                </a:lnTo>
                <a:lnTo>
                  <a:pt x="4690" y="8247"/>
                </a:lnTo>
                <a:lnTo>
                  <a:pt x="4819" y="8312"/>
                </a:lnTo>
                <a:lnTo>
                  <a:pt x="5175" y="8441"/>
                </a:lnTo>
                <a:lnTo>
                  <a:pt x="5433" y="8506"/>
                </a:lnTo>
                <a:lnTo>
                  <a:pt x="6145" y="8668"/>
                </a:lnTo>
                <a:lnTo>
                  <a:pt x="6113" y="8668"/>
                </a:lnTo>
                <a:lnTo>
                  <a:pt x="6339" y="8700"/>
                </a:lnTo>
                <a:lnTo>
                  <a:pt x="6501" y="8732"/>
                </a:lnTo>
                <a:lnTo>
                  <a:pt x="6889" y="8765"/>
                </a:lnTo>
                <a:lnTo>
                  <a:pt x="7730" y="8765"/>
                </a:lnTo>
                <a:lnTo>
                  <a:pt x="8150" y="8732"/>
                </a:lnTo>
                <a:lnTo>
                  <a:pt x="8570" y="8668"/>
                </a:lnTo>
                <a:lnTo>
                  <a:pt x="8991" y="8538"/>
                </a:lnTo>
                <a:lnTo>
                  <a:pt x="9411" y="8377"/>
                </a:lnTo>
                <a:lnTo>
                  <a:pt x="9767" y="8247"/>
                </a:lnTo>
                <a:lnTo>
                  <a:pt x="10123" y="8086"/>
                </a:lnTo>
                <a:lnTo>
                  <a:pt x="10446" y="7892"/>
                </a:lnTo>
                <a:lnTo>
                  <a:pt x="10802" y="7698"/>
                </a:lnTo>
                <a:lnTo>
                  <a:pt x="10899" y="7601"/>
                </a:lnTo>
                <a:lnTo>
                  <a:pt x="11125" y="7439"/>
                </a:lnTo>
                <a:lnTo>
                  <a:pt x="11255" y="7342"/>
                </a:lnTo>
                <a:lnTo>
                  <a:pt x="11384" y="7213"/>
                </a:lnTo>
                <a:lnTo>
                  <a:pt x="11675" y="6954"/>
                </a:lnTo>
                <a:lnTo>
                  <a:pt x="11740" y="6889"/>
                </a:lnTo>
                <a:lnTo>
                  <a:pt x="11869" y="6760"/>
                </a:lnTo>
                <a:lnTo>
                  <a:pt x="11966" y="6663"/>
                </a:lnTo>
                <a:lnTo>
                  <a:pt x="12031" y="6533"/>
                </a:lnTo>
                <a:lnTo>
                  <a:pt x="12128" y="6372"/>
                </a:lnTo>
                <a:lnTo>
                  <a:pt x="12160" y="6210"/>
                </a:lnTo>
                <a:lnTo>
                  <a:pt x="12160" y="6210"/>
                </a:lnTo>
                <a:lnTo>
                  <a:pt x="12225" y="6016"/>
                </a:lnTo>
                <a:lnTo>
                  <a:pt x="12257" y="5887"/>
                </a:lnTo>
                <a:lnTo>
                  <a:pt x="12257" y="5628"/>
                </a:lnTo>
                <a:lnTo>
                  <a:pt x="12257" y="5337"/>
                </a:lnTo>
                <a:lnTo>
                  <a:pt x="12192" y="5078"/>
                </a:lnTo>
                <a:lnTo>
                  <a:pt x="12095" y="4787"/>
                </a:lnTo>
                <a:lnTo>
                  <a:pt x="11966" y="4561"/>
                </a:lnTo>
                <a:lnTo>
                  <a:pt x="11804" y="4367"/>
                </a:lnTo>
                <a:lnTo>
                  <a:pt x="11610" y="4173"/>
                </a:lnTo>
                <a:lnTo>
                  <a:pt x="11416" y="4011"/>
                </a:lnTo>
                <a:lnTo>
                  <a:pt x="11222" y="3849"/>
                </a:lnTo>
                <a:lnTo>
                  <a:pt x="10769" y="3591"/>
                </a:lnTo>
                <a:lnTo>
                  <a:pt x="10317" y="3396"/>
                </a:lnTo>
                <a:lnTo>
                  <a:pt x="9702" y="3170"/>
                </a:lnTo>
                <a:lnTo>
                  <a:pt x="9088" y="2944"/>
                </a:lnTo>
                <a:lnTo>
                  <a:pt x="7859" y="2556"/>
                </a:lnTo>
                <a:lnTo>
                  <a:pt x="6695" y="2232"/>
                </a:lnTo>
                <a:lnTo>
                  <a:pt x="5239" y="1262"/>
                </a:lnTo>
                <a:lnTo>
                  <a:pt x="4496" y="809"/>
                </a:lnTo>
                <a:lnTo>
                  <a:pt x="3719" y="421"/>
                </a:lnTo>
                <a:lnTo>
                  <a:pt x="3364" y="260"/>
                </a:lnTo>
                <a:lnTo>
                  <a:pt x="3202" y="195"/>
                </a:lnTo>
                <a:lnTo>
                  <a:pt x="3008" y="130"/>
                </a:lnTo>
                <a:lnTo>
                  <a:pt x="2879" y="98"/>
                </a:lnTo>
                <a:lnTo>
                  <a:pt x="2717" y="66"/>
                </a:lnTo>
                <a:lnTo>
                  <a:pt x="2685" y="33"/>
                </a:lnTo>
                <a:lnTo>
                  <a:pt x="2491" y="33"/>
                </a:lnTo>
                <a:lnTo>
                  <a:pt x="2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flipH="1" rot="-10420715">
            <a:off x="1438840" y="4691609"/>
            <a:ext cx="1163003" cy="407750"/>
          </a:xfrm>
          <a:custGeom>
            <a:rect b="b" l="l" r="r" t="t"/>
            <a:pathLst>
              <a:path extrusionOk="0" h="5692" w="16235">
                <a:moveTo>
                  <a:pt x="14456" y="1358"/>
                </a:moveTo>
                <a:lnTo>
                  <a:pt x="14714" y="1455"/>
                </a:lnTo>
                <a:lnTo>
                  <a:pt x="14456" y="1488"/>
                </a:lnTo>
                <a:lnTo>
                  <a:pt x="14262" y="1423"/>
                </a:lnTo>
                <a:lnTo>
                  <a:pt x="14035" y="1391"/>
                </a:lnTo>
                <a:lnTo>
                  <a:pt x="14197" y="1358"/>
                </a:lnTo>
                <a:close/>
                <a:moveTo>
                  <a:pt x="647" y="970"/>
                </a:moveTo>
                <a:lnTo>
                  <a:pt x="679" y="1035"/>
                </a:lnTo>
                <a:lnTo>
                  <a:pt x="712" y="1132"/>
                </a:lnTo>
                <a:lnTo>
                  <a:pt x="873" y="1391"/>
                </a:lnTo>
                <a:lnTo>
                  <a:pt x="1003" y="1585"/>
                </a:lnTo>
                <a:lnTo>
                  <a:pt x="970" y="1552"/>
                </a:lnTo>
                <a:lnTo>
                  <a:pt x="938" y="1520"/>
                </a:lnTo>
                <a:lnTo>
                  <a:pt x="906" y="1488"/>
                </a:lnTo>
                <a:lnTo>
                  <a:pt x="744" y="1229"/>
                </a:lnTo>
                <a:lnTo>
                  <a:pt x="615" y="1003"/>
                </a:lnTo>
                <a:lnTo>
                  <a:pt x="582" y="970"/>
                </a:lnTo>
                <a:close/>
                <a:moveTo>
                  <a:pt x="14326" y="2232"/>
                </a:moveTo>
                <a:lnTo>
                  <a:pt x="14326" y="2361"/>
                </a:lnTo>
                <a:lnTo>
                  <a:pt x="14294" y="2458"/>
                </a:lnTo>
                <a:lnTo>
                  <a:pt x="14197" y="2393"/>
                </a:lnTo>
                <a:lnTo>
                  <a:pt x="14132" y="2361"/>
                </a:lnTo>
                <a:lnTo>
                  <a:pt x="14100" y="2329"/>
                </a:lnTo>
                <a:lnTo>
                  <a:pt x="14326" y="2232"/>
                </a:lnTo>
                <a:close/>
                <a:moveTo>
                  <a:pt x="15491" y="1973"/>
                </a:moveTo>
                <a:lnTo>
                  <a:pt x="15523" y="2005"/>
                </a:lnTo>
                <a:lnTo>
                  <a:pt x="15555" y="2135"/>
                </a:lnTo>
                <a:lnTo>
                  <a:pt x="15588" y="2232"/>
                </a:lnTo>
                <a:lnTo>
                  <a:pt x="15588" y="2490"/>
                </a:lnTo>
                <a:lnTo>
                  <a:pt x="15491" y="2781"/>
                </a:lnTo>
                <a:lnTo>
                  <a:pt x="15394" y="3072"/>
                </a:lnTo>
                <a:lnTo>
                  <a:pt x="15200" y="3363"/>
                </a:lnTo>
                <a:lnTo>
                  <a:pt x="15297" y="3072"/>
                </a:lnTo>
                <a:lnTo>
                  <a:pt x="15297" y="2911"/>
                </a:lnTo>
                <a:lnTo>
                  <a:pt x="15297" y="2749"/>
                </a:lnTo>
                <a:lnTo>
                  <a:pt x="15426" y="2490"/>
                </a:lnTo>
                <a:lnTo>
                  <a:pt x="15491" y="2329"/>
                </a:lnTo>
                <a:lnTo>
                  <a:pt x="15491" y="2167"/>
                </a:lnTo>
                <a:lnTo>
                  <a:pt x="15491" y="1973"/>
                </a:lnTo>
                <a:close/>
                <a:moveTo>
                  <a:pt x="10510" y="3719"/>
                </a:moveTo>
                <a:lnTo>
                  <a:pt x="10446" y="3752"/>
                </a:lnTo>
                <a:lnTo>
                  <a:pt x="10219" y="3784"/>
                </a:lnTo>
                <a:lnTo>
                  <a:pt x="10510" y="3719"/>
                </a:lnTo>
                <a:close/>
                <a:moveTo>
                  <a:pt x="356" y="0"/>
                </a:moveTo>
                <a:lnTo>
                  <a:pt x="259" y="33"/>
                </a:lnTo>
                <a:lnTo>
                  <a:pt x="162" y="97"/>
                </a:lnTo>
                <a:lnTo>
                  <a:pt x="129" y="227"/>
                </a:lnTo>
                <a:lnTo>
                  <a:pt x="97" y="227"/>
                </a:lnTo>
                <a:lnTo>
                  <a:pt x="65" y="259"/>
                </a:lnTo>
                <a:lnTo>
                  <a:pt x="0" y="291"/>
                </a:lnTo>
                <a:lnTo>
                  <a:pt x="0" y="356"/>
                </a:lnTo>
                <a:lnTo>
                  <a:pt x="0" y="421"/>
                </a:lnTo>
                <a:lnTo>
                  <a:pt x="194" y="938"/>
                </a:lnTo>
                <a:lnTo>
                  <a:pt x="420" y="1423"/>
                </a:lnTo>
                <a:lnTo>
                  <a:pt x="582" y="1714"/>
                </a:lnTo>
                <a:lnTo>
                  <a:pt x="679" y="1876"/>
                </a:lnTo>
                <a:lnTo>
                  <a:pt x="809" y="2038"/>
                </a:lnTo>
                <a:lnTo>
                  <a:pt x="970" y="2199"/>
                </a:lnTo>
                <a:lnTo>
                  <a:pt x="1132" y="2329"/>
                </a:lnTo>
                <a:lnTo>
                  <a:pt x="1455" y="2523"/>
                </a:lnTo>
                <a:lnTo>
                  <a:pt x="1455" y="2555"/>
                </a:lnTo>
                <a:lnTo>
                  <a:pt x="1649" y="2684"/>
                </a:lnTo>
                <a:lnTo>
                  <a:pt x="2587" y="3396"/>
                </a:lnTo>
                <a:lnTo>
                  <a:pt x="2620" y="3396"/>
                </a:lnTo>
                <a:lnTo>
                  <a:pt x="2878" y="3590"/>
                </a:lnTo>
                <a:lnTo>
                  <a:pt x="3105" y="3719"/>
                </a:lnTo>
                <a:lnTo>
                  <a:pt x="3299" y="3849"/>
                </a:lnTo>
                <a:lnTo>
                  <a:pt x="3428" y="3913"/>
                </a:lnTo>
                <a:lnTo>
                  <a:pt x="3687" y="4107"/>
                </a:lnTo>
                <a:lnTo>
                  <a:pt x="4269" y="4398"/>
                </a:lnTo>
                <a:lnTo>
                  <a:pt x="4851" y="4657"/>
                </a:lnTo>
                <a:lnTo>
                  <a:pt x="4754" y="4625"/>
                </a:lnTo>
                <a:lnTo>
                  <a:pt x="5304" y="4851"/>
                </a:lnTo>
                <a:lnTo>
                  <a:pt x="5886" y="5110"/>
                </a:lnTo>
                <a:lnTo>
                  <a:pt x="6209" y="5239"/>
                </a:lnTo>
                <a:lnTo>
                  <a:pt x="6565" y="5336"/>
                </a:lnTo>
                <a:lnTo>
                  <a:pt x="6953" y="5401"/>
                </a:lnTo>
                <a:lnTo>
                  <a:pt x="7632" y="5498"/>
                </a:lnTo>
                <a:lnTo>
                  <a:pt x="8053" y="5530"/>
                </a:lnTo>
                <a:lnTo>
                  <a:pt x="8473" y="5563"/>
                </a:lnTo>
                <a:lnTo>
                  <a:pt x="9184" y="5660"/>
                </a:lnTo>
                <a:lnTo>
                  <a:pt x="9670" y="5692"/>
                </a:lnTo>
                <a:lnTo>
                  <a:pt x="10155" y="5692"/>
                </a:lnTo>
                <a:lnTo>
                  <a:pt x="10737" y="5627"/>
                </a:lnTo>
                <a:lnTo>
                  <a:pt x="11222" y="5660"/>
                </a:lnTo>
                <a:lnTo>
                  <a:pt x="11739" y="5627"/>
                </a:lnTo>
                <a:lnTo>
                  <a:pt x="12321" y="5563"/>
                </a:lnTo>
                <a:lnTo>
                  <a:pt x="12903" y="5433"/>
                </a:lnTo>
                <a:lnTo>
                  <a:pt x="13550" y="5304"/>
                </a:lnTo>
                <a:lnTo>
                  <a:pt x="13809" y="5239"/>
                </a:lnTo>
                <a:lnTo>
                  <a:pt x="14003" y="5142"/>
                </a:lnTo>
                <a:lnTo>
                  <a:pt x="14262" y="5045"/>
                </a:lnTo>
                <a:lnTo>
                  <a:pt x="14520" y="4883"/>
                </a:lnTo>
                <a:lnTo>
                  <a:pt x="14779" y="4689"/>
                </a:lnTo>
                <a:lnTo>
                  <a:pt x="15038" y="4495"/>
                </a:lnTo>
                <a:lnTo>
                  <a:pt x="15264" y="4237"/>
                </a:lnTo>
                <a:lnTo>
                  <a:pt x="15523" y="3978"/>
                </a:lnTo>
                <a:lnTo>
                  <a:pt x="15717" y="3719"/>
                </a:lnTo>
                <a:lnTo>
                  <a:pt x="15911" y="3428"/>
                </a:lnTo>
                <a:lnTo>
                  <a:pt x="15846" y="3493"/>
                </a:lnTo>
                <a:lnTo>
                  <a:pt x="15976" y="3299"/>
                </a:lnTo>
                <a:lnTo>
                  <a:pt x="16073" y="3105"/>
                </a:lnTo>
                <a:lnTo>
                  <a:pt x="16202" y="2652"/>
                </a:lnTo>
                <a:lnTo>
                  <a:pt x="16234" y="2393"/>
                </a:lnTo>
                <a:lnTo>
                  <a:pt x="16202" y="2102"/>
                </a:lnTo>
                <a:lnTo>
                  <a:pt x="16137" y="1844"/>
                </a:lnTo>
                <a:lnTo>
                  <a:pt x="16008" y="1617"/>
                </a:lnTo>
                <a:lnTo>
                  <a:pt x="15911" y="1455"/>
                </a:lnTo>
                <a:lnTo>
                  <a:pt x="15782" y="1326"/>
                </a:lnTo>
                <a:lnTo>
                  <a:pt x="15620" y="1197"/>
                </a:lnTo>
                <a:lnTo>
                  <a:pt x="15458" y="1100"/>
                </a:lnTo>
                <a:lnTo>
                  <a:pt x="15103" y="906"/>
                </a:lnTo>
                <a:lnTo>
                  <a:pt x="14747" y="776"/>
                </a:lnTo>
                <a:lnTo>
                  <a:pt x="14423" y="712"/>
                </a:lnTo>
                <a:lnTo>
                  <a:pt x="14132" y="712"/>
                </a:lnTo>
                <a:lnTo>
                  <a:pt x="13809" y="776"/>
                </a:lnTo>
                <a:lnTo>
                  <a:pt x="13486" y="809"/>
                </a:lnTo>
                <a:lnTo>
                  <a:pt x="13259" y="906"/>
                </a:lnTo>
                <a:lnTo>
                  <a:pt x="13033" y="970"/>
                </a:lnTo>
                <a:lnTo>
                  <a:pt x="12742" y="1100"/>
                </a:lnTo>
                <a:lnTo>
                  <a:pt x="12451" y="1229"/>
                </a:lnTo>
                <a:lnTo>
                  <a:pt x="11739" y="1488"/>
                </a:lnTo>
                <a:lnTo>
                  <a:pt x="11157" y="1747"/>
                </a:lnTo>
                <a:lnTo>
                  <a:pt x="10672" y="1941"/>
                </a:lnTo>
                <a:lnTo>
                  <a:pt x="10446" y="2038"/>
                </a:lnTo>
                <a:lnTo>
                  <a:pt x="10155" y="2102"/>
                </a:lnTo>
                <a:lnTo>
                  <a:pt x="9637" y="2199"/>
                </a:lnTo>
                <a:lnTo>
                  <a:pt x="8926" y="2329"/>
                </a:lnTo>
                <a:lnTo>
                  <a:pt x="8279" y="2393"/>
                </a:lnTo>
                <a:lnTo>
                  <a:pt x="7826" y="2426"/>
                </a:lnTo>
                <a:lnTo>
                  <a:pt x="7341" y="2458"/>
                </a:lnTo>
                <a:lnTo>
                  <a:pt x="6597" y="2426"/>
                </a:lnTo>
                <a:lnTo>
                  <a:pt x="6177" y="2361"/>
                </a:lnTo>
                <a:lnTo>
                  <a:pt x="5692" y="2264"/>
                </a:lnTo>
                <a:lnTo>
                  <a:pt x="5239" y="2102"/>
                </a:lnTo>
                <a:lnTo>
                  <a:pt x="4431" y="1811"/>
                </a:lnTo>
                <a:lnTo>
                  <a:pt x="3784" y="1585"/>
                </a:lnTo>
                <a:lnTo>
                  <a:pt x="3137" y="1391"/>
                </a:lnTo>
                <a:lnTo>
                  <a:pt x="2846" y="1294"/>
                </a:lnTo>
                <a:lnTo>
                  <a:pt x="2781" y="1261"/>
                </a:lnTo>
                <a:lnTo>
                  <a:pt x="2587" y="1164"/>
                </a:lnTo>
                <a:lnTo>
                  <a:pt x="2167" y="938"/>
                </a:lnTo>
                <a:lnTo>
                  <a:pt x="1617" y="582"/>
                </a:lnTo>
                <a:lnTo>
                  <a:pt x="1552" y="550"/>
                </a:lnTo>
                <a:lnTo>
                  <a:pt x="1455" y="550"/>
                </a:lnTo>
                <a:lnTo>
                  <a:pt x="1455" y="518"/>
                </a:lnTo>
                <a:lnTo>
                  <a:pt x="1391" y="485"/>
                </a:lnTo>
                <a:lnTo>
                  <a:pt x="1326" y="453"/>
                </a:lnTo>
                <a:lnTo>
                  <a:pt x="1261" y="453"/>
                </a:lnTo>
                <a:lnTo>
                  <a:pt x="938" y="291"/>
                </a:lnTo>
                <a:lnTo>
                  <a:pt x="647" y="97"/>
                </a:lnTo>
                <a:lnTo>
                  <a:pt x="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9"/>
          <p:cNvGrpSpPr/>
          <p:nvPr/>
        </p:nvGrpSpPr>
        <p:grpSpPr>
          <a:xfrm flipH="1">
            <a:off x="542529" y="4647468"/>
            <a:ext cx="755274" cy="496037"/>
            <a:chOff x="4924150" y="-4454105"/>
            <a:chExt cx="755274" cy="484270"/>
          </a:xfrm>
        </p:grpSpPr>
        <p:sp>
          <p:nvSpPr>
            <p:cNvPr id="139" name="Google Shape;139;p9"/>
            <p:cNvSpPr/>
            <p:nvPr/>
          </p:nvSpPr>
          <p:spPr>
            <a:xfrm>
              <a:off x="4924150" y="-4280384"/>
              <a:ext cx="755274" cy="310549"/>
            </a:xfrm>
            <a:custGeom>
              <a:rect b="b" l="l" r="r" t="t"/>
              <a:pathLst>
                <a:path extrusionOk="0" h="4335" w="10543">
                  <a:moveTo>
                    <a:pt x="5595" y="647"/>
                  </a:moveTo>
                  <a:lnTo>
                    <a:pt x="5951" y="680"/>
                  </a:lnTo>
                  <a:lnTo>
                    <a:pt x="6209" y="712"/>
                  </a:lnTo>
                  <a:lnTo>
                    <a:pt x="6598" y="809"/>
                  </a:lnTo>
                  <a:lnTo>
                    <a:pt x="7018" y="938"/>
                  </a:lnTo>
                  <a:lnTo>
                    <a:pt x="7309" y="1068"/>
                  </a:lnTo>
                  <a:lnTo>
                    <a:pt x="6986" y="1035"/>
                  </a:lnTo>
                  <a:lnTo>
                    <a:pt x="6792" y="1035"/>
                  </a:lnTo>
                  <a:lnTo>
                    <a:pt x="6209" y="938"/>
                  </a:lnTo>
                  <a:lnTo>
                    <a:pt x="5627" y="841"/>
                  </a:lnTo>
                  <a:lnTo>
                    <a:pt x="4884" y="841"/>
                  </a:lnTo>
                  <a:lnTo>
                    <a:pt x="4528" y="874"/>
                  </a:lnTo>
                  <a:lnTo>
                    <a:pt x="4172" y="906"/>
                  </a:lnTo>
                  <a:lnTo>
                    <a:pt x="3816" y="1003"/>
                  </a:lnTo>
                  <a:lnTo>
                    <a:pt x="3461" y="1132"/>
                  </a:lnTo>
                  <a:lnTo>
                    <a:pt x="3461" y="1132"/>
                  </a:lnTo>
                  <a:lnTo>
                    <a:pt x="3784" y="971"/>
                  </a:lnTo>
                  <a:lnTo>
                    <a:pt x="4010" y="874"/>
                  </a:lnTo>
                  <a:lnTo>
                    <a:pt x="4366" y="777"/>
                  </a:lnTo>
                  <a:lnTo>
                    <a:pt x="4754" y="712"/>
                  </a:lnTo>
                  <a:lnTo>
                    <a:pt x="5045" y="647"/>
                  </a:lnTo>
                  <a:close/>
                  <a:moveTo>
                    <a:pt x="6695" y="1682"/>
                  </a:moveTo>
                  <a:lnTo>
                    <a:pt x="6889" y="1747"/>
                  </a:lnTo>
                  <a:lnTo>
                    <a:pt x="5886" y="1779"/>
                  </a:lnTo>
                  <a:lnTo>
                    <a:pt x="5757" y="1779"/>
                  </a:lnTo>
                  <a:lnTo>
                    <a:pt x="6112" y="1715"/>
                  </a:lnTo>
                  <a:lnTo>
                    <a:pt x="6468" y="1682"/>
                  </a:lnTo>
                  <a:close/>
                  <a:moveTo>
                    <a:pt x="4301" y="1553"/>
                  </a:moveTo>
                  <a:lnTo>
                    <a:pt x="3752" y="1747"/>
                  </a:lnTo>
                  <a:lnTo>
                    <a:pt x="3202" y="1941"/>
                  </a:lnTo>
                  <a:lnTo>
                    <a:pt x="2782" y="2135"/>
                  </a:lnTo>
                  <a:lnTo>
                    <a:pt x="3299" y="1876"/>
                  </a:lnTo>
                  <a:lnTo>
                    <a:pt x="3784" y="1682"/>
                  </a:lnTo>
                  <a:lnTo>
                    <a:pt x="4301" y="1553"/>
                  </a:lnTo>
                  <a:close/>
                  <a:moveTo>
                    <a:pt x="9508" y="2814"/>
                  </a:moveTo>
                  <a:lnTo>
                    <a:pt x="9605" y="2911"/>
                  </a:lnTo>
                  <a:lnTo>
                    <a:pt x="9702" y="3041"/>
                  </a:lnTo>
                  <a:lnTo>
                    <a:pt x="9476" y="3073"/>
                  </a:lnTo>
                  <a:lnTo>
                    <a:pt x="9508" y="2976"/>
                  </a:lnTo>
                  <a:lnTo>
                    <a:pt x="9508" y="2879"/>
                  </a:lnTo>
                  <a:lnTo>
                    <a:pt x="9508" y="2814"/>
                  </a:lnTo>
                  <a:close/>
                  <a:moveTo>
                    <a:pt x="5272" y="1"/>
                  </a:moveTo>
                  <a:lnTo>
                    <a:pt x="4625" y="65"/>
                  </a:lnTo>
                  <a:lnTo>
                    <a:pt x="4010" y="227"/>
                  </a:lnTo>
                  <a:lnTo>
                    <a:pt x="3719" y="324"/>
                  </a:lnTo>
                  <a:lnTo>
                    <a:pt x="3558" y="389"/>
                  </a:lnTo>
                  <a:lnTo>
                    <a:pt x="3493" y="421"/>
                  </a:lnTo>
                  <a:lnTo>
                    <a:pt x="3493" y="421"/>
                  </a:lnTo>
                  <a:lnTo>
                    <a:pt x="3105" y="583"/>
                  </a:lnTo>
                  <a:lnTo>
                    <a:pt x="2717" y="809"/>
                  </a:lnTo>
                  <a:lnTo>
                    <a:pt x="2167" y="1132"/>
                  </a:lnTo>
                  <a:lnTo>
                    <a:pt x="1747" y="1424"/>
                  </a:lnTo>
                  <a:lnTo>
                    <a:pt x="1359" y="1779"/>
                  </a:lnTo>
                  <a:lnTo>
                    <a:pt x="1100" y="2006"/>
                  </a:lnTo>
                  <a:lnTo>
                    <a:pt x="874" y="2297"/>
                  </a:lnTo>
                  <a:lnTo>
                    <a:pt x="712" y="2523"/>
                  </a:lnTo>
                  <a:lnTo>
                    <a:pt x="582" y="2749"/>
                  </a:lnTo>
                  <a:lnTo>
                    <a:pt x="421" y="3073"/>
                  </a:lnTo>
                  <a:lnTo>
                    <a:pt x="388" y="3138"/>
                  </a:lnTo>
                  <a:lnTo>
                    <a:pt x="162" y="3655"/>
                  </a:lnTo>
                  <a:lnTo>
                    <a:pt x="0" y="4043"/>
                  </a:lnTo>
                  <a:lnTo>
                    <a:pt x="0" y="4140"/>
                  </a:lnTo>
                  <a:lnTo>
                    <a:pt x="33" y="4205"/>
                  </a:lnTo>
                  <a:lnTo>
                    <a:pt x="97" y="4269"/>
                  </a:lnTo>
                  <a:lnTo>
                    <a:pt x="162" y="4302"/>
                  </a:lnTo>
                  <a:lnTo>
                    <a:pt x="227" y="4334"/>
                  </a:lnTo>
                  <a:lnTo>
                    <a:pt x="356" y="4334"/>
                  </a:lnTo>
                  <a:lnTo>
                    <a:pt x="421" y="4269"/>
                  </a:lnTo>
                  <a:lnTo>
                    <a:pt x="518" y="4334"/>
                  </a:lnTo>
                  <a:lnTo>
                    <a:pt x="615" y="4334"/>
                  </a:lnTo>
                  <a:lnTo>
                    <a:pt x="776" y="4302"/>
                  </a:lnTo>
                  <a:lnTo>
                    <a:pt x="938" y="4269"/>
                  </a:lnTo>
                  <a:lnTo>
                    <a:pt x="1876" y="4269"/>
                  </a:lnTo>
                  <a:lnTo>
                    <a:pt x="2102" y="4237"/>
                  </a:lnTo>
                  <a:lnTo>
                    <a:pt x="3234" y="4269"/>
                  </a:lnTo>
                  <a:lnTo>
                    <a:pt x="4593" y="4172"/>
                  </a:lnTo>
                  <a:lnTo>
                    <a:pt x="5951" y="4108"/>
                  </a:lnTo>
                  <a:lnTo>
                    <a:pt x="6792" y="4011"/>
                  </a:lnTo>
                  <a:lnTo>
                    <a:pt x="7665" y="3914"/>
                  </a:lnTo>
                  <a:lnTo>
                    <a:pt x="8635" y="3817"/>
                  </a:lnTo>
                  <a:lnTo>
                    <a:pt x="9605" y="3720"/>
                  </a:lnTo>
                  <a:lnTo>
                    <a:pt x="9993" y="3655"/>
                  </a:lnTo>
                  <a:lnTo>
                    <a:pt x="10187" y="3655"/>
                  </a:lnTo>
                  <a:lnTo>
                    <a:pt x="10381" y="3590"/>
                  </a:lnTo>
                  <a:lnTo>
                    <a:pt x="10478" y="3493"/>
                  </a:lnTo>
                  <a:lnTo>
                    <a:pt x="10511" y="3396"/>
                  </a:lnTo>
                  <a:lnTo>
                    <a:pt x="10543" y="3299"/>
                  </a:lnTo>
                  <a:lnTo>
                    <a:pt x="10511" y="3202"/>
                  </a:lnTo>
                  <a:lnTo>
                    <a:pt x="10414" y="2976"/>
                  </a:lnTo>
                  <a:lnTo>
                    <a:pt x="10284" y="2782"/>
                  </a:lnTo>
                  <a:lnTo>
                    <a:pt x="9929" y="2297"/>
                  </a:lnTo>
                  <a:lnTo>
                    <a:pt x="9540" y="1876"/>
                  </a:lnTo>
                  <a:lnTo>
                    <a:pt x="9120" y="1488"/>
                  </a:lnTo>
                  <a:lnTo>
                    <a:pt x="8667" y="1100"/>
                  </a:lnTo>
                  <a:lnTo>
                    <a:pt x="8247" y="841"/>
                  </a:lnTo>
                  <a:lnTo>
                    <a:pt x="7794" y="615"/>
                  </a:lnTo>
                  <a:lnTo>
                    <a:pt x="7406" y="421"/>
                  </a:lnTo>
                  <a:lnTo>
                    <a:pt x="7018" y="259"/>
                  </a:lnTo>
                  <a:lnTo>
                    <a:pt x="6565" y="130"/>
                  </a:lnTo>
                  <a:lnTo>
                    <a:pt x="6145" y="65"/>
                  </a:lnTo>
                  <a:lnTo>
                    <a:pt x="56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
            <p:cNvSpPr/>
            <p:nvPr/>
          </p:nvSpPr>
          <p:spPr>
            <a:xfrm>
              <a:off x="5070076" y="-4454105"/>
              <a:ext cx="206244" cy="136756"/>
            </a:xfrm>
            <a:custGeom>
              <a:rect b="b" l="l" r="r" t="t"/>
              <a:pathLst>
                <a:path extrusionOk="0" h="1909" w="2879">
                  <a:moveTo>
                    <a:pt x="939" y="1035"/>
                  </a:moveTo>
                  <a:lnTo>
                    <a:pt x="971" y="1132"/>
                  </a:lnTo>
                  <a:lnTo>
                    <a:pt x="1068" y="1197"/>
                  </a:lnTo>
                  <a:lnTo>
                    <a:pt x="1100" y="1229"/>
                  </a:lnTo>
                  <a:lnTo>
                    <a:pt x="874" y="1229"/>
                  </a:lnTo>
                  <a:lnTo>
                    <a:pt x="874" y="1197"/>
                  </a:lnTo>
                  <a:lnTo>
                    <a:pt x="874" y="1164"/>
                  </a:lnTo>
                  <a:lnTo>
                    <a:pt x="874" y="1132"/>
                  </a:lnTo>
                  <a:lnTo>
                    <a:pt x="906" y="1067"/>
                  </a:lnTo>
                  <a:lnTo>
                    <a:pt x="939" y="1035"/>
                  </a:lnTo>
                  <a:close/>
                  <a:moveTo>
                    <a:pt x="1876" y="0"/>
                  </a:moveTo>
                  <a:lnTo>
                    <a:pt x="1585" y="33"/>
                  </a:lnTo>
                  <a:lnTo>
                    <a:pt x="1262" y="97"/>
                  </a:lnTo>
                  <a:lnTo>
                    <a:pt x="1036" y="162"/>
                  </a:lnTo>
                  <a:lnTo>
                    <a:pt x="809" y="227"/>
                  </a:lnTo>
                  <a:lnTo>
                    <a:pt x="615" y="324"/>
                  </a:lnTo>
                  <a:lnTo>
                    <a:pt x="389" y="421"/>
                  </a:lnTo>
                  <a:lnTo>
                    <a:pt x="227" y="582"/>
                  </a:lnTo>
                  <a:lnTo>
                    <a:pt x="98" y="744"/>
                  </a:lnTo>
                  <a:lnTo>
                    <a:pt x="1" y="938"/>
                  </a:lnTo>
                  <a:lnTo>
                    <a:pt x="1" y="1164"/>
                  </a:lnTo>
                  <a:lnTo>
                    <a:pt x="33" y="1358"/>
                  </a:lnTo>
                  <a:lnTo>
                    <a:pt x="98" y="1520"/>
                  </a:lnTo>
                  <a:lnTo>
                    <a:pt x="227" y="1649"/>
                  </a:lnTo>
                  <a:lnTo>
                    <a:pt x="356" y="1779"/>
                  </a:lnTo>
                  <a:lnTo>
                    <a:pt x="453" y="1811"/>
                  </a:lnTo>
                  <a:lnTo>
                    <a:pt x="583" y="1876"/>
                  </a:lnTo>
                  <a:lnTo>
                    <a:pt x="809" y="1908"/>
                  </a:lnTo>
                  <a:lnTo>
                    <a:pt x="1133" y="1908"/>
                  </a:lnTo>
                  <a:lnTo>
                    <a:pt x="1424" y="1844"/>
                  </a:lnTo>
                  <a:lnTo>
                    <a:pt x="1521" y="1844"/>
                  </a:lnTo>
                  <a:lnTo>
                    <a:pt x="1682" y="1811"/>
                  </a:lnTo>
                  <a:lnTo>
                    <a:pt x="1876" y="1779"/>
                  </a:lnTo>
                  <a:lnTo>
                    <a:pt x="2070" y="1714"/>
                  </a:lnTo>
                  <a:lnTo>
                    <a:pt x="2329" y="1585"/>
                  </a:lnTo>
                  <a:lnTo>
                    <a:pt x="2426" y="1520"/>
                  </a:lnTo>
                  <a:lnTo>
                    <a:pt x="2523" y="1455"/>
                  </a:lnTo>
                  <a:lnTo>
                    <a:pt x="2620" y="1358"/>
                  </a:lnTo>
                  <a:lnTo>
                    <a:pt x="2685" y="1294"/>
                  </a:lnTo>
                  <a:lnTo>
                    <a:pt x="2750" y="1197"/>
                  </a:lnTo>
                  <a:lnTo>
                    <a:pt x="2847" y="1067"/>
                  </a:lnTo>
                  <a:lnTo>
                    <a:pt x="2879" y="938"/>
                  </a:lnTo>
                  <a:lnTo>
                    <a:pt x="2879" y="776"/>
                  </a:lnTo>
                  <a:lnTo>
                    <a:pt x="2847" y="647"/>
                  </a:lnTo>
                  <a:lnTo>
                    <a:pt x="2782" y="421"/>
                  </a:lnTo>
                  <a:lnTo>
                    <a:pt x="2717" y="388"/>
                  </a:lnTo>
                  <a:lnTo>
                    <a:pt x="2620" y="259"/>
                  </a:lnTo>
                  <a:lnTo>
                    <a:pt x="2459" y="130"/>
                  </a:lnTo>
                  <a:lnTo>
                    <a:pt x="2329" y="65"/>
                  </a:lnTo>
                  <a:lnTo>
                    <a:pt x="2200" y="33"/>
                  </a:lnTo>
                  <a:lnTo>
                    <a:pt x="2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1" name="Google Shape;141;p9"/>
          <p:cNvPicPr preferRelativeResize="0"/>
          <p:nvPr/>
        </p:nvPicPr>
        <p:blipFill>
          <a:blip r:embed="rId2">
            <a:alphaModFix/>
          </a:blip>
          <a:stretch>
            <a:fillRect/>
          </a:stretch>
        </p:blipFill>
        <p:spPr>
          <a:xfrm>
            <a:off x="-528872" y="662425"/>
            <a:ext cx="1102596" cy="9508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2" name="Shape 142"/>
        <p:cNvGrpSpPr/>
        <p:nvPr/>
      </p:nvGrpSpPr>
      <p:grpSpPr>
        <a:xfrm>
          <a:off x="0" y="0"/>
          <a:ext cx="0" cy="0"/>
          <a:chOff x="0" y="0"/>
          <a:chExt cx="0" cy="0"/>
        </a:xfrm>
      </p:grpSpPr>
      <p:sp>
        <p:nvSpPr>
          <p:cNvPr id="143" name="Google Shape;143;p10"/>
          <p:cNvSpPr/>
          <p:nvPr>
            <p:ph idx="2" type="pic"/>
          </p:nvPr>
        </p:nvSpPr>
        <p:spPr>
          <a:xfrm>
            <a:off x="0" y="0"/>
            <a:ext cx="9144000" cy="5143500"/>
          </a:xfrm>
          <a:prstGeom prst="rect">
            <a:avLst/>
          </a:prstGeom>
          <a:noFill/>
          <a:ln>
            <a:noFill/>
          </a:ln>
        </p:spPr>
      </p:sp>
      <p:sp>
        <p:nvSpPr>
          <p:cNvPr id="144" name="Google Shape;144;p10"/>
          <p:cNvSpPr txBox="1"/>
          <p:nvPr>
            <p:ph type="title"/>
          </p:nvPr>
        </p:nvSpPr>
        <p:spPr>
          <a:xfrm>
            <a:off x="740550" y="4038825"/>
            <a:ext cx="7662900" cy="565200"/>
          </a:xfrm>
          <a:prstGeom prst="rect">
            <a:avLst/>
          </a:prstGeom>
          <a:solidFill>
            <a:schemeClr val="dk2"/>
          </a:solidFill>
          <a:ln>
            <a:noFill/>
          </a:ln>
        </p:spPr>
        <p:txBody>
          <a:bodyPr anchorCtr="0" anchor="b" bIns="91425" lIns="91425" spcFirstLastPara="1" rIns="91425" wrap="square" tIns="91425">
            <a:noAutofit/>
          </a:bodyPr>
          <a:lstStyle>
            <a:lvl1pPr lvl="0" rtl="0" algn="ctr">
              <a:lnSpc>
                <a:spcPct val="115000"/>
              </a:lnSpc>
              <a:spcBef>
                <a:spcPts val="0"/>
              </a:spcBef>
              <a:spcAft>
                <a:spcPts val="0"/>
              </a:spcAft>
              <a:buSzPts val="2400"/>
              <a:buNone/>
              <a:defRPr sz="21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Krona One"/>
              <a:buNone/>
              <a:defRPr sz="2400">
                <a:solidFill>
                  <a:schemeClr val="dk1"/>
                </a:solidFill>
                <a:latin typeface="Krona One"/>
                <a:ea typeface="Krona One"/>
                <a:cs typeface="Krona One"/>
                <a:sym typeface="Krona One"/>
              </a:defRPr>
            </a:lvl1pPr>
            <a:lvl2pPr lvl="1"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1pPr>
            <a:lvl2pPr indent="-317500" lvl="1" marL="914400">
              <a:lnSpc>
                <a:spcPct val="115000"/>
              </a:lnSpc>
              <a:spcBef>
                <a:spcPts val="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2pPr>
            <a:lvl3pPr indent="-317500" lvl="2" marL="1371600">
              <a:lnSpc>
                <a:spcPct val="115000"/>
              </a:lnSpc>
              <a:spcBef>
                <a:spcPts val="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3pPr>
            <a:lvl4pPr indent="-317500" lvl="3" marL="1828800">
              <a:lnSpc>
                <a:spcPct val="115000"/>
              </a:lnSpc>
              <a:spcBef>
                <a:spcPts val="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4pPr>
            <a:lvl5pPr indent="-317500" lvl="4" marL="2286000">
              <a:lnSpc>
                <a:spcPct val="115000"/>
              </a:lnSpc>
              <a:spcBef>
                <a:spcPts val="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5pPr>
            <a:lvl6pPr indent="-317500" lvl="5" marL="2743200">
              <a:lnSpc>
                <a:spcPct val="115000"/>
              </a:lnSpc>
              <a:spcBef>
                <a:spcPts val="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6pPr>
            <a:lvl7pPr indent="-317500" lvl="6" marL="3200400">
              <a:lnSpc>
                <a:spcPct val="115000"/>
              </a:lnSpc>
              <a:spcBef>
                <a:spcPts val="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7pPr>
            <a:lvl8pPr indent="-317500" lvl="7" marL="3657600">
              <a:lnSpc>
                <a:spcPct val="115000"/>
              </a:lnSpc>
              <a:spcBef>
                <a:spcPts val="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8pPr>
            <a:lvl9pPr indent="-317500" lvl="8" marL="4114800">
              <a:lnSpc>
                <a:spcPct val="115000"/>
              </a:lnSpc>
              <a:spcBef>
                <a:spcPts val="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69" name="Shape 369"/>
        <p:cNvGrpSpPr/>
        <p:nvPr/>
      </p:nvGrpSpPr>
      <p:grpSpPr>
        <a:xfrm>
          <a:off x="0" y="0"/>
          <a:ext cx="0" cy="0"/>
          <a:chOff x="0" y="0"/>
          <a:chExt cx="0" cy="0"/>
        </a:xfrm>
      </p:grpSpPr>
      <p:sp>
        <p:nvSpPr>
          <p:cNvPr id="370" name="Google Shape;370;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71" name="Google Shape;371;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23.jp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33.jpg"/><Relationship Id="rId4" Type="http://schemas.openxmlformats.org/officeDocument/2006/relationships/image" Target="../media/image42.gif"/><Relationship Id="rId9" Type="http://schemas.openxmlformats.org/officeDocument/2006/relationships/image" Target="../media/image30.jpg"/><Relationship Id="rId5" Type="http://schemas.openxmlformats.org/officeDocument/2006/relationships/image" Target="../media/image25.jpg"/><Relationship Id="rId6" Type="http://schemas.openxmlformats.org/officeDocument/2006/relationships/image" Target="../media/image28.png"/><Relationship Id="rId7" Type="http://schemas.openxmlformats.org/officeDocument/2006/relationships/image" Target="../media/image36.png"/><Relationship Id="rId8" Type="http://schemas.openxmlformats.org/officeDocument/2006/relationships/image" Target="../media/image32.jpg"/><Relationship Id="rId10"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s://www.youtube.com/watch?v=kZGDrpyHFUk" TargetMode="External"/><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34.jpg"/><Relationship Id="rId4" Type="http://schemas.openxmlformats.org/officeDocument/2006/relationships/image" Target="../media/image4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3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53.jpg"/><Relationship Id="rId4" Type="http://schemas.openxmlformats.org/officeDocument/2006/relationships/image" Target="../media/image4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51.jpg"/><Relationship Id="rId4" Type="http://schemas.openxmlformats.org/officeDocument/2006/relationships/image" Target="../media/image4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52.jpg"/><Relationship Id="rId4" Type="http://schemas.openxmlformats.org/officeDocument/2006/relationships/image" Target="../media/image47.jpg"/><Relationship Id="rId5" Type="http://schemas.openxmlformats.org/officeDocument/2006/relationships/image" Target="../media/image5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57.jpg"/><Relationship Id="rId4" Type="http://schemas.openxmlformats.org/officeDocument/2006/relationships/image" Target="../media/image5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48.jpg"/><Relationship Id="rId4" Type="http://schemas.openxmlformats.org/officeDocument/2006/relationships/image" Target="../media/image5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59.jpg"/><Relationship Id="rId4" Type="http://schemas.openxmlformats.org/officeDocument/2006/relationships/image" Target="../media/image5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56.jpg"/><Relationship Id="rId4" Type="http://schemas.openxmlformats.org/officeDocument/2006/relationships/image" Target="../media/image6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6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1.jpg"/><Relationship Id="rId4" Type="http://schemas.openxmlformats.org/officeDocument/2006/relationships/image" Target="../media/image66.jpg"/><Relationship Id="rId5" Type="http://schemas.openxmlformats.org/officeDocument/2006/relationships/image" Target="../media/image6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70.jpg"/><Relationship Id="rId4" Type="http://schemas.openxmlformats.org/officeDocument/2006/relationships/image" Target="../media/image65.jpg"/><Relationship Id="rId5" Type="http://schemas.openxmlformats.org/officeDocument/2006/relationships/image" Target="../media/image63.jpg"/><Relationship Id="rId6" Type="http://schemas.openxmlformats.org/officeDocument/2006/relationships/image" Target="../media/image7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7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72.jpg"/><Relationship Id="rId4" Type="http://schemas.openxmlformats.org/officeDocument/2006/relationships/image" Target="../media/image78.jpg"/><Relationship Id="rId5" Type="http://schemas.openxmlformats.org/officeDocument/2006/relationships/image" Target="../media/image7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4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 Id="rId3"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hyperlink" Target="https://www.freepik.com/free-vector/hand-drawn-sport-elements_895364.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hyperlink" Target="https://www.freepik.com/free-vector/hand-drawn-national-sports-day-illustration_15858263.htm/?utm_source=slidesgo_template&amp;utm_medium=referral-link&amp;utm_campaign=sg_resources&amp;utm_content=freepik" TargetMode="External"/><Relationship Id="rId4" Type="http://schemas.openxmlformats.org/officeDocument/2006/relationships/hyperlink" Target="https://www.flaticon.com/packs/sport-equipment-60?word=sports/?utm_source=slidesgo_template&amp;utm_medium=referral-link&amp;utm_campaign=sg_resources&amp;utm_content=flaticon" TargetMode="External"/><Relationship Id="rId9" Type="http://schemas.openxmlformats.org/officeDocument/2006/relationships/hyperlink" Target="https://www.freepik.com/free-photo/girl-sitting-with-basketball_2287075.htm/?utm_source=slidesgo_template&amp;utm_medium=referral-link&amp;utm_campaign=sg_resources&amp;utm_content=freepik" TargetMode="External"/><Relationship Id="rId5" Type="http://schemas.openxmlformats.org/officeDocument/2006/relationships/hyperlink" Target="https://www.freepik.com/free-photo/happy-children-enjoying-their-gym-class_17539133.htm/?utm_source=slidesgo_template&amp;utm_medium=referral-link&amp;utm_campaign=sg_resources&amp;utm_content=freepik" TargetMode="External"/><Relationship Id="rId6" Type="http://schemas.openxmlformats.org/officeDocument/2006/relationships/hyperlink" Target="https://www.freepik.com/free-photo/close-up-kids-playing-badminton_20932605.htm/?utm_source=slidesgo_template&amp;utm_medium=referral-link&amp;utm_campaign=sg_resources&amp;utm_content=freepik" TargetMode="External"/><Relationship Id="rId7" Type="http://schemas.openxmlformats.org/officeDocument/2006/relationships/hyperlink" Target="https://www.freepik.com/free-photo/medium-shot-girl-holding-basket-ball_16312148.htm/?utm_source=slidesgo_template&amp;utm_medium=referral-link&amp;utm_campaign=sg_resources&amp;utm_content=freepik" TargetMode="External"/><Relationship Id="rId8" Type="http://schemas.openxmlformats.org/officeDocument/2006/relationships/hyperlink" Target="https://www.freepik.com/free-photo/modern-sport-composition-with-gym-elements_3465540.htm/?utm_source=slidesgo_template&amp;utm_medium=referral-link&amp;utm_campaign=sg_resources&amp;utm_content=freepik" TargetMode="External"/><Relationship Id="rId11" Type="http://schemas.openxmlformats.org/officeDocument/2006/relationships/hyperlink" Target="https://www.freepik.com/free-photo/view-composition-with-neatly-arranged-organized-sport-items_40168780.htm/?utm_source=slidesgo_template&amp;utm_medium=referral-link&amp;utm_campaign=sg_resources&amp;utm_content=freepik" TargetMode="External"/><Relationship Id="rId10" Type="http://schemas.openxmlformats.org/officeDocument/2006/relationships/hyperlink" Target="https://www.freepik.com/free-photo/flat-lay-composition-toys-with-copyspace_4379832.htm/?utm_source=slidesgo_template&amp;utm_medium=referral-link&amp;utm_campaign=sg_resources&amp;utm_content=freepik" TargetMode="External"/><Relationship Id="rId13" Type="http://schemas.openxmlformats.org/officeDocument/2006/relationships/hyperlink" Target="https://www.freepik.com/free-photo/close-up-smiley-girl-with-pink-goggles_16627213.htm/?utm_source=slidesgo_template&amp;utm_medium=referral-link&amp;utm_campaign=sg_resources&amp;utm_content=freepik" TargetMode="External"/><Relationship Id="rId12" Type="http://schemas.openxmlformats.org/officeDocument/2006/relationships/hyperlink" Target="https://www.freepik.com/free-photo/adult-african-american-man-preparing-surfing_4381095.htm/?utm_source=slidesgo_template&amp;utm_medium=referral-link&amp;utm_campaign=sg_resources&amp;utm_content=freepik" TargetMode="External"/><Relationship Id="rId14" Type="http://schemas.openxmlformats.org/officeDocument/2006/relationships/hyperlink" Target="https://www.freepik.com/free-photo/full-shot-smiley-girl-snow-outdoors_13106672.htm/?utm_source=slidesgo_template&amp;utm_medium=referral-link&amp;utm_campaign=sg_resources&amp;utm_content=freepik"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5.xml"/><Relationship Id="rId3" Type="http://schemas.openxmlformats.org/officeDocument/2006/relationships/hyperlink" Target="http://bit.ly/2PfT4lq" TargetMode="External"/><Relationship Id="rId4" Type="http://schemas.openxmlformats.org/officeDocument/2006/relationships/slide" Target="/ppt/slides/slide7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6.xml"/><Relationship Id="rId3" Type="http://schemas.openxmlformats.org/officeDocument/2006/relationships/hyperlink" Target="http://bit.ly/2PfT4lq" TargetMode="External"/><Relationship Id="rId4" Type="http://schemas.openxmlformats.org/officeDocument/2006/relationships/slide" Target="/ppt/slides/slide7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7.xml"/><Relationship Id="rId3" Type="http://schemas.openxmlformats.org/officeDocument/2006/relationships/hyperlink" Target="https://fonts.google.com/specimen/Krona+One" TargetMode="External"/><Relationship Id="rId4" Type="http://schemas.openxmlformats.org/officeDocument/2006/relationships/hyperlink" Target="https://fonts.google.com/specimen/Montserra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64.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8.png"/><Relationship Id="rId14" Type="http://schemas.openxmlformats.org/officeDocument/2006/relationships/image" Target="../media/image69.png"/><Relationship Id="rId17" Type="http://schemas.openxmlformats.org/officeDocument/2006/relationships/image" Target="../media/image74.png"/><Relationship Id="rId16" Type="http://schemas.openxmlformats.org/officeDocument/2006/relationships/image" Target="../media/image7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9.xml"/><Relationship Id="rId3" Type="http://schemas.openxmlformats.org/officeDocument/2006/relationships/hyperlink" Target="https://bit.ly/2ZjL1p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5.xml"/><Relationship Id="rId3" Type="http://schemas.openxmlformats.org/officeDocument/2006/relationships/hyperlink" Target="https://workspace.google.com/marketplace/app/icons_for_slides_docs/381578326502"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1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2.xml"/><Relationship Id="rId3" Type="http://schemas.openxmlformats.org/officeDocument/2006/relationships/hyperlink" Target="http://bit.ly/2PfT4lq" TargetMode="Externa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2"/>
          <p:cNvSpPr txBox="1"/>
          <p:nvPr>
            <p:ph type="ctrTitle"/>
          </p:nvPr>
        </p:nvSpPr>
        <p:spPr>
          <a:xfrm>
            <a:off x="3441950" y="1051500"/>
            <a:ext cx="4988700" cy="3000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sz="3600"/>
          </a:p>
          <a:p>
            <a:pPr indent="0" lvl="0" marL="0" rtl="0" algn="r">
              <a:spcBef>
                <a:spcPts val="0"/>
              </a:spcBef>
              <a:spcAft>
                <a:spcPts val="0"/>
              </a:spcAft>
              <a:buNone/>
            </a:pPr>
            <a:r>
              <a:rPr lang="en" sz="3600"/>
              <a:t>Los deportes: </a:t>
            </a:r>
            <a:endParaRPr sz="3600"/>
          </a:p>
          <a:p>
            <a:pPr indent="0" lvl="0" marL="0" rtl="0" algn="r">
              <a:spcBef>
                <a:spcPts val="0"/>
              </a:spcBef>
              <a:spcAft>
                <a:spcPts val="0"/>
              </a:spcAft>
              <a:buNone/>
            </a:pPr>
            <a:r>
              <a:rPr lang="en" sz="3600"/>
              <a:t>El fútbol </a:t>
            </a:r>
            <a:r>
              <a:rPr lang="en" sz="3600">
                <a:solidFill>
                  <a:schemeClr val="accent4"/>
                </a:solidFill>
              </a:rPr>
              <a:t>más</a:t>
            </a:r>
            <a:r>
              <a:rPr lang="en" sz="3600">
                <a:solidFill>
                  <a:schemeClr val="accent4"/>
                </a:solidFill>
              </a:rPr>
              <a:t> </a:t>
            </a:r>
            <a:r>
              <a:rPr lang="en" sz="3600">
                <a:solidFill>
                  <a:schemeClr val="lt2"/>
                </a:solidFill>
              </a:rPr>
              <a:t>divertido</a:t>
            </a:r>
            <a:r>
              <a:rPr lang="en" sz="3600">
                <a:solidFill>
                  <a:schemeClr val="accent4"/>
                </a:solidFill>
              </a:rPr>
              <a:t> que</a:t>
            </a:r>
            <a:r>
              <a:rPr lang="en" sz="3600"/>
              <a:t> el golf</a:t>
            </a:r>
            <a:r>
              <a:rPr lang="en" sz="3600"/>
              <a:t> </a:t>
            </a:r>
            <a:endParaRPr sz="3600"/>
          </a:p>
          <a:p>
            <a:pPr indent="0" lvl="0" marL="0" rtl="0" algn="r">
              <a:spcBef>
                <a:spcPts val="0"/>
              </a:spcBef>
              <a:spcAft>
                <a:spcPts val="0"/>
              </a:spcAft>
              <a:buNone/>
            </a:pPr>
            <a:r>
              <a:t/>
            </a:r>
            <a:endParaRPr sz="3600"/>
          </a:p>
        </p:txBody>
      </p:sp>
      <p:sp>
        <p:nvSpPr>
          <p:cNvPr id="380" name="Google Shape;380;p32"/>
          <p:cNvSpPr txBox="1"/>
          <p:nvPr>
            <p:ph idx="1" type="subTitle"/>
          </p:nvPr>
        </p:nvSpPr>
        <p:spPr>
          <a:xfrm>
            <a:off x="3441950" y="4067200"/>
            <a:ext cx="498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Los comparativos</a:t>
            </a:r>
            <a:endParaRPr/>
          </a:p>
        </p:txBody>
      </p:sp>
      <p:sp>
        <p:nvSpPr>
          <p:cNvPr id="381" name="Google Shape;381;p32"/>
          <p:cNvSpPr txBox="1"/>
          <p:nvPr>
            <p:ph type="ctrTitle"/>
          </p:nvPr>
        </p:nvSpPr>
        <p:spPr>
          <a:xfrm>
            <a:off x="6984950" y="539500"/>
            <a:ext cx="1445700" cy="393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500"/>
              <a:t>9 grado</a:t>
            </a:r>
            <a:endParaRPr sz="1500"/>
          </a:p>
        </p:txBody>
      </p:sp>
      <p:sp>
        <p:nvSpPr>
          <p:cNvPr id="382" name="Google Shape;382;p32"/>
          <p:cNvSpPr/>
          <p:nvPr/>
        </p:nvSpPr>
        <p:spPr>
          <a:xfrm>
            <a:off x="8717099" y="2989288"/>
            <a:ext cx="54" cy="1795"/>
          </a:xfrm>
          <a:custGeom>
            <a:rect b="b" l="l" r="r" t="t"/>
            <a:pathLst>
              <a:path extrusionOk="0" h="33" w="1">
                <a:moveTo>
                  <a:pt x="0" y="0"/>
                </a:moveTo>
                <a:lnTo>
                  <a:pt x="0" y="0"/>
                </a:lnTo>
                <a:lnTo>
                  <a:pt x="0" y="32"/>
                </a:lnTo>
                <a:lnTo>
                  <a:pt x="0" y="32"/>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8535942" y="2482741"/>
            <a:ext cx="126663" cy="105561"/>
          </a:xfrm>
          <a:custGeom>
            <a:rect b="b" l="l" r="r" t="t"/>
            <a:pathLst>
              <a:path extrusionOk="0" h="1941" w="2329">
                <a:moveTo>
                  <a:pt x="647" y="0"/>
                </a:moveTo>
                <a:lnTo>
                  <a:pt x="453" y="65"/>
                </a:lnTo>
                <a:lnTo>
                  <a:pt x="292" y="162"/>
                </a:lnTo>
                <a:lnTo>
                  <a:pt x="130" y="291"/>
                </a:lnTo>
                <a:lnTo>
                  <a:pt x="33" y="485"/>
                </a:lnTo>
                <a:lnTo>
                  <a:pt x="1" y="679"/>
                </a:lnTo>
                <a:lnTo>
                  <a:pt x="1" y="906"/>
                </a:lnTo>
                <a:lnTo>
                  <a:pt x="33" y="1068"/>
                </a:lnTo>
                <a:lnTo>
                  <a:pt x="98" y="1229"/>
                </a:lnTo>
                <a:lnTo>
                  <a:pt x="195" y="1359"/>
                </a:lnTo>
                <a:lnTo>
                  <a:pt x="292" y="1488"/>
                </a:lnTo>
                <a:lnTo>
                  <a:pt x="356" y="1553"/>
                </a:lnTo>
                <a:lnTo>
                  <a:pt x="518" y="1682"/>
                </a:lnTo>
                <a:lnTo>
                  <a:pt x="647" y="1779"/>
                </a:lnTo>
                <a:lnTo>
                  <a:pt x="906" y="1876"/>
                </a:lnTo>
                <a:lnTo>
                  <a:pt x="971" y="1876"/>
                </a:lnTo>
                <a:lnTo>
                  <a:pt x="1294" y="1941"/>
                </a:lnTo>
                <a:lnTo>
                  <a:pt x="1423" y="1941"/>
                </a:lnTo>
                <a:lnTo>
                  <a:pt x="1617" y="1908"/>
                </a:lnTo>
                <a:lnTo>
                  <a:pt x="1682" y="1908"/>
                </a:lnTo>
                <a:lnTo>
                  <a:pt x="1812" y="1876"/>
                </a:lnTo>
                <a:lnTo>
                  <a:pt x="1973" y="1844"/>
                </a:lnTo>
                <a:lnTo>
                  <a:pt x="2103" y="1779"/>
                </a:lnTo>
                <a:lnTo>
                  <a:pt x="2135" y="1747"/>
                </a:lnTo>
                <a:lnTo>
                  <a:pt x="2232" y="1617"/>
                </a:lnTo>
                <a:lnTo>
                  <a:pt x="2297" y="1456"/>
                </a:lnTo>
                <a:lnTo>
                  <a:pt x="2329" y="1359"/>
                </a:lnTo>
                <a:lnTo>
                  <a:pt x="2329" y="1262"/>
                </a:lnTo>
                <a:lnTo>
                  <a:pt x="2297" y="1132"/>
                </a:lnTo>
                <a:lnTo>
                  <a:pt x="2264" y="1035"/>
                </a:lnTo>
                <a:lnTo>
                  <a:pt x="2200" y="906"/>
                </a:lnTo>
                <a:lnTo>
                  <a:pt x="2135" y="809"/>
                </a:lnTo>
                <a:lnTo>
                  <a:pt x="2006" y="615"/>
                </a:lnTo>
                <a:lnTo>
                  <a:pt x="1941" y="485"/>
                </a:lnTo>
                <a:lnTo>
                  <a:pt x="1844" y="388"/>
                </a:lnTo>
                <a:lnTo>
                  <a:pt x="1812" y="356"/>
                </a:lnTo>
                <a:lnTo>
                  <a:pt x="1617" y="194"/>
                </a:lnTo>
                <a:lnTo>
                  <a:pt x="1391" y="97"/>
                </a:lnTo>
                <a:lnTo>
                  <a:pt x="1359" y="97"/>
                </a:lnTo>
                <a:lnTo>
                  <a:pt x="1326" y="65"/>
                </a:lnTo>
                <a:lnTo>
                  <a:pt x="1068" y="33"/>
                </a:lnTo>
                <a:lnTo>
                  <a:pt x="1003" y="33"/>
                </a:lnTo>
                <a:lnTo>
                  <a:pt x="8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2"/>
          <p:cNvGrpSpPr/>
          <p:nvPr/>
        </p:nvGrpSpPr>
        <p:grpSpPr>
          <a:xfrm>
            <a:off x="415486" y="192873"/>
            <a:ext cx="3230602" cy="4506509"/>
            <a:chOff x="605511" y="192873"/>
            <a:chExt cx="3230602" cy="4506509"/>
          </a:xfrm>
        </p:grpSpPr>
        <p:sp>
          <p:nvSpPr>
            <p:cNvPr id="385" name="Google Shape;385;p32"/>
            <p:cNvSpPr/>
            <p:nvPr/>
          </p:nvSpPr>
          <p:spPr>
            <a:xfrm>
              <a:off x="669150" y="3088973"/>
              <a:ext cx="2714459" cy="1371834"/>
            </a:xfrm>
            <a:custGeom>
              <a:rect b="b" l="l" r="r" t="t"/>
              <a:pathLst>
                <a:path extrusionOk="0" h="16720" w="33084">
                  <a:moveTo>
                    <a:pt x="16526" y="550"/>
                  </a:moveTo>
                  <a:lnTo>
                    <a:pt x="17787" y="582"/>
                  </a:lnTo>
                  <a:lnTo>
                    <a:pt x="17076" y="615"/>
                  </a:lnTo>
                  <a:lnTo>
                    <a:pt x="16623" y="647"/>
                  </a:lnTo>
                  <a:lnTo>
                    <a:pt x="16591" y="615"/>
                  </a:lnTo>
                  <a:lnTo>
                    <a:pt x="16526" y="550"/>
                  </a:lnTo>
                  <a:close/>
                  <a:moveTo>
                    <a:pt x="22541" y="744"/>
                  </a:moveTo>
                  <a:lnTo>
                    <a:pt x="23544" y="809"/>
                  </a:lnTo>
                  <a:lnTo>
                    <a:pt x="23479" y="873"/>
                  </a:lnTo>
                  <a:lnTo>
                    <a:pt x="23285" y="873"/>
                  </a:lnTo>
                  <a:lnTo>
                    <a:pt x="22735" y="809"/>
                  </a:lnTo>
                  <a:lnTo>
                    <a:pt x="22282" y="744"/>
                  </a:lnTo>
                  <a:close/>
                  <a:moveTo>
                    <a:pt x="25743" y="1035"/>
                  </a:moveTo>
                  <a:lnTo>
                    <a:pt x="25937" y="1068"/>
                  </a:lnTo>
                  <a:lnTo>
                    <a:pt x="26486" y="1197"/>
                  </a:lnTo>
                  <a:lnTo>
                    <a:pt x="26486" y="1197"/>
                  </a:lnTo>
                  <a:lnTo>
                    <a:pt x="26195" y="1165"/>
                  </a:lnTo>
                  <a:lnTo>
                    <a:pt x="25743" y="1035"/>
                  </a:lnTo>
                  <a:close/>
                  <a:moveTo>
                    <a:pt x="7988" y="1617"/>
                  </a:moveTo>
                  <a:lnTo>
                    <a:pt x="8021" y="1650"/>
                  </a:lnTo>
                  <a:lnTo>
                    <a:pt x="7891" y="1682"/>
                  </a:lnTo>
                  <a:lnTo>
                    <a:pt x="7859" y="1682"/>
                  </a:lnTo>
                  <a:lnTo>
                    <a:pt x="7762" y="1714"/>
                  </a:lnTo>
                  <a:lnTo>
                    <a:pt x="7665" y="1714"/>
                  </a:lnTo>
                  <a:lnTo>
                    <a:pt x="7568" y="1747"/>
                  </a:lnTo>
                  <a:lnTo>
                    <a:pt x="7471" y="1779"/>
                  </a:lnTo>
                  <a:lnTo>
                    <a:pt x="6857" y="1908"/>
                  </a:lnTo>
                  <a:lnTo>
                    <a:pt x="7245" y="1779"/>
                  </a:lnTo>
                  <a:lnTo>
                    <a:pt x="7633" y="1714"/>
                  </a:lnTo>
                  <a:lnTo>
                    <a:pt x="7988" y="1617"/>
                  </a:lnTo>
                  <a:close/>
                  <a:moveTo>
                    <a:pt x="6889" y="2426"/>
                  </a:moveTo>
                  <a:lnTo>
                    <a:pt x="6145" y="2652"/>
                  </a:lnTo>
                  <a:lnTo>
                    <a:pt x="5951" y="2684"/>
                  </a:lnTo>
                  <a:lnTo>
                    <a:pt x="5434" y="2814"/>
                  </a:lnTo>
                  <a:lnTo>
                    <a:pt x="4852" y="2846"/>
                  </a:lnTo>
                  <a:lnTo>
                    <a:pt x="5951" y="2587"/>
                  </a:lnTo>
                  <a:lnTo>
                    <a:pt x="6889" y="2426"/>
                  </a:lnTo>
                  <a:close/>
                  <a:moveTo>
                    <a:pt x="21409" y="2814"/>
                  </a:moveTo>
                  <a:lnTo>
                    <a:pt x="21086" y="2846"/>
                  </a:lnTo>
                  <a:lnTo>
                    <a:pt x="21086" y="2814"/>
                  </a:lnTo>
                  <a:close/>
                  <a:moveTo>
                    <a:pt x="20536" y="2846"/>
                  </a:moveTo>
                  <a:lnTo>
                    <a:pt x="20601" y="2879"/>
                  </a:lnTo>
                  <a:lnTo>
                    <a:pt x="20277" y="2911"/>
                  </a:lnTo>
                  <a:lnTo>
                    <a:pt x="19566" y="2879"/>
                  </a:lnTo>
                  <a:lnTo>
                    <a:pt x="20536" y="2846"/>
                  </a:lnTo>
                  <a:close/>
                  <a:moveTo>
                    <a:pt x="13066" y="3105"/>
                  </a:moveTo>
                  <a:lnTo>
                    <a:pt x="12904" y="3137"/>
                  </a:lnTo>
                  <a:lnTo>
                    <a:pt x="10899" y="3267"/>
                  </a:lnTo>
                  <a:lnTo>
                    <a:pt x="9411" y="3331"/>
                  </a:lnTo>
                  <a:lnTo>
                    <a:pt x="9605" y="3299"/>
                  </a:lnTo>
                  <a:lnTo>
                    <a:pt x="10576" y="3105"/>
                  </a:lnTo>
                  <a:close/>
                  <a:moveTo>
                    <a:pt x="5207" y="3655"/>
                  </a:moveTo>
                  <a:lnTo>
                    <a:pt x="5046" y="3719"/>
                  </a:lnTo>
                  <a:lnTo>
                    <a:pt x="5110" y="3655"/>
                  </a:lnTo>
                  <a:close/>
                  <a:moveTo>
                    <a:pt x="20956" y="3881"/>
                  </a:moveTo>
                  <a:lnTo>
                    <a:pt x="21053" y="3913"/>
                  </a:lnTo>
                  <a:lnTo>
                    <a:pt x="21118" y="3946"/>
                  </a:lnTo>
                  <a:lnTo>
                    <a:pt x="21345" y="3946"/>
                  </a:lnTo>
                  <a:lnTo>
                    <a:pt x="20342" y="4010"/>
                  </a:lnTo>
                  <a:lnTo>
                    <a:pt x="20342" y="4010"/>
                  </a:lnTo>
                  <a:lnTo>
                    <a:pt x="20956" y="3881"/>
                  </a:lnTo>
                  <a:close/>
                  <a:moveTo>
                    <a:pt x="27101" y="3978"/>
                  </a:moveTo>
                  <a:lnTo>
                    <a:pt x="27198" y="4010"/>
                  </a:lnTo>
                  <a:lnTo>
                    <a:pt x="27392" y="4075"/>
                  </a:lnTo>
                  <a:lnTo>
                    <a:pt x="27392" y="4075"/>
                  </a:lnTo>
                  <a:lnTo>
                    <a:pt x="27069" y="4010"/>
                  </a:lnTo>
                  <a:lnTo>
                    <a:pt x="27101" y="3978"/>
                  </a:lnTo>
                  <a:close/>
                  <a:moveTo>
                    <a:pt x="28492" y="4075"/>
                  </a:moveTo>
                  <a:lnTo>
                    <a:pt x="28427" y="4107"/>
                  </a:lnTo>
                  <a:lnTo>
                    <a:pt x="28395" y="4107"/>
                  </a:lnTo>
                  <a:lnTo>
                    <a:pt x="28395" y="4075"/>
                  </a:lnTo>
                  <a:close/>
                  <a:moveTo>
                    <a:pt x="9120" y="3913"/>
                  </a:moveTo>
                  <a:lnTo>
                    <a:pt x="8506" y="4043"/>
                  </a:lnTo>
                  <a:lnTo>
                    <a:pt x="7406" y="4172"/>
                  </a:lnTo>
                  <a:lnTo>
                    <a:pt x="8085" y="3946"/>
                  </a:lnTo>
                  <a:lnTo>
                    <a:pt x="9120" y="3913"/>
                  </a:lnTo>
                  <a:close/>
                  <a:moveTo>
                    <a:pt x="29656" y="4334"/>
                  </a:moveTo>
                  <a:lnTo>
                    <a:pt x="29688" y="4366"/>
                  </a:lnTo>
                  <a:lnTo>
                    <a:pt x="29850" y="4657"/>
                  </a:lnTo>
                  <a:lnTo>
                    <a:pt x="29656" y="4560"/>
                  </a:lnTo>
                  <a:lnTo>
                    <a:pt x="29429" y="4463"/>
                  </a:lnTo>
                  <a:lnTo>
                    <a:pt x="29656" y="4334"/>
                  </a:lnTo>
                  <a:close/>
                  <a:moveTo>
                    <a:pt x="18725" y="3752"/>
                  </a:moveTo>
                  <a:lnTo>
                    <a:pt x="18628" y="3816"/>
                  </a:lnTo>
                  <a:lnTo>
                    <a:pt x="18563" y="3913"/>
                  </a:lnTo>
                  <a:lnTo>
                    <a:pt x="18531" y="4010"/>
                  </a:lnTo>
                  <a:lnTo>
                    <a:pt x="18531" y="4107"/>
                  </a:lnTo>
                  <a:lnTo>
                    <a:pt x="16817" y="4269"/>
                  </a:lnTo>
                  <a:lnTo>
                    <a:pt x="15135" y="4431"/>
                  </a:lnTo>
                  <a:lnTo>
                    <a:pt x="14844" y="4463"/>
                  </a:lnTo>
                  <a:lnTo>
                    <a:pt x="11384" y="4819"/>
                  </a:lnTo>
                  <a:lnTo>
                    <a:pt x="11481" y="4787"/>
                  </a:lnTo>
                  <a:lnTo>
                    <a:pt x="12742" y="4560"/>
                  </a:lnTo>
                  <a:lnTo>
                    <a:pt x="13971" y="4366"/>
                  </a:lnTo>
                  <a:lnTo>
                    <a:pt x="16461" y="3946"/>
                  </a:lnTo>
                  <a:lnTo>
                    <a:pt x="18725" y="3752"/>
                  </a:lnTo>
                  <a:close/>
                  <a:moveTo>
                    <a:pt x="10931" y="4366"/>
                  </a:moveTo>
                  <a:lnTo>
                    <a:pt x="9120" y="4787"/>
                  </a:lnTo>
                  <a:lnTo>
                    <a:pt x="7309" y="5207"/>
                  </a:lnTo>
                  <a:lnTo>
                    <a:pt x="7083" y="5207"/>
                  </a:lnTo>
                  <a:lnTo>
                    <a:pt x="7083" y="5142"/>
                  </a:lnTo>
                  <a:lnTo>
                    <a:pt x="7051" y="5045"/>
                  </a:lnTo>
                  <a:lnTo>
                    <a:pt x="7018" y="4981"/>
                  </a:lnTo>
                  <a:lnTo>
                    <a:pt x="7439" y="4851"/>
                  </a:lnTo>
                  <a:lnTo>
                    <a:pt x="8150" y="4690"/>
                  </a:lnTo>
                  <a:lnTo>
                    <a:pt x="10931" y="4366"/>
                  </a:lnTo>
                  <a:close/>
                  <a:moveTo>
                    <a:pt x="8085" y="5757"/>
                  </a:moveTo>
                  <a:lnTo>
                    <a:pt x="7730" y="5821"/>
                  </a:lnTo>
                  <a:lnTo>
                    <a:pt x="7600" y="5789"/>
                  </a:lnTo>
                  <a:lnTo>
                    <a:pt x="7600" y="5789"/>
                  </a:lnTo>
                  <a:lnTo>
                    <a:pt x="8021" y="5757"/>
                  </a:lnTo>
                  <a:close/>
                  <a:moveTo>
                    <a:pt x="7379" y="5806"/>
                  </a:moveTo>
                  <a:lnTo>
                    <a:pt x="7212" y="5854"/>
                  </a:lnTo>
                  <a:lnTo>
                    <a:pt x="6986" y="5886"/>
                  </a:lnTo>
                  <a:lnTo>
                    <a:pt x="6630" y="5983"/>
                  </a:lnTo>
                  <a:lnTo>
                    <a:pt x="6630" y="5951"/>
                  </a:lnTo>
                  <a:lnTo>
                    <a:pt x="7180" y="5821"/>
                  </a:lnTo>
                  <a:lnTo>
                    <a:pt x="7379" y="5806"/>
                  </a:lnTo>
                  <a:close/>
                  <a:moveTo>
                    <a:pt x="16461" y="5530"/>
                  </a:moveTo>
                  <a:lnTo>
                    <a:pt x="14618" y="5789"/>
                  </a:lnTo>
                  <a:lnTo>
                    <a:pt x="11352" y="6112"/>
                  </a:lnTo>
                  <a:lnTo>
                    <a:pt x="11804" y="5983"/>
                  </a:lnTo>
                  <a:lnTo>
                    <a:pt x="13195" y="5821"/>
                  </a:lnTo>
                  <a:lnTo>
                    <a:pt x="14812" y="5660"/>
                  </a:lnTo>
                  <a:lnTo>
                    <a:pt x="16461" y="5530"/>
                  </a:lnTo>
                  <a:close/>
                  <a:moveTo>
                    <a:pt x="8668" y="6953"/>
                  </a:moveTo>
                  <a:lnTo>
                    <a:pt x="7988" y="7147"/>
                  </a:lnTo>
                  <a:lnTo>
                    <a:pt x="7956" y="7115"/>
                  </a:lnTo>
                  <a:lnTo>
                    <a:pt x="8085" y="7050"/>
                  </a:lnTo>
                  <a:lnTo>
                    <a:pt x="8182" y="6953"/>
                  </a:lnTo>
                  <a:close/>
                  <a:moveTo>
                    <a:pt x="24255" y="6856"/>
                  </a:moveTo>
                  <a:lnTo>
                    <a:pt x="24546" y="7018"/>
                  </a:lnTo>
                  <a:lnTo>
                    <a:pt x="24643" y="7050"/>
                  </a:lnTo>
                  <a:lnTo>
                    <a:pt x="22962" y="7050"/>
                  </a:lnTo>
                  <a:lnTo>
                    <a:pt x="21442" y="7115"/>
                  </a:lnTo>
                  <a:lnTo>
                    <a:pt x="19954" y="7212"/>
                  </a:lnTo>
                  <a:lnTo>
                    <a:pt x="20019" y="7147"/>
                  </a:lnTo>
                  <a:lnTo>
                    <a:pt x="24255" y="6856"/>
                  </a:lnTo>
                  <a:close/>
                  <a:moveTo>
                    <a:pt x="10187" y="7212"/>
                  </a:moveTo>
                  <a:lnTo>
                    <a:pt x="9993" y="7309"/>
                  </a:lnTo>
                  <a:lnTo>
                    <a:pt x="9832" y="7406"/>
                  </a:lnTo>
                  <a:lnTo>
                    <a:pt x="9250" y="7471"/>
                  </a:lnTo>
                  <a:lnTo>
                    <a:pt x="9088" y="7471"/>
                  </a:lnTo>
                  <a:lnTo>
                    <a:pt x="9993" y="7244"/>
                  </a:lnTo>
                  <a:lnTo>
                    <a:pt x="10187" y="7212"/>
                  </a:lnTo>
                  <a:close/>
                  <a:moveTo>
                    <a:pt x="680" y="7341"/>
                  </a:moveTo>
                  <a:lnTo>
                    <a:pt x="744" y="7471"/>
                  </a:lnTo>
                  <a:lnTo>
                    <a:pt x="809" y="7535"/>
                  </a:lnTo>
                  <a:lnTo>
                    <a:pt x="777" y="7568"/>
                  </a:lnTo>
                  <a:lnTo>
                    <a:pt x="712" y="7438"/>
                  </a:lnTo>
                  <a:lnTo>
                    <a:pt x="680" y="7341"/>
                  </a:lnTo>
                  <a:close/>
                  <a:moveTo>
                    <a:pt x="7665" y="7665"/>
                  </a:moveTo>
                  <a:lnTo>
                    <a:pt x="7730" y="7729"/>
                  </a:lnTo>
                  <a:lnTo>
                    <a:pt x="7827" y="7859"/>
                  </a:lnTo>
                  <a:lnTo>
                    <a:pt x="7988" y="7956"/>
                  </a:lnTo>
                  <a:lnTo>
                    <a:pt x="7503" y="8085"/>
                  </a:lnTo>
                  <a:lnTo>
                    <a:pt x="7439" y="8117"/>
                  </a:lnTo>
                  <a:lnTo>
                    <a:pt x="7406" y="7956"/>
                  </a:lnTo>
                  <a:lnTo>
                    <a:pt x="7342" y="7891"/>
                  </a:lnTo>
                  <a:lnTo>
                    <a:pt x="7309" y="7859"/>
                  </a:lnTo>
                  <a:lnTo>
                    <a:pt x="7212" y="7826"/>
                  </a:lnTo>
                  <a:lnTo>
                    <a:pt x="6921" y="7826"/>
                  </a:lnTo>
                  <a:lnTo>
                    <a:pt x="7212" y="7762"/>
                  </a:lnTo>
                  <a:lnTo>
                    <a:pt x="7503" y="7697"/>
                  </a:lnTo>
                  <a:lnTo>
                    <a:pt x="7471" y="7697"/>
                  </a:lnTo>
                  <a:lnTo>
                    <a:pt x="7665" y="7665"/>
                  </a:lnTo>
                  <a:close/>
                  <a:moveTo>
                    <a:pt x="27263" y="8214"/>
                  </a:moveTo>
                  <a:lnTo>
                    <a:pt x="27166" y="8247"/>
                  </a:lnTo>
                  <a:lnTo>
                    <a:pt x="27069" y="8214"/>
                  </a:lnTo>
                  <a:close/>
                  <a:moveTo>
                    <a:pt x="18305" y="8117"/>
                  </a:moveTo>
                  <a:lnTo>
                    <a:pt x="19307" y="8182"/>
                  </a:lnTo>
                  <a:lnTo>
                    <a:pt x="18208" y="8344"/>
                  </a:lnTo>
                  <a:lnTo>
                    <a:pt x="18208" y="8247"/>
                  </a:lnTo>
                  <a:lnTo>
                    <a:pt x="18143" y="8182"/>
                  </a:lnTo>
                  <a:lnTo>
                    <a:pt x="18046" y="8150"/>
                  </a:lnTo>
                  <a:lnTo>
                    <a:pt x="18305" y="8117"/>
                  </a:lnTo>
                  <a:close/>
                  <a:moveTo>
                    <a:pt x="11222" y="8150"/>
                  </a:moveTo>
                  <a:lnTo>
                    <a:pt x="9605" y="8311"/>
                  </a:lnTo>
                  <a:lnTo>
                    <a:pt x="8829" y="8409"/>
                  </a:lnTo>
                  <a:lnTo>
                    <a:pt x="8829" y="8409"/>
                  </a:lnTo>
                  <a:lnTo>
                    <a:pt x="9993" y="8150"/>
                  </a:lnTo>
                  <a:lnTo>
                    <a:pt x="10026" y="8150"/>
                  </a:lnTo>
                  <a:lnTo>
                    <a:pt x="10349" y="8182"/>
                  </a:lnTo>
                  <a:lnTo>
                    <a:pt x="10414" y="8150"/>
                  </a:lnTo>
                  <a:close/>
                  <a:moveTo>
                    <a:pt x="13842" y="8538"/>
                  </a:moveTo>
                  <a:lnTo>
                    <a:pt x="13907" y="8603"/>
                  </a:lnTo>
                  <a:lnTo>
                    <a:pt x="13130" y="8829"/>
                  </a:lnTo>
                  <a:lnTo>
                    <a:pt x="12969" y="8861"/>
                  </a:lnTo>
                  <a:lnTo>
                    <a:pt x="12193" y="9023"/>
                  </a:lnTo>
                  <a:lnTo>
                    <a:pt x="12160" y="8926"/>
                  </a:lnTo>
                  <a:lnTo>
                    <a:pt x="12128" y="8797"/>
                  </a:lnTo>
                  <a:lnTo>
                    <a:pt x="13842" y="8538"/>
                  </a:lnTo>
                  <a:close/>
                  <a:moveTo>
                    <a:pt x="31305" y="8603"/>
                  </a:moveTo>
                  <a:lnTo>
                    <a:pt x="31305" y="8700"/>
                  </a:lnTo>
                  <a:lnTo>
                    <a:pt x="31305" y="8829"/>
                  </a:lnTo>
                  <a:lnTo>
                    <a:pt x="31337" y="8926"/>
                  </a:lnTo>
                  <a:lnTo>
                    <a:pt x="31240" y="8958"/>
                  </a:lnTo>
                  <a:lnTo>
                    <a:pt x="31143" y="9023"/>
                  </a:lnTo>
                  <a:lnTo>
                    <a:pt x="31079" y="9055"/>
                  </a:lnTo>
                  <a:lnTo>
                    <a:pt x="31046" y="9055"/>
                  </a:lnTo>
                  <a:lnTo>
                    <a:pt x="30982" y="8958"/>
                  </a:lnTo>
                  <a:lnTo>
                    <a:pt x="30917" y="8894"/>
                  </a:lnTo>
                  <a:lnTo>
                    <a:pt x="30982" y="8797"/>
                  </a:lnTo>
                  <a:lnTo>
                    <a:pt x="31046" y="8764"/>
                  </a:lnTo>
                  <a:lnTo>
                    <a:pt x="31111" y="8732"/>
                  </a:lnTo>
                  <a:lnTo>
                    <a:pt x="31240" y="8635"/>
                  </a:lnTo>
                  <a:lnTo>
                    <a:pt x="31273" y="8603"/>
                  </a:lnTo>
                  <a:close/>
                  <a:moveTo>
                    <a:pt x="7083" y="8700"/>
                  </a:moveTo>
                  <a:lnTo>
                    <a:pt x="7212" y="8829"/>
                  </a:lnTo>
                  <a:lnTo>
                    <a:pt x="7374" y="8926"/>
                  </a:lnTo>
                  <a:lnTo>
                    <a:pt x="7568" y="8991"/>
                  </a:lnTo>
                  <a:lnTo>
                    <a:pt x="7730" y="9023"/>
                  </a:lnTo>
                  <a:lnTo>
                    <a:pt x="7924" y="9023"/>
                  </a:lnTo>
                  <a:lnTo>
                    <a:pt x="7471" y="9185"/>
                  </a:lnTo>
                  <a:lnTo>
                    <a:pt x="6986" y="9346"/>
                  </a:lnTo>
                  <a:lnTo>
                    <a:pt x="6954" y="9249"/>
                  </a:lnTo>
                  <a:lnTo>
                    <a:pt x="6889" y="9185"/>
                  </a:lnTo>
                  <a:lnTo>
                    <a:pt x="6727" y="9120"/>
                  </a:lnTo>
                  <a:lnTo>
                    <a:pt x="6889" y="9023"/>
                  </a:lnTo>
                  <a:lnTo>
                    <a:pt x="7018" y="8894"/>
                  </a:lnTo>
                  <a:lnTo>
                    <a:pt x="7051" y="8797"/>
                  </a:lnTo>
                  <a:lnTo>
                    <a:pt x="7083" y="8700"/>
                  </a:lnTo>
                  <a:close/>
                  <a:moveTo>
                    <a:pt x="25258" y="9282"/>
                  </a:moveTo>
                  <a:lnTo>
                    <a:pt x="25355" y="9379"/>
                  </a:lnTo>
                  <a:lnTo>
                    <a:pt x="25452" y="9443"/>
                  </a:lnTo>
                  <a:lnTo>
                    <a:pt x="23738" y="9702"/>
                  </a:lnTo>
                  <a:lnTo>
                    <a:pt x="23738" y="9702"/>
                  </a:lnTo>
                  <a:lnTo>
                    <a:pt x="23802" y="9670"/>
                  </a:lnTo>
                  <a:lnTo>
                    <a:pt x="23867" y="9540"/>
                  </a:lnTo>
                  <a:lnTo>
                    <a:pt x="23899" y="9411"/>
                  </a:lnTo>
                  <a:lnTo>
                    <a:pt x="25258" y="9282"/>
                  </a:lnTo>
                  <a:close/>
                  <a:moveTo>
                    <a:pt x="11093" y="8991"/>
                  </a:moveTo>
                  <a:lnTo>
                    <a:pt x="9896" y="9379"/>
                  </a:lnTo>
                  <a:lnTo>
                    <a:pt x="8635" y="9767"/>
                  </a:lnTo>
                  <a:lnTo>
                    <a:pt x="8668" y="9734"/>
                  </a:lnTo>
                  <a:lnTo>
                    <a:pt x="8862" y="9670"/>
                  </a:lnTo>
                  <a:lnTo>
                    <a:pt x="9799" y="9282"/>
                  </a:lnTo>
                  <a:lnTo>
                    <a:pt x="9896" y="9217"/>
                  </a:lnTo>
                  <a:lnTo>
                    <a:pt x="11093" y="8991"/>
                  </a:lnTo>
                  <a:close/>
                  <a:moveTo>
                    <a:pt x="5692" y="9702"/>
                  </a:moveTo>
                  <a:lnTo>
                    <a:pt x="5531" y="9961"/>
                  </a:lnTo>
                  <a:lnTo>
                    <a:pt x="5531" y="9961"/>
                  </a:lnTo>
                  <a:lnTo>
                    <a:pt x="5660" y="9702"/>
                  </a:lnTo>
                  <a:close/>
                  <a:moveTo>
                    <a:pt x="5854" y="10543"/>
                  </a:moveTo>
                  <a:lnTo>
                    <a:pt x="5854" y="10608"/>
                  </a:lnTo>
                  <a:lnTo>
                    <a:pt x="5757" y="10608"/>
                  </a:lnTo>
                  <a:lnTo>
                    <a:pt x="5822" y="10575"/>
                  </a:lnTo>
                  <a:lnTo>
                    <a:pt x="5854" y="10543"/>
                  </a:lnTo>
                  <a:close/>
                  <a:moveTo>
                    <a:pt x="11643" y="10187"/>
                  </a:moveTo>
                  <a:lnTo>
                    <a:pt x="9250" y="10672"/>
                  </a:lnTo>
                  <a:lnTo>
                    <a:pt x="8829" y="10737"/>
                  </a:lnTo>
                  <a:lnTo>
                    <a:pt x="8409" y="10802"/>
                  </a:lnTo>
                  <a:lnTo>
                    <a:pt x="7956" y="10866"/>
                  </a:lnTo>
                  <a:lnTo>
                    <a:pt x="7762" y="10769"/>
                  </a:lnTo>
                  <a:lnTo>
                    <a:pt x="8700" y="10543"/>
                  </a:lnTo>
                  <a:lnTo>
                    <a:pt x="9120" y="10478"/>
                  </a:lnTo>
                  <a:lnTo>
                    <a:pt x="9250" y="10511"/>
                  </a:lnTo>
                  <a:lnTo>
                    <a:pt x="9379" y="10478"/>
                  </a:lnTo>
                  <a:lnTo>
                    <a:pt x="9702" y="10414"/>
                  </a:lnTo>
                  <a:lnTo>
                    <a:pt x="11643" y="10187"/>
                  </a:lnTo>
                  <a:close/>
                  <a:moveTo>
                    <a:pt x="23253" y="11416"/>
                  </a:moveTo>
                  <a:lnTo>
                    <a:pt x="23285" y="11545"/>
                  </a:lnTo>
                  <a:lnTo>
                    <a:pt x="23285" y="11578"/>
                  </a:lnTo>
                  <a:lnTo>
                    <a:pt x="22703" y="11578"/>
                  </a:lnTo>
                  <a:lnTo>
                    <a:pt x="22379" y="11545"/>
                  </a:lnTo>
                  <a:lnTo>
                    <a:pt x="22347" y="11481"/>
                  </a:lnTo>
                  <a:lnTo>
                    <a:pt x="23253" y="11416"/>
                  </a:lnTo>
                  <a:close/>
                  <a:moveTo>
                    <a:pt x="20892" y="11642"/>
                  </a:moveTo>
                  <a:lnTo>
                    <a:pt x="20471" y="11707"/>
                  </a:lnTo>
                  <a:lnTo>
                    <a:pt x="18596" y="12030"/>
                  </a:lnTo>
                  <a:lnTo>
                    <a:pt x="18563" y="12030"/>
                  </a:lnTo>
                  <a:lnTo>
                    <a:pt x="20601" y="11642"/>
                  </a:lnTo>
                  <a:close/>
                  <a:moveTo>
                    <a:pt x="18240" y="12095"/>
                  </a:moveTo>
                  <a:lnTo>
                    <a:pt x="17658" y="12192"/>
                  </a:lnTo>
                  <a:lnTo>
                    <a:pt x="17561" y="12192"/>
                  </a:lnTo>
                  <a:lnTo>
                    <a:pt x="18240" y="12095"/>
                  </a:lnTo>
                  <a:close/>
                  <a:moveTo>
                    <a:pt x="17981" y="11319"/>
                  </a:moveTo>
                  <a:lnTo>
                    <a:pt x="16461" y="11545"/>
                  </a:lnTo>
                  <a:lnTo>
                    <a:pt x="14974" y="11836"/>
                  </a:lnTo>
                  <a:lnTo>
                    <a:pt x="14004" y="12030"/>
                  </a:lnTo>
                  <a:lnTo>
                    <a:pt x="13648" y="12128"/>
                  </a:lnTo>
                  <a:lnTo>
                    <a:pt x="11125" y="12580"/>
                  </a:lnTo>
                  <a:lnTo>
                    <a:pt x="11093" y="12516"/>
                  </a:lnTo>
                  <a:lnTo>
                    <a:pt x="14844" y="11675"/>
                  </a:lnTo>
                  <a:lnTo>
                    <a:pt x="15588" y="11545"/>
                  </a:lnTo>
                  <a:lnTo>
                    <a:pt x="17981" y="11319"/>
                  </a:lnTo>
                  <a:close/>
                  <a:moveTo>
                    <a:pt x="20342" y="12904"/>
                  </a:moveTo>
                  <a:lnTo>
                    <a:pt x="21183" y="12936"/>
                  </a:lnTo>
                  <a:lnTo>
                    <a:pt x="22218" y="12968"/>
                  </a:lnTo>
                  <a:lnTo>
                    <a:pt x="23253" y="13001"/>
                  </a:lnTo>
                  <a:lnTo>
                    <a:pt x="23608" y="13001"/>
                  </a:lnTo>
                  <a:lnTo>
                    <a:pt x="24158" y="13065"/>
                  </a:lnTo>
                  <a:lnTo>
                    <a:pt x="24675" y="13098"/>
                  </a:lnTo>
                  <a:lnTo>
                    <a:pt x="25937" y="13098"/>
                  </a:lnTo>
                  <a:lnTo>
                    <a:pt x="27198" y="13033"/>
                  </a:lnTo>
                  <a:lnTo>
                    <a:pt x="27327" y="13033"/>
                  </a:lnTo>
                  <a:lnTo>
                    <a:pt x="27166" y="13098"/>
                  </a:lnTo>
                  <a:lnTo>
                    <a:pt x="26357" y="13195"/>
                  </a:lnTo>
                  <a:lnTo>
                    <a:pt x="25484" y="13259"/>
                  </a:lnTo>
                  <a:lnTo>
                    <a:pt x="24934" y="13259"/>
                  </a:lnTo>
                  <a:lnTo>
                    <a:pt x="24384" y="13227"/>
                  </a:lnTo>
                  <a:lnTo>
                    <a:pt x="23253" y="13130"/>
                  </a:lnTo>
                  <a:lnTo>
                    <a:pt x="22056" y="13130"/>
                  </a:lnTo>
                  <a:lnTo>
                    <a:pt x="21086" y="13065"/>
                  </a:lnTo>
                  <a:lnTo>
                    <a:pt x="20665" y="13033"/>
                  </a:lnTo>
                  <a:lnTo>
                    <a:pt x="19437" y="13033"/>
                  </a:lnTo>
                  <a:lnTo>
                    <a:pt x="18628" y="13098"/>
                  </a:lnTo>
                  <a:lnTo>
                    <a:pt x="17820" y="13227"/>
                  </a:lnTo>
                  <a:lnTo>
                    <a:pt x="17011" y="13356"/>
                  </a:lnTo>
                  <a:lnTo>
                    <a:pt x="16688" y="13453"/>
                  </a:lnTo>
                  <a:lnTo>
                    <a:pt x="16720" y="13389"/>
                  </a:lnTo>
                  <a:lnTo>
                    <a:pt x="16785" y="13292"/>
                  </a:lnTo>
                  <a:lnTo>
                    <a:pt x="16785" y="13227"/>
                  </a:lnTo>
                  <a:lnTo>
                    <a:pt x="20342" y="12904"/>
                  </a:lnTo>
                  <a:close/>
                  <a:moveTo>
                    <a:pt x="4302" y="13130"/>
                  </a:moveTo>
                  <a:lnTo>
                    <a:pt x="4334" y="13227"/>
                  </a:lnTo>
                  <a:lnTo>
                    <a:pt x="3881" y="13356"/>
                  </a:lnTo>
                  <a:lnTo>
                    <a:pt x="3526" y="13486"/>
                  </a:lnTo>
                  <a:lnTo>
                    <a:pt x="3202" y="13647"/>
                  </a:lnTo>
                  <a:lnTo>
                    <a:pt x="3170" y="13647"/>
                  </a:lnTo>
                  <a:lnTo>
                    <a:pt x="3138" y="13550"/>
                  </a:lnTo>
                  <a:lnTo>
                    <a:pt x="3138" y="13486"/>
                  </a:lnTo>
                  <a:lnTo>
                    <a:pt x="3235" y="13518"/>
                  </a:lnTo>
                  <a:lnTo>
                    <a:pt x="3332" y="13486"/>
                  </a:lnTo>
                  <a:lnTo>
                    <a:pt x="3590" y="13421"/>
                  </a:lnTo>
                  <a:lnTo>
                    <a:pt x="3849" y="13324"/>
                  </a:lnTo>
                  <a:lnTo>
                    <a:pt x="4302" y="13130"/>
                  </a:lnTo>
                  <a:close/>
                  <a:moveTo>
                    <a:pt x="18402" y="13809"/>
                  </a:moveTo>
                  <a:lnTo>
                    <a:pt x="18208" y="13841"/>
                  </a:lnTo>
                  <a:lnTo>
                    <a:pt x="17917" y="13841"/>
                  </a:lnTo>
                  <a:lnTo>
                    <a:pt x="18143" y="13809"/>
                  </a:lnTo>
                  <a:close/>
                  <a:moveTo>
                    <a:pt x="10834" y="13906"/>
                  </a:moveTo>
                  <a:lnTo>
                    <a:pt x="10737" y="13939"/>
                  </a:lnTo>
                  <a:lnTo>
                    <a:pt x="10640" y="13971"/>
                  </a:lnTo>
                  <a:lnTo>
                    <a:pt x="10543" y="13971"/>
                  </a:lnTo>
                  <a:lnTo>
                    <a:pt x="10834" y="13906"/>
                  </a:lnTo>
                  <a:close/>
                  <a:moveTo>
                    <a:pt x="4528" y="13874"/>
                  </a:moveTo>
                  <a:lnTo>
                    <a:pt x="4593" y="14003"/>
                  </a:lnTo>
                  <a:lnTo>
                    <a:pt x="4172" y="14036"/>
                  </a:lnTo>
                  <a:lnTo>
                    <a:pt x="4528" y="13874"/>
                  </a:lnTo>
                  <a:close/>
                  <a:moveTo>
                    <a:pt x="28847" y="13292"/>
                  </a:moveTo>
                  <a:lnTo>
                    <a:pt x="28653" y="13389"/>
                  </a:lnTo>
                  <a:lnTo>
                    <a:pt x="28330" y="13583"/>
                  </a:lnTo>
                  <a:lnTo>
                    <a:pt x="27974" y="13777"/>
                  </a:lnTo>
                  <a:lnTo>
                    <a:pt x="27748" y="13874"/>
                  </a:lnTo>
                  <a:lnTo>
                    <a:pt x="27489" y="13971"/>
                  </a:lnTo>
                  <a:lnTo>
                    <a:pt x="26842" y="14100"/>
                  </a:lnTo>
                  <a:lnTo>
                    <a:pt x="26163" y="14230"/>
                  </a:lnTo>
                  <a:lnTo>
                    <a:pt x="25516" y="14327"/>
                  </a:lnTo>
                  <a:lnTo>
                    <a:pt x="24773" y="14424"/>
                  </a:lnTo>
                  <a:lnTo>
                    <a:pt x="24061" y="14521"/>
                  </a:lnTo>
                  <a:lnTo>
                    <a:pt x="21539" y="14521"/>
                  </a:lnTo>
                  <a:lnTo>
                    <a:pt x="20892" y="14456"/>
                  </a:lnTo>
                  <a:lnTo>
                    <a:pt x="19372" y="14391"/>
                  </a:lnTo>
                  <a:lnTo>
                    <a:pt x="19501" y="14391"/>
                  </a:lnTo>
                  <a:lnTo>
                    <a:pt x="21312" y="14456"/>
                  </a:lnTo>
                  <a:lnTo>
                    <a:pt x="22185" y="14456"/>
                  </a:lnTo>
                  <a:lnTo>
                    <a:pt x="23091" y="14424"/>
                  </a:lnTo>
                  <a:lnTo>
                    <a:pt x="24255" y="14359"/>
                  </a:lnTo>
                  <a:lnTo>
                    <a:pt x="24773" y="14327"/>
                  </a:lnTo>
                  <a:lnTo>
                    <a:pt x="25258" y="14230"/>
                  </a:lnTo>
                  <a:lnTo>
                    <a:pt x="25904" y="14100"/>
                  </a:lnTo>
                  <a:lnTo>
                    <a:pt x="26551" y="13906"/>
                  </a:lnTo>
                  <a:lnTo>
                    <a:pt x="26939" y="13777"/>
                  </a:lnTo>
                  <a:lnTo>
                    <a:pt x="27392" y="13680"/>
                  </a:lnTo>
                  <a:lnTo>
                    <a:pt x="27942" y="13583"/>
                  </a:lnTo>
                  <a:lnTo>
                    <a:pt x="28459" y="13421"/>
                  </a:lnTo>
                  <a:lnTo>
                    <a:pt x="28847" y="13292"/>
                  </a:lnTo>
                  <a:close/>
                  <a:moveTo>
                    <a:pt x="3784" y="14618"/>
                  </a:moveTo>
                  <a:lnTo>
                    <a:pt x="4140" y="14650"/>
                  </a:lnTo>
                  <a:lnTo>
                    <a:pt x="4108" y="14715"/>
                  </a:lnTo>
                  <a:lnTo>
                    <a:pt x="3784" y="14618"/>
                  </a:lnTo>
                  <a:close/>
                  <a:moveTo>
                    <a:pt x="15523" y="0"/>
                  </a:moveTo>
                  <a:lnTo>
                    <a:pt x="15168" y="33"/>
                  </a:lnTo>
                  <a:lnTo>
                    <a:pt x="14392" y="65"/>
                  </a:lnTo>
                  <a:lnTo>
                    <a:pt x="13583" y="97"/>
                  </a:lnTo>
                  <a:lnTo>
                    <a:pt x="12775" y="162"/>
                  </a:lnTo>
                  <a:lnTo>
                    <a:pt x="12387" y="227"/>
                  </a:lnTo>
                  <a:lnTo>
                    <a:pt x="11998" y="291"/>
                  </a:lnTo>
                  <a:lnTo>
                    <a:pt x="11255" y="388"/>
                  </a:lnTo>
                  <a:lnTo>
                    <a:pt x="10543" y="485"/>
                  </a:lnTo>
                  <a:lnTo>
                    <a:pt x="9314" y="712"/>
                  </a:lnTo>
                  <a:lnTo>
                    <a:pt x="8118" y="970"/>
                  </a:lnTo>
                  <a:lnTo>
                    <a:pt x="7471" y="1100"/>
                  </a:lnTo>
                  <a:lnTo>
                    <a:pt x="6857" y="1229"/>
                  </a:lnTo>
                  <a:lnTo>
                    <a:pt x="6113" y="1456"/>
                  </a:lnTo>
                  <a:lnTo>
                    <a:pt x="5401" y="1714"/>
                  </a:lnTo>
                  <a:lnTo>
                    <a:pt x="4754" y="1973"/>
                  </a:lnTo>
                  <a:lnTo>
                    <a:pt x="4108" y="2232"/>
                  </a:lnTo>
                  <a:lnTo>
                    <a:pt x="3623" y="2490"/>
                  </a:lnTo>
                  <a:lnTo>
                    <a:pt x="3170" y="2717"/>
                  </a:lnTo>
                  <a:lnTo>
                    <a:pt x="2717" y="3008"/>
                  </a:lnTo>
                  <a:lnTo>
                    <a:pt x="2297" y="3299"/>
                  </a:lnTo>
                  <a:lnTo>
                    <a:pt x="2038" y="3525"/>
                  </a:lnTo>
                  <a:lnTo>
                    <a:pt x="1779" y="3752"/>
                  </a:lnTo>
                  <a:lnTo>
                    <a:pt x="1262" y="4269"/>
                  </a:lnTo>
                  <a:lnTo>
                    <a:pt x="809" y="4787"/>
                  </a:lnTo>
                  <a:lnTo>
                    <a:pt x="615" y="5045"/>
                  </a:lnTo>
                  <a:lnTo>
                    <a:pt x="453" y="5369"/>
                  </a:lnTo>
                  <a:lnTo>
                    <a:pt x="259" y="5789"/>
                  </a:lnTo>
                  <a:lnTo>
                    <a:pt x="98" y="6209"/>
                  </a:lnTo>
                  <a:lnTo>
                    <a:pt x="1" y="6662"/>
                  </a:lnTo>
                  <a:lnTo>
                    <a:pt x="1" y="7083"/>
                  </a:lnTo>
                  <a:lnTo>
                    <a:pt x="33" y="7309"/>
                  </a:lnTo>
                  <a:lnTo>
                    <a:pt x="65" y="7503"/>
                  </a:lnTo>
                  <a:lnTo>
                    <a:pt x="130" y="7729"/>
                  </a:lnTo>
                  <a:lnTo>
                    <a:pt x="227" y="7923"/>
                  </a:lnTo>
                  <a:lnTo>
                    <a:pt x="324" y="8053"/>
                  </a:lnTo>
                  <a:lnTo>
                    <a:pt x="453" y="8182"/>
                  </a:lnTo>
                  <a:lnTo>
                    <a:pt x="680" y="8376"/>
                  </a:lnTo>
                  <a:lnTo>
                    <a:pt x="906" y="8570"/>
                  </a:lnTo>
                  <a:lnTo>
                    <a:pt x="1132" y="8700"/>
                  </a:lnTo>
                  <a:lnTo>
                    <a:pt x="1521" y="8861"/>
                  </a:lnTo>
                  <a:lnTo>
                    <a:pt x="1941" y="8958"/>
                  </a:lnTo>
                  <a:lnTo>
                    <a:pt x="2749" y="9088"/>
                  </a:lnTo>
                  <a:lnTo>
                    <a:pt x="3138" y="9120"/>
                  </a:lnTo>
                  <a:lnTo>
                    <a:pt x="3429" y="9152"/>
                  </a:lnTo>
                  <a:lnTo>
                    <a:pt x="4011" y="9282"/>
                  </a:lnTo>
                  <a:lnTo>
                    <a:pt x="4269" y="9379"/>
                  </a:lnTo>
                  <a:lnTo>
                    <a:pt x="4496" y="9508"/>
                  </a:lnTo>
                  <a:lnTo>
                    <a:pt x="4528" y="9637"/>
                  </a:lnTo>
                  <a:lnTo>
                    <a:pt x="4560" y="9864"/>
                  </a:lnTo>
                  <a:lnTo>
                    <a:pt x="4560" y="9961"/>
                  </a:lnTo>
                  <a:lnTo>
                    <a:pt x="4528" y="10025"/>
                  </a:lnTo>
                  <a:lnTo>
                    <a:pt x="4431" y="10155"/>
                  </a:lnTo>
                  <a:lnTo>
                    <a:pt x="4334" y="10284"/>
                  </a:lnTo>
                  <a:lnTo>
                    <a:pt x="4075" y="10511"/>
                  </a:lnTo>
                  <a:lnTo>
                    <a:pt x="3720" y="10769"/>
                  </a:lnTo>
                  <a:lnTo>
                    <a:pt x="2976" y="11319"/>
                  </a:lnTo>
                  <a:lnTo>
                    <a:pt x="2685" y="11578"/>
                  </a:lnTo>
                  <a:lnTo>
                    <a:pt x="2394" y="11836"/>
                  </a:lnTo>
                  <a:lnTo>
                    <a:pt x="2135" y="12160"/>
                  </a:lnTo>
                  <a:lnTo>
                    <a:pt x="2038" y="12322"/>
                  </a:lnTo>
                  <a:lnTo>
                    <a:pt x="1941" y="12516"/>
                  </a:lnTo>
                  <a:lnTo>
                    <a:pt x="1876" y="12742"/>
                  </a:lnTo>
                  <a:lnTo>
                    <a:pt x="1812" y="12968"/>
                  </a:lnTo>
                  <a:lnTo>
                    <a:pt x="1812" y="13227"/>
                  </a:lnTo>
                  <a:lnTo>
                    <a:pt x="1812" y="13453"/>
                  </a:lnTo>
                  <a:lnTo>
                    <a:pt x="1876" y="13680"/>
                  </a:lnTo>
                  <a:lnTo>
                    <a:pt x="1941" y="13906"/>
                  </a:lnTo>
                  <a:lnTo>
                    <a:pt x="2038" y="14133"/>
                  </a:lnTo>
                  <a:lnTo>
                    <a:pt x="2167" y="14359"/>
                  </a:lnTo>
                  <a:lnTo>
                    <a:pt x="2329" y="14585"/>
                  </a:lnTo>
                  <a:lnTo>
                    <a:pt x="2555" y="14812"/>
                  </a:lnTo>
                  <a:lnTo>
                    <a:pt x="3138" y="15297"/>
                  </a:lnTo>
                  <a:lnTo>
                    <a:pt x="3526" y="15588"/>
                  </a:lnTo>
                  <a:lnTo>
                    <a:pt x="3914" y="15814"/>
                  </a:lnTo>
                  <a:lnTo>
                    <a:pt x="4302" y="16041"/>
                  </a:lnTo>
                  <a:lnTo>
                    <a:pt x="4722" y="16202"/>
                  </a:lnTo>
                  <a:lnTo>
                    <a:pt x="5337" y="16364"/>
                  </a:lnTo>
                  <a:lnTo>
                    <a:pt x="5919" y="16461"/>
                  </a:lnTo>
                  <a:lnTo>
                    <a:pt x="6565" y="16558"/>
                  </a:lnTo>
                  <a:lnTo>
                    <a:pt x="7245" y="16655"/>
                  </a:lnTo>
                  <a:lnTo>
                    <a:pt x="7730" y="16720"/>
                  </a:lnTo>
                  <a:lnTo>
                    <a:pt x="8247" y="16720"/>
                  </a:lnTo>
                  <a:lnTo>
                    <a:pt x="8926" y="16655"/>
                  </a:lnTo>
                  <a:lnTo>
                    <a:pt x="9605" y="16526"/>
                  </a:lnTo>
                  <a:lnTo>
                    <a:pt x="10770" y="16170"/>
                  </a:lnTo>
                  <a:lnTo>
                    <a:pt x="11416" y="15976"/>
                  </a:lnTo>
                  <a:lnTo>
                    <a:pt x="12063" y="15750"/>
                  </a:lnTo>
                  <a:lnTo>
                    <a:pt x="12678" y="15523"/>
                  </a:lnTo>
                  <a:lnTo>
                    <a:pt x="13292" y="15232"/>
                  </a:lnTo>
                  <a:lnTo>
                    <a:pt x="14198" y="14876"/>
                  </a:lnTo>
                  <a:lnTo>
                    <a:pt x="14974" y="14844"/>
                  </a:lnTo>
                  <a:lnTo>
                    <a:pt x="15847" y="14812"/>
                  </a:lnTo>
                  <a:lnTo>
                    <a:pt x="16720" y="14844"/>
                  </a:lnTo>
                  <a:lnTo>
                    <a:pt x="17464" y="14876"/>
                  </a:lnTo>
                  <a:lnTo>
                    <a:pt x="18175" y="14941"/>
                  </a:lnTo>
                  <a:lnTo>
                    <a:pt x="19307" y="15038"/>
                  </a:lnTo>
                  <a:lnTo>
                    <a:pt x="20827" y="15103"/>
                  </a:lnTo>
                  <a:lnTo>
                    <a:pt x="21539" y="15135"/>
                  </a:lnTo>
                  <a:lnTo>
                    <a:pt x="22250" y="15167"/>
                  </a:lnTo>
                  <a:lnTo>
                    <a:pt x="24061" y="15167"/>
                  </a:lnTo>
                  <a:lnTo>
                    <a:pt x="24902" y="15070"/>
                  </a:lnTo>
                  <a:lnTo>
                    <a:pt x="25743" y="14941"/>
                  </a:lnTo>
                  <a:lnTo>
                    <a:pt x="26681" y="14779"/>
                  </a:lnTo>
                  <a:lnTo>
                    <a:pt x="27166" y="14715"/>
                  </a:lnTo>
                  <a:lnTo>
                    <a:pt x="27651" y="14585"/>
                  </a:lnTo>
                  <a:lnTo>
                    <a:pt x="27877" y="14488"/>
                  </a:lnTo>
                  <a:lnTo>
                    <a:pt x="28103" y="14391"/>
                  </a:lnTo>
                  <a:lnTo>
                    <a:pt x="28556" y="14197"/>
                  </a:lnTo>
                  <a:lnTo>
                    <a:pt x="28718" y="14100"/>
                  </a:lnTo>
                  <a:lnTo>
                    <a:pt x="28880" y="14003"/>
                  </a:lnTo>
                  <a:lnTo>
                    <a:pt x="29203" y="13809"/>
                  </a:lnTo>
                  <a:lnTo>
                    <a:pt x="29914" y="13324"/>
                  </a:lnTo>
                  <a:lnTo>
                    <a:pt x="30270" y="13033"/>
                  </a:lnTo>
                  <a:lnTo>
                    <a:pt x="30594" y="12742"/>
                  </a:lnTo>
                  <a:lnTo>
                    <a:pt x="30755" y="12580"/>
                  </a:lnTo>
                  <a:lnTo>
                    <a:pt x="30885" y="12386"/>
                  </a:lnTo>
                  <a:lnTo>
                    <a:pt x="31014" y="12192"/>
                  </a:lnTo>
                  <a:lnTo>
                    <a:pt x="31111" y="11998"/>
                  </a:lnTo>
                  <a:lnTo>
                    <a:pt x="31208" y="11901"/>
                  </a:lnTo>
                  <a:lnTo>
                    <a:pt x="31596" y="11448"/>
                  </a:lnTo>
                  <a:lnTo>
                    <a:pt x="31984" y="10931"/>
                  </a:lnTo>
                  <a:lnTo>
                    <a:pt x="32372" y="10349"/>
                  </a:lnTo>
                  <a:lnTo>
                    <a:pt x="32663" y="9831"/>
                  </a:lnTo>
                  <a:lnTo>
                    <a:pt x="32890" y="9379"/>
                  </a:lnTo>
                  <a:lnTo>
                    <a:pt x="33019" y="8958"/>
                  </a:lnTo>
                  <a:lnTo>
                    <a:pt x="33084" y="8506"/>
                  </a:lnTo>
                  <a:lnTo>
                    <a:pt x="33084" y="7988"/>
                  </a:lnTo>
                  <a:lnTo>
                    <a:pt x="33019" y="7406"/>
                  </a:lnTo>
                  <a:lnTo>
                    <a:pt x="32922" y="6695"/>
                  </a:lnTo>
                  <a:lnTo>
                    <a:pt x="32857" y="6403"/>
                  </a:lnTo>
                  <a:lnTo>
                    <a:pt x="32793" y="6145"/>
                  </a:lnTo>
                  <a:lnTo>
                    <a:pt x="32599" y="5595"/>
                  </a:lnTo>
                  <a:lnTo>
                    <a:pt x="32437" y="5142"/>
                  </a:lnTo>
                  <a:lnTo>
                    <a:pt x="32275" y="4754"/>
                  </a:lnTo>
                  <a:lnTo>
                    <a:pt x="32081" y="4431"/>
                  </a:lnTo>
                  <a:lnTo>
                    <a:pt x="31887" y="4140"/>
                  </a:lnTo>
                  <a:lnTo>
                    <a:pt x="31661" y="3881"/>
                  </a:lnTo>
                  <a:lnTo>
                    <a:pt x="31402" y="3622"/>
                  </a:lnTo>
                  <a:lnTo>
                    <a:pt x="30917" y="3137"/>
                  </a:lnTo>
                  <a:lnTo>
                    <a:pt x="30367" y="2717"/>
                  </a:lnTo>
                  <a:lnTo>
                    <a:pt x="30011" y="2458"/>
                  </a:lnTo>
                  <a:lnTo>
                    <a:pt x="29623" y="2232"/>
                  </a:lnTo>
                  <a:lnTo>
                    <a:pt x="29656" y="2199"/>
                  </a:lnTo>
                  <a:lnTo>
                    <a:pt x="29656" y="2135"/>
                  </a:lnTo>
                  <a:lnTo>
                    <a:pt x="29623" y="2070"/>
                  </a:lnTo>
                  <a:lnTo>
                    <a:pt x="29591" y="2005"/>
                  </a:lnTo>
                  <a:lnTo>
                    <a:pt x="29559" y="1973"/>
                  </a:lnTo>
                  <a:lnTo>
                    <a:pt x="28718" y="1520"/>
                  </a:lnTo>
                  <a:lnTo>
                    <a:pt x="28006" y="1229"/>
                  </a:lnTo>
                  <a:lnTo>
                    <a:pt x="27263" y="1003"/>
                  </a:lnTo>
                  <a:lnTo>
                    <a:pt x="26551" y="809"/>
                  </a:lnTo>
                  <a:lnTo>
                    <a:pt x="25840" y="647"/>
                  </a:lnTo>
                  <a:lnTo>
                    <a:pt x="25128" y="550"/>
                  </a:lnTo>
                  <a:lnTo>
                    <a:pt x="24384" y="485"/>
                  </a:lnTo>
                  <a:lnTo>
                    <a:pt x="22670" y="324"/>
                  </a:lnTo>
                  <a:lnTo>
                    <a:pt x="20892" y="227"/>
                  </a:lnTo>
                  <a:lnTo>
                    <a:pt x="18466" y="97"/>
                  </a:lnTo>
                  <a:lnTo>
                    <a:pt x="17237" y="33"/>
                  </a:lnTo>
                  <a:lnTo>
                    <a:pt x="16009" y="0"/>
                  </a:lnTo>
                  <a:lnTo>
                    <a:pt x="15588" y="33"/>
                  </a:lnTo>
                  <a:lnTo>
                    <a:pt x="155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32"/>
            <p:cNvPicPr preferRelativeResize="0"/>
            <p:nvPr/>
          </p:nvPicPr>
          <p:blipFill>
            <a:blip r:embed="rId3">
              <a:alphaModFix/>
            </a:blip>
            <a:stretch>
              <a:fillRect/>
            </a:stretch>
          </p:blipFill>
          <p:spPr>
            <a:xfrm rot="845010">
              <a:off x="1065550" y="412874"/>
              <a:ext cx="2310524" cy="406650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1"/>
          <p:cNvSpPr txBox="1"/>
          <p:nvPr>
            <p:ph type="title"/>
          </p:nvPr>
        </p:nvSpPr>
        <p:spPr>
          <a:xfrm>
            <a:off x="713250" y="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Vocabulario de los adjetivos</a:t>
            </a:r>
            <a:endParaRPr sz="2900"/>
          </a:p>
        </p:txBody>
      </p:sp>
      <p:sp>
        <p:nvSpPr>
          <p:cNvPr id="456" name="Google Shape;456;p41"/>
          <p:cNvSpPr txBox="1"/>
          <p:nvPr/>
        </p:nvSpPr>
        <p:spPr>
          <a:xfrm>
            <a:off x="895650" y="822675"/>
            <a:ext cx="3647100" cy="4032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accent4"/>
              </a:buClr>
              <a:buSzPts val="2000"/>
              <a:buFont typeface="Montserrat Medium"/>
              <a:buChar char="●"/>
            </a:pPr>
            <a:r>
              <a:rPr lang="en" sz="2000">
                <a:solidFill>
                  <a:schemeClr val="accent4"/>
                </a:solidFill>
                <a:latin typeface="Montserrat Medium"/>
                <a:ea typeface="Montserrat Medium"/>
                <a:cs typeface="Montserrat Medium"/>
                <a:sym typeface="Montserrat Medium"/>
              </a:rPr>
              <a:t>Rápido/a - Fast</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Font typeface="Montserrat Medium"/>
              <a:buChar char="●"/>
            </a:pPr>
            <a:r>
              <a:rPr lang="en" sz="2000">
                <a:solidFill>
                  <a:schemeClr val="accent4"/>
                </a:solidFill>
                <a:latin typeface="Montserrat Medium"/>
                <a:ea typeface="Montserrat Medium"/>
                <a:cs typeface="Montserrat Medium"/>
                <a:sym typeface="Montserrat Medium"/>
              </a:rPr>
              <a:t>Lento/a - Slow</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Font typeface="Montserrat Medium"/>
              <a:buChar char="●"/>
            </a:pPr>
            <a:r>
              <a:rPr lang="en" sz="2000">
                <a:solidFill>
                  <a:schemeClr val="accent4"/>
                </a:solidFill>
                <a:latin typeface="Montserrat Medium"/>
                <a:ea typeface="Montserrat Medium"/>
                <a:cs typeface="Montserrat Medium"/>
                <a:sym typeface="Montserrat Medium"/>
              </a:rPr>
              <a:t>Fácil - Easy</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Font typeface="Montserrat Medium"/>
              <a:buChar char="●"/>
            </a:pPr>
            <a:r>
              <a:rPr lang="en" sz="2000">
                <a:solidFill>
                  <a:schemeClr val="accent4"/>
                </a:solidFill>
                <a:latin typeface="Montserrat Medium"/>
                <a:ea typeface="Montserrat Medium"/>
                <a:cs typeface="Montserrat Medium"/>
                <a:sym typeface="Montserrat Medium"/>
              </a:rPr>
              <a:t>Difícil - Difficult</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Font typeface="Montserrat Medium"/>
              <a:buChar char="●"/>
            </a:pPr>
            <a:r>
              <a:rPr lang="en" sz="2000">
                <a:solidFill>
                  <a:schemeClr val="accent4"/>
                </a:solidFill>
                <a:latin typeface="Montserrat Medium"/>
                <a:ea typeface="Montserrat Medium"/>
                <a:cs typeface="Montserrat Medium"/>
                <a:sym typeface="Montserrat Medium"/>
              </a:rPr>
              <a:t>Divertido/a - Fun</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Font typeface="Montserrat Medium"/>
              <a:buChar char="●"/>
            </a:pPr>
            <a:r>
              <a:rPr lang="en" sz="2000">
                <a:solidFill>
                  <a:schemeClr val="accent4"/>
                </a:solidFill>
                <a:latin typeface="Montserrat Medium"/>
                <a:ea typeface="Montserrat Medium"/>
                <a:cs typeface="Montserrat Medium"/>
                <a:sym typeface="Montserrat Medium"/>
              </a:rPr>
              <a:t>Cansado/a - Tiring</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Font typeface="Montserrat Medium"/>
              <a:buChar char="●"/>
            </a:pPr>
            <a:r>
              <a:rPr lang="en" sz="2000">
                <a:solidFill>
                  <a:schemeClr val="accent4"/>
                </a:solidFill>
                <a:latin typeface="Montserrat Medium"/>
                <a:ea typeface="Montserrat Medium"/>
                <a:cs typeface="Montserrat Medium"/>
                <a:sym typeface="Montserrat Medium"/>
              </a:rPr>
              <a:t>Competitivo/a - Competitive</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Font typeface="Montserrat Medium"/>
              <a:buChar char="●"/>
            </a:pPr>
            <a:r>
              <a:rPr lang="en" sz="2000">
                <a:solidFill>
                  <a:schemeClr val="accent4"/>
                </a:solidFill>
                <a:latin typeface="Montserrat Medium"/>
                <a:ea typeface="Montserrat Medium"/>
                <a:cs typeface="Montserrat Medium"/>
                <a:sym typeface="Montserrat Medium"/>
              </a:rPr>
              <a:t>Atlético/a - Athletic</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Font typeface="Montserrat Medium"/>
              <a:buChar char="●"/>
            </a:pPr>
            <a:r>
              <a:rPr lang="en" sz="2000">
                <a:solidFill>
                  <a:schemeClr val="accent4"/>
                </a:solidFill>
                <a:latin typeface="Montserrat Medium"/>
                <a:ea typeface="Montserrat Medium"/>
                <a:cs typeface="Montserrat Medium"/>
                <a:sym typeface="Montserrat Medium"/>
              </a:rPr>
              <a:t>Hábil - Skillful</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Font typeface="Montserrat Medium"/>
              <a:buChar char="●"/>
            </a:pPr>
            <a:r>
              <a:rPr lang="en" sz="2000">
                <a:solidFill>
                  <a:schemeClr val="accent4"/>
                </a:solidFill>
                <a:latin typeface="Montserrat Medium"/>
                <a:ea typeface="Montserrat Medium"/>
                <a:cs typeface="Montserrat Medium"/>
                <a:sym typeface="Montserrat Medium"/>
              </a:rPr>
              <a:t>Fuerte - Strong</a:t>
            </a:r>
            <a:endParaRPr sz="2800">
              <a:solidFill>
                <a:schemeClr val="accent4"/>
              </a:solidFill>
              <a:latin typeface="Montserrat Medium"/>
              <a:ea typeface="Montserrat Medium"/>
              <a:cs typeface="Montserrat Medium"/>
              <a:sym typeface="Montserrat Medium"/>
            </a:endParaRPr>
          </a:p>
        </p:txBody>
      </p:sp>
      <p:sp>
        <p:nvSpPr>
          <p:cNvPr id="457" name="Google Shape;457;p41"/>
          <p:cNvSpPr txBox="1"/>
          <p:nvPr/>
        </p:nvSpPr>
        <p:spPr>
          <a:xfrm>
            <a:off x="4542750" y="999675"/>
            <a:ext cx="3805200" cy="3678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accent4"/>
              </a:buClr>
              <a:buSzPts val="2000"/>
              <a:buChar char="●"/>
            </a:pPr>
            <a:r>
              <a:rPr lang="en" sz="2000">
                <a:solidFill>
                  <a:schemeClr val="accent4"/>
                </a:solidFill>
                <a:latin typeface="Montserrat Medium"/>
                <a:ea typeface="Montserrat Medium"/>
                <a:cs typeface="Montserrat Medium"/>
                <a:sym typeface="Montserrat Medium"/>
              </a:rPr>
              <a:t>Popular - Popular</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Char char="●"/>
            </a:pPr>
            <a:r>
              <a:rPr lang="en" sz="2000">
                <a:solidFill>
                  <a:schemeClr val="accent4"/>
                </a:solidFill>
                <a:latin typeface="Montserrat Medium"/>
                <a:ea typeface="Montserrat Medium"/>
                <a:cs typeface="Montserrat Medium"/>
                <a:sym typeface="Montserrat Medium"/>
              </a:rPr>
              <a:t>Débil - Weak</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Char char="●"/>
            </a:pPr>
            <a:r>
              <a:rPr lang="en" sz="2000">
                <a:solidFill>
                  <a:schemeClr val="accent4"/>
                </a:solidFill>
                <a:latin typeface="Montserrat Medium"/>
                <a:ea typeface="Montserrat Medium"/>
                <a:cs typeface="Montserrat Medium"/>
                <a:sym typeface="Montserrat Medium"/>
              </a:rPr>
              <a:t>Interesante - Interesting</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Char char="●"/>
            </a:pPr>
            <a:r>
              <a:rPr lang="en" sz="2000">
                <a:solidFill>
                  <a:schemeClr val="accent4"/>
                </a:solidFill>
                <a:latin typeface="Montserrat Medium"/>
                <a:ea typeface="Montserrat Medium"/>
                <a:cs typeface="Montserrat Medium"/>
                <a:sym typeface="Montserrat Medium"/>
              </a:rPr>
              <a:t>Agotador/a - Exhausting</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Char char="●"/>
            </a:pPr>
            <a:r>
              <a:rPr lang="en" sz="2000">
                <a:solidFill>
                  <a:schemeClr val="accent4"/>
                </a:solidFill>
                <a:latin typeface="Montserrat Medium"/>
                <a:ea typeface="Montserrat Medium"/>
                <a:cs typeface="Montserrat Medium"/>
                <a:sym typeface="Montserrat Medium"/>
              </a:rPr>
              <a:t>Emocionante - Exciting</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Char char="●"/>
            </a:pPr>
            <a:r>
              <a:rPr lang="en" sz="2000">
                <a:solidFill>
                  <a:schemeClr val="accent4"/>
                </a:solidFill>
                <a:latin typeface="Montserrat Medium"/>
                <a:ea typeface="Montserrat Medium"/>
                <a:cs typeface="Montserrat Medium"/>
                <a:sym typeface="Montserrat Medium"/>
              </a:rPr>
              <a:t>Tenso/a - Tense</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Char char="●"/>
            </a:pPr>
            <a:r>
              <a:rPr lang="en" sz="2000">
                <a:solidFill>
                  <a:schemeClr val="accent4"/>
                </a:solidFill>
                <a:latin typeface="Montserrat Medium"/>
                <a:ea typeface="Montserrat Medium"/>
                <a:cs typeface="Montserrat Medium"/>
                <a:sym typeface="Montserrat Medium"/>
              </a:rPr>
              <a:t>Rudo/a - Rough</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Char char="●"/>
            </a:pPr>
            <a:r>
              <a:rPr lang="en" sz="2000">
                <a:solidFill>
                  <a:schemeClr val="accent4"/>
                </a:solidFill>
                <a:latin typeface="Montserrat Medium"/>
                <a:ea typeface="Montserrat Medium"/>
                <a:cs typeface="Montserrat Medium"/>
                <a:sym typeface="Montserrat Medium"/>
              </a:rPr>
              <a:t>Técnico/a - Technical</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Char char="●"/>
            </a:pPr>
            <a:r>
              <a:rPr lang="en" sz="2000">
                <a:solidFill>
                  <a:schemeClr val="accent4"/>
                </a:solidFill>
                <a:latin typeface="Montserrat Medium"/>
                <a:ea typeface="Montserrat Medium"/>
                <a:cs typeface="Montserrat Medium"/>
                <a:sym typeface="Montserrat Medium"/>
              </a:rPr>
              <a:t>Saludable - Healthy</a:t>
            </a:r>
            <a:endParaRPr sz="2000">
              <a:solidFill>
                <a:schemeClr val="accent4"/>
              </a:solidFill>
              <a:latin typeface="Montserrat Medium"/>
              <a:ea typeface="Montserrat Medium"/>
              <a:cs typeface="Montserrat Medium"/>
              <a:sym typeface="Montserrat Medium"/>
            </a:endParaRPr>
          </a:p>
          <a:p>
            <a:pPr indent="-355600" lvl="0" marL="457200" rtl="0" algn="l">
              <a:lnSpc>
                <a:spcPct val="115000"/>
              </a:lnSpc>
              <a:spcBef>
                <a:spcPts val="0"/>
              </a:spcBef>
              <a:spcAft>
                <a:spcPts val="0"/>
              </a:spcAft>
              <a:buClr>
                <a:schemeClr val="accent4"/>
              </a:buClr>
              <a:buSzPts val="2000"/>
              <a:buChar char="●"/>
            </a:pPr>
            <a:r>
              <a:rPr lang="en" sz="2000">
                <a:solidFill>
                  <a:schemeClr val="accent4"/>
                </a:solidFill>
                <a:latin typeface="Montserrat Medium"/>
                <a:ea typeface="Montserrat Medium"/>
                <a:cs typeface="Montserrat Medium"/>
                <a:sym typeface="Montserrat Medium"/>
              </a:rPr>
              <a:t>Flexible - Flexible</a:t>
            </a:r>
            <a:endParaRPr sz="2000">
              <a:solidFill>
                <a:schemeClr val="accent4"/>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2"/>
          <p:cNvSpPr txBox="1"/>
          <p:nvPr>
            <p:ph type="title"/>
          </p:nvPr>
        </p:nvSpPr>
        <p:spPr>
          <a:xfrm>
            <a:off x="713250" y="133300"/>
            <a:ext cx="7717500" cy="1565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5000">
                <a:latin typeface="Calibri"/>
                <a:ea typeface="Calibri"/>
                <a:cs typeface="Calibri"/>
                <a:sym typeface="Calibri"/>
              </a:rPr>
              <a:t>Make comparisons using más que / menos que</a:t>
            </a:r>
            <a:endParaRPr/>
          </a:p>
        </p:txBody>
      </p:sp>
      <p:sp>
        <p:nvSpPr>
          <p:cNvPr id="463" name="Google Shape;463;p42"/>
          <p:cNvSpPr txBox="1"/>
          <p:nvPr/>
        </p:nvSpPr>
        <p:spPr>
          <a:xfrm>
            <a:off x="1423710" y="1699011"/>
            <a:ext cx="61020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i="0" lang="en" sz="3000" u="none" cap="none" strike="noStrike">
                <a:solidFill>
                  <a:schemeClr val="dk1"/>
                </a:solidFill>
                <a:latin typeface="DM Sans ExtraLight"/>
                <a:ea typeface="DM Sans ExtraLight"/>
                <a:cs typeface="DM Sans ExtraLight"/>
                <a:sym typeface="DM Sans ExtraLight"/>
              </a:rPr>
              <a:t>más que…        - more… than…</a:t>
            </a:r>
            <a:endParaRPr i="0" sz="3000" u="none" cap="none" strike="noStrike">
              <a:solidFill>
                <a:schemeClr val="dk1"/>
              </a:solidFill>
              <a:latin typeface="DM Sans ExtraLight"/>
              <a:ea typeface="DM Sans ExtraLight"/>
              <a:cs typeface="DM Sans ExtraLight"/>
              <a:sym typeface="DM Sans ExtraLight"/>
            </a:endParaRPr>
          </a:p>
        </p:txBody>
      </p:sp>
      <p:sp>
        <p:nvSpPr>
          <p:cNvPr id="464" name="Google Shape;464;p42"/>
          <p:cNvSpPr txBox="1"/>
          <p:nvPr/>
        </p:nvSpPr>
        <p:spPr>
          <a:xfrm>
            <a:off x="1369560" y="2572223"/>
            <a:ext cx="62103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i="0" lang="en" sz="3000" u="none" cap="none" strike="noStrike">
                <a:solidFill>
                  <a:schemeClr val="dk1"/>
                </a:solidFill>
                <a:latin typeface="DM Sans Light"/>
                <a:ea typeface="DM Sans Light"/>
                <a:cs typeface="DM Sans Light"/>
                <a:sym typeface="DM Sans Light"/>
              </a:rPr>
              <a:t>menos que…      - less…than…</a:t>
            </a:r>
            <a:endParaRPr i="0" sz="3000" u="none" cap="none" strike="noStrike">
              <a:solidFill>
                <a:schemeClr val="dk1"/>
              </a:solidFill>
              <a:latin typeface="DM Sans Light"/>
              <a:ea typeface="DM Sans Light"/>
              <a:cs typeface="DM Sans Light"/>
              <a:sym typeface="DM Sans Light"/>
            </a:endParaRPr>
          </a:p>
        </p:txBody>
      </p:sp>
      <p:sp>
        <p:nvSpPr>
          <p:cNvPr id="465" name="Google Shape;465;p42"/>
          <p:cNvSpPr txBox="1"/>
          <p:nvPr/>
        </p:nvSpPr>
        <p:spPr>
          <a:xfrm>
            <a:off x="2057250" y="3445450"/>
            <a:ext cx="5029500" cy="1231500"/>
          </a:xfrm>
          <a:prstGeom prst="rect">
            <a:avLst/>
          </a:prstGeom>
          <a:noFill/>
          <a:ln>
            <a:noFill/>
          </a:ln>
        </p:spPr>
        <p:txBody>
          <a:bodyPr anchorCtr="0" anchor="t" bIns="91425" lIns="91425" spcFirstLastPara="1" rIns="91425" wrap="square" tIns="91425">
            <a:spAutoFit/>
          </a:bodyPr>
          <a:lstStyle/>
          <a:p>
            <a:pPr indent="-298450" lvl="0" marL="342900" rtl="0" algn="l">
              <a:spcBef>
                <a:spcPts val="480"/>
              </a:spcBef>
              <a:spcAft>
                <a:spcPts val="0"/>
              </a:spcAft>
              <a:buClr>
                <a:srgbClr val="0E2A47"/>
              </a:buClr>
              <a:buSzPts val="1700"/>
              <a:buFont typeface="DM Sans"/>
              <a:buChar char="▪"/>
            </a:pPr>
            <a:r>
              <a:rPr lang="en" sz="1700">
                <a:solidFill>
                  <a:srgbClr val="0E2A47"/>
                </a:solidFill>
                <a:latin typeface="DM Sans"/>
                <a:ea typeface="DM Sans"/>
                <a:cs typeface="DM Sans"/>
                <a:sym typeface="DM Sans"/>
              </a:rPr>
              <a:t>Note that while English has a comparative form for short adjectives and adverbs (</a:t>
            </a:r>
            <a:r>
              <a:rPr i="1" lang="en" sz="1700">
                <a:solidFill>
                  <a:srgbClr val="0E2A47"/>
                </a:solidFill>
                <a:latin typeface="DM Sans"/>
                <a:ea typeface="DM Sans"/>
                <a:cs typeface="DM Sans"/>
                <a:sym typeface="DM Sans"/>
              </a:rPr>
              <a:t>taller, later</a:t>
            </a:r>
            <a:r>
              <a:rPr lang="en" sz="1700">
                <a:solidFill>
                  <a:srgbClr val="0E2A47"/>
                </a:solidFill>
                <a:latin typeface="DM Sans"/>
                <a:ea typeface="DM Sans"/>
                <a:cs typeface="DM Sans"/>
                <a:sym typeface="DM Sans"/>
              </a:rPr>
              <a:t>), such forms do not exist in Spanish (más alto, más tarde).</a:t>
            </a:r>
            <a:endParaRPr sz="700">
              <a:solidFill>
                <a:srgbClr val="0E2A47"/>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9" name="Shape 469"/>
        <p:cNvGrpSpPr/>
        <p:nvPr/>
      </p:nvGrpSpPr>
      <p:grpSpPr>
        <a:xfrm>
          <a:off x="0" y="0"/>
          <a:ext cx="0" cy="0"/>
          <a:chOff x="0" y="0"/>
          <a:chExt cx="0" cy="0"/>
        </a:xfrm>
      </p:grpSpPr>
      <p:sp>
        <p:nvSpPr>
          <p:cNvPr id="470" name="Google Shape;470;p43"/>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471" name="Google Shape;471;p43"/>
          <p:cNvSpPr/>
          <p:nvPr/>
        </p:nvSpPr>
        <p:spPr>
          <a:xfrm>
            <a:off x="0" y="1"/>
            <a:ext cx="9144000" cy="1604700"/>
          </a:xfrm>
          <a:prstGeom prst="rect">
            <a:avLst/>
          </a:prstGeom>
          <a:solidFill>
            <a:srgbClr val="FF6B6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472" name="Google Shape;472;p43"/>
          <p:cNvSpPr txBox="1"/>
          <p:nvPr/>
        </p:nvSpPr>
        <p:spPr>
          <a:xfrm>
            <a:off x="720090" y="325576"/>
            <a:ext cx="7710000" cy="1021500"/>
          </a:xfrm>
          <a:prstGeom prst="rect">
            <a:avLst/>
          </a:prstGeom>
          <a:noFill/>
          <a:ln>
            <a:noFill/>
          </a:ln>
        </p:spPr>
        <p:txBody>
          <a:bodyPr anchorCtr="0" anchor="b" bIns="34275" lIns="68575" spcFirstLastPara="1" rIns="68575" wrap="square" tIns="34275">
            <a:normAutofit/>
          </a:bodyPr>
          <a:lstStyle/>
          <a:p>
            <a:pPr indent="0" lvl="0" marL="0" marR="0" rtl="0" algn="l">
              <a:lnSpc>
                <a:spcPct val="90000"/>
              </a:lnSpc>
              <a:spcBef>
                <a:spcPts val="0"/>
              </a:spcBef>
              <a:spcAft>
                <a:spcPts val="0"/>
              </a:spcAft>
              <a:buClr>
                <a:srgbClr val="000000"/>
              </a:buClr>
              <a:buSzPts val="3600"/>
              <a:buFont typeface="Arial"/>
              <a:buNone/>
            </a:pPr>
            <a:r>
              <a:rPr b="1" i="0" lang="en" sz="3600" u="sng" cap="none" strike="noStrike">
                <a:solidFill>
                  <a:schemeClr val="dk2"/>
                </a:solidFill>
                <a:latin typeface="Arial"/>
                <a:ea typeface="Arial"/>
                <a:cs typeface="Arial"/>
                <a:sym typeface="Arial"/>
              </a:rPr>
              <a:t>Más que… menos … que….</a:t>
            </a:r>
            <a:endParaRPr b="0" i="0" sz="1100" u="none" cap="none" strike="noStrike">
              <a:solidFill>
                <a:srgbClr val="000000"/>
              </a:solidFill>
              <a:latin typeface="Arial"/>
              <a:ea typeface="Arial"/>
              <a:cs typeface="Arial"/>
              <a:sym typeface="Arial"/>
            </a:endParaRPr>
          </a:p>
        </p:txBody>
      </p:sp>
      <p:sp>
        <p:nvSpPr>
          <p:cNvPr id="473" name="Google Shape;473;p43"/>
          <p:cNvSpPr/>
          <p:nvPr/>
        </p:nvSpPr>
        <p:spPr>
          <a:xfrm>
            <a:off x="0" y="1604771"/>
            <a:ext cx="9144000" cy="109800"/>
          </a:xfrm>
          <a:prstGeom prst="rect">
            <a:avLst/>
          </a:prstGeom>
          <a:solidFill>
            <a:schemeClr val="lt1">
              <a:alpha val="2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474" name="Google Shape;474;p43"/>
          <p:cNvSpPr txBox="1"/>
          <p:nvPr/>
        </p:nvSpPr>
        <p:spPr>
          <a:xfrm>
            <a:off x="215375" y="2356375"/>
            <a:ext cx="8716200" cy="2342700"/>
          </a:xfrm>
          <a:prstGeom prst="rect">
            <a:avLst/>
          </a:prstGeom>
          <a:noFill/>
          <a:ln>
            <a:noFill/>
          </a:ln>
        </p:spPr>
        <p:txBody>
          <a:bodyPr anchorCtr="0" anchor="t" bIns="34275" lIns="68575" spcFirstLastPara="1" rIns="68575" wrap="square" tIns="34275">
            <a:noAutofit/>
          </a:bodyPr>
          <a:lstStyle/>
          <a:p>
            <a:pPr indent="-393700" lvl="0" marL="457200" marR="0" rtl="0" algn="l">
              <a:lnSpc>
                <a:spcPct val="100000"/>
              </a:lnSpc>
              <a:spcBef>
                <a:spcPts val="0"/>
              </a:spcBef>
              <a:spcAft>
                <a:spcPts val="0"/>
              </a:spcAft>
              <a:buClr>
                <a:srgbClr val="F8FAFB"/>
              </a:buClr>
              <a:buSzPts val="2600"/>
              <a:buFont typeface="Montserrat"/>
              <a:buAutoNum type="arabicPeriod"/>
            </a:pPr>
            <a:r>
              <a:rPr i="0" lang="en" sz="2600" u="none" cap="none" strike="noStrike">
                <a:solidFill>
                  <a:srgbClr val="CCECFF"/>
                </a:solidFill>
                <a:latin typeface="Montserrat"/>
                <a:ea typeface="Montserrat"/>
                <a:cs typeface="Montserrat"/>
                <a:sym typeface="Montserrat"/>
              </a:rPr>
              <a:t>más + adjective + que</a:t>
            </a:r>
            <a:r>
              <a:rPr lang="en" sz="2600">
                <a:latin typeface="Montserrat"/>
                <a:ea typeface="Montserrat"/>
                <a:cs typeface="Montserrat"/>
                <a:sym typeface="Montserrat"/>
              </a:rPr>
              <a:t> - </a:t>
            </a:r>
            <a:r>
              <a:rPr lang="en" sz="2600">
                <a:solidFill>
                  <a:schemeClr val="accent1"/>
                </a:solidFill>
                <a:latin typeface="Montserrat"/>
                <a:ea typeface="Montserrat"/>
                <a:cs typeface="Montserrat"/>
                <a:sym typeface="Montserrat"/>
              </a:rPr>
              <a:t>more</a:t>
            </a:r>
            <a:r>
              <a:rPr i="0" lang="en" sz="2600" u="none" cap="none" strike="noStrike">
                <a:solidFill>
                  <a:schemeClr val="accent1"/>
                </a:solidFill>
                <a:latin typeface="Montserrat"/>
                <a:ea typeface="Montserrat"/>
                <a:cs typeface="Montserrat"/>
                <a:sym typeface="Montserrat"/>
              </a:rPr>
              <a:t> </a:t>
            </a:r>
            <a:r>
              <a:rPr lang="en" sz="2600">
                <a:solidFill>
                  <a:schemeClr val="accent1"/>
                </a:solidFill>
                <a:latin typeface="Montserrat"/>
                <a:ea typeface="Montserrat"/>
                <a:cs typeface="Montserrat"/>
                <a:sym typeface="Montserrat"/>
              </a:rPr>
              <a:t>(adjective) </a:t>
            </a:r>
            <a:r>
              <a:rPr i="0" lang="en" sz="2600" u="none" cap="none" strike="noStrike">
                <a:solidFill>
                  <a:schemeClr val="accent1"/>
                </a:solidFill>
                <a:latin typeface="Montserrat"/>
                <a:ea typeface="Montserrat"/>
                <a:cs typeface="Montserrat"/>
                <a:sym typeface="Montserrat"/>
              </a:rPr>
              <a:t>than……</a:t>
            </a:r>
            <a:endParaRPr i="0" sz="2600" u="none" cap="none" strike="noStrike">
              <a:solidFill>
                <a:schemeClr val="accent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2600">
              <a:solidFill>
                <a:schemeClr val="accent1"/>
              </a:solidFill>
              <a:latin typeface="Montserrat"/>
              <a:ea typeface="Montserrat"/>
              <a:cs typeface="Montserrat"/>
              <a:sym typeface="Montserrat"/>
            </a:endParaRPr>
          </a:p>
          <a:p>
            <a:pPr indent="-393700" lvl="0" marL="457200" rtl="0" algn="l">
              <a:spcBef>
                <a:spcPts val="0"/>
              </a:spcBef>
              <a:spcAft>
                <a:spcPts val="0"/>
              </a:spcAft>
              <a:buClr>
                <a:srgbClr val="F8FAFB"/>
              </a:buClr>
              <a:buSzPts val="2600"/>
              <a:buFont typeface="Montserrat"/>
              <a:buAutoNum type="arabicPeriod"/>
            </a:pPr>
            <a:r>
              <a:rPr lang="en" sz="2600">
                <a:solidFill>
                  <a:srgbClr val="CCECFF"/>
                </a:solidFill>
                <a:latin typeface="Montserrat"/>
                <a:ea typeface="Montserrat"/>
                <a:cs typeface="Montserrat"/>
                <a:sym typeface="Montserrat"/>
              </a:rPr>
              <a:t>menos + adjective + que </a:t>
            </a:r>
            <a:r>
              <a:rPr lang="en" sz="2600">
                <a:latin typeface="Montserrat"/>
                <a:ea typeface="Montserrat"/>
                <a:cs typeface="Montserrat"/>
                <a:sym typeface="Montserrat"/>
              </a:rPr>
              <a:t>- </a:t>
            </a:r>
            <a:r>
              <a:rPr lang="en" sz="2600">
                <a:solidFill>
                  <a:schemeClr val="accent1"/>
                </a:solidFill>
                <a:latin typeface="Montserrat"/>
                <a:ea typeface="Montserrat"/>
                <a:cs typeface="Montserrat"/>
                <a:sym typeface="Montserrat"/>
              </a:rPr>
              <a:t>less (adjective) than……</a:t>
            </a:r>
            <a:endParaRPr sz="2600">
              <a:solidFill>
                <a:schemeClr val="accent1"/>
              </a:solidFill>
              <a:latin typeface="Montserrat"/>
              <a:ea typeface="Montserrat"/>
              <a:cs typeface="Montserrat"/>
              <a:sym typeface="Montserrat"/>
            </a:endParaRPr>
          </a:p>
          <a:p>
            <a:pPr indent="0" lvl="0" marL="0" rtl="0" algn="l">
              <a:spcBef>
                <a:spcPts val="600"/>
              </a:spcBef>
              <a:spcAft>
                <a:spcPts val="0"/>
              </a:spcAft>
              <a:buClr>
                <a:srgbClr val="000000"/>
              </a:buClr>
              <a:buFont typeface="Arial"/>
              <a:buNone/>
            </a:pPr>
            <a:r>
              <a:t/>
            </a:r>
            <a:endParaRPr sz="2600">
              <a:solidFill>
                <a:schemeClr val="accent1"/>
              </a:solidFill>
              <a:latin typeface="Montserrat"/>
              <a:ea typeface="Montserrat"/>
              <a:cs typeface="Montserrat"/>
              <a:sym typeface="Montserrat"/>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Vocabulario de los deportes</a:t>
            </a:r>
            <a:endParaRPr/>
          </a:p>
        </p:txBody>
      </p:sp>
      <p:sp>
        <p:nvSpPr>
          <p:cNvPr id="480" name="Google Shape;480;p44"/>
          <p:cNvSpPr txBox="1"/>
          <p:nvPr/>
        </p:nvSpPr>
        <p:spPr>
          <a:xfrm>
            <a:off x="292400" y="1144950"/>
            <a:ext cx="3647100" cy="35040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chemeClr val="accent4"/>
              </a:buClr>
              <a:buSzPts val="1900"/>
              <a:buChar char="●"/>
            </a:pPr>
            <a:r>
              <a:rPr lang="en" sz="1900">
                <a:solidFill>
                  <a:schemeClr val="accent4"/>
                </a:solidFill>
                <a:latin typeface="DM Sans Medium"/>
                <a:ea typeface="DM Sans Medium"/>
                <a:cs typeface="DM Sans Medium"/>
                <a:sym typeface="DM Sans Medium"/>
              </a:rPr>
              <a:t>El fútbol - Soccer</a:t>
            </a:r>
            <a:endParaRPr sz="1900">
              <a:solidFill>
                <a:schemeClr val="accent4"/>
              </a:solidFill>
              <a:latin typeface="DM Sans Medium"/>
              <a:ea typeface="DM Sans Medium"/>
              <a:cs typeface="DM Sans Medium"/>
              <a:sym typeface="DM Sans Medium"/>
            </a:endParaRPr>
          </a:p>
          <a:p>
            <a:pPr indent="-349250" lvl="0" marL="457200" rtl="0" algn="l">
              <a:lnSpc>
                <a:spcPct val="115000"/>
              </a:lnSpc>
              <a:spcBef>
                <a:spcPts val="0"/>
              </a:spcBef>
              <a:spcAft>
                <a:spcPts val="0"/>
              </a:spcAft>
              <a:buClr>
                <a:schemeClr val="accent4"/>
              </a:buClr>
              <a:buSzPts val="1900"/>
              <a:buChar char="●"/>
            </a:pPr>
            <a:r>
              <a:rPr lang="en" sz="1900">
                <a:solidFill>
                  <a:schemeClr val="accent4"/>
                </a:solidFill>
                <a:latin typeface="DM Sans Medium"/>
                <a:ea typeface="DM Sans Medium"/>
                <a:cs typeface="DM Sans Medium"/>
                <a:sym typeface="DM Sans Medium"/>
              </a:rPr>
              <a:t>El baloncesto - Basketball</a:t>
            </a:r>
            <a:endParaRPr sz="1900">
              <a:solidFill>
                <a:schemeClr val="accent4"/>
              </a:solidFill>
              <a:latin typeface="DM Sans Medium"/>
              <a:ea typeface="DM Sans Medium"/>
              <a:cs typeface="DM Sans Medium"/>
              <a:sym typeface="DM Sans Medium"/>
            </a:endParaRPr>
          </a:p>
          <a:p>
            <a:pPr indent="-349250" lvl="0" marL="457200" rtl="0" algn="l">
              <a:lnSpc>
                <a:spcPct val="115000"/>
              </a:lnSpc>
              <a:spcBef>
                <a:spcPts val="0"/>
              </a:spcBef>
              <a:spcAft>
                <a:spcPts val="0"/>
              </a:spcAft>
              <a:buClr>
                <a:schemeClr val="accent4"/>
              </a:buClr>
              <a:buSzPts val="1900"/>
              <a:buChar char="●"/>
            </a:pPr>
            <a:r>
              <a:rPr lang="en" sz="1900">
                <a:solidFill>
                  <a:schemeClr val="accent4"/>
                </a:solidFill>
                <a:latin typeface="DM Sans Medium"/>
                <a:ea typeface="DM Sans Medium"/>
                <a:cs typeface="DM Sans Medium"/>
                <a:sym typeface="DM Sans Medium"/>
              </a:rPr>
              <a:t>El béisbol - Baseball</a:t>
            </a:r>
            <a:endParaRPr sz="1900">
              <a:solidFill>
                <a:schemeClr val="accent4"/>
              </a:solidFill>
              <a:latin typeface="DM Sans Medium"/>
              <a:ea typeface="DM Sans Medium"/>
              <a:cs typeface="DM Sans Medium"/>
              <a:sym typeface="DM Sans Medium"/>
            </a:endParaRPr>
          </a:p>
          <a:p>
            <a:pPr indent="-349250" lvl="0" marL="457200" rtl="0" algn="l">
              <a:lnSpc>
                <a:spcPct val="115000"/>
              </a:lnSpc>
              <a:spcBef>
                <a:spcPts val="0"/>
              </a:spcBef>
              <a:spcAft>
                <a:spcPts val="0"/>
              </a:spcAft>
              <a:buClr>
                <a:schemeClr val="accent4"/>
              </a:buClr>
              <a:buSzPts val="1900"/>
              <a:buChar char="●"/>
            </a:pPr>
            <a:r>
              <a:rPr lang="en" sz="1900">
                <a:solidFill>
                  <a:schemeClr val="accent4"/>
                </a:solidFill>
                <a:latin typeface="DM Sans Medium"/>
                <a:ea typeface="DM Sans Medium"/>
                <a:cs typeface="DM Sans Medium"/>
                <a:sym typeface="DM Sans Medium"/>
              </a:rPr>
              <a:t>El tenis - Tennis</a:t>
            </a:r>
            <a:endParaRPr sz="1900">
              <a:solidFill>
                <a:schemeClr val="accent4"/>
              </a:solidFill>
              <a:latin typeface="DM Sans Medium"/>
              <a:ea typeface="DM Sans Medium"/>
              <a:cs typeface="DM Sans Medium"/>
              <a:sym typeface="DM Sans Medium"/>
            </a:endParaRPr>
          </a:p>
          <a:p>
            <a:pPr indent="-349250" lvl="0" marL="457200" rtl="0" algn="l">
              <a:lnSpc>
                <a:spcPct val="115000"/>
              </a:lnSpc>
              <a:spcBef>
                <a:spcPts val="0"/>
              </a:spcBef>
              <a:spcAft>
                <a:spcPts val="0"/>
              </a:spcAft>
              <a:buClr>
                <a:schemeClr val="accent4"/>
              </a:buClr>
              <a:buSzPts val="1900"/>
              <a:buChar char="●"/>
            </a:pPr>
            <a:r>
              <a:rPr lang="en" sz="1900">
                <a:solidFill>
                  <a:schemeClr val="accent4"/>
                </a:solidFill>
                <a:latin typeface="DM Sans Medium"/>
                <a:ea typeface="DM Sans Medium"/>
                <a:cs typeface="DM Sans Medium"/>
                <a:sym typeface="DM Sans Medium"/>
              </a:rPr>
              <a:t>El hockey - Hockey</a:t>
            </a:r>
            <a:endParaRPr sz="1900">
              <a:solidFill>
                <a:schemeClr val="accent4"/>
              </a:solidFill>
              <a:latin typeface="DM Sans Medium"/>
              <a:ea typeface="DM Sans Medium"/>
              <a:cs typeface="DM Sans Medium"/>
              <a:sym typeface="DM Sans Medium"/>
            </a:endParaRPr>
          </a:p>
          <a:p>
            <a:pPr indent="-349250" lvl="0" marL="457200" rtl="0" algn="l">
              <a:lnSpc>
                <a:spcPct val="115000"/>
              </a:lnSpc>
              <a:spcBef>
                <a:spcPts val="0"/>
              </a:spcBef>
              <a:spcAft>
                <a:spcPts val="0"/>
              </a:spcAft>
              <a:buClr>
                <a:schemeClr val="accent4"/>
              </a:buClr>
              <a:buSzPts val="1900"/>
              <a:buChar char="●"/>
            </a:pPr>
            <a:r>
              <a:rPr lang="en" sz="1900">
                <a:solidFill>
                  <a:schemeClr val="accent4"/>
                </a:solidFill>
                <a:latin typeface="DM Sans Medium"/>
                <a:ea typeface="DM Sans Medium"/>
                <a:cs typeface="DM Sans Medium"/>
                <a:sym typeface="DM Sans Medium"/>
              </a:rPr>
              <a:t>El voleibol - Volleyball</a:t>
            </a:r>
            <a:endParaRPr sz="1900">
              <a:solidFill>
                <a:schemeClr val="accent4"/>
              </a:solidFill>
              <a:latin typeface="DM Sans Medium"/>
              <a:ea typeface="DM Sans Medium"/>
              <a:cs typeface="DM Sans Medium"/>
              <a:sym typeface="DM Sans Medium"/>
            </a:endParaRPr>
          </a:p>
          <a:p>
            <a:pPr indent="-349250" lvl="0" marL="457200" rtl="0" algn="l">
              <a:lnSpc>
                <a:spcPct val="115000"/>
              </a:lnSpc>
              <a:spcBef>
                <a:spcPts val="0"/>
              </a:spcBef>
              <a:spcAft>
                <a:spcPts val="0"/>
              </a:spcAft>
              <a:buClr>
                <a:schemeClr val="accent4"/>
              </a:buClr>
              <a:buSzPts val="1900"/>
              <a:buChar char="●"/>
            </a:pPr>
            <a:r>
              <a:rPr lang="en" sz="1900">
                <a:solidFill>
                  <a:schemeClr val="accent4"/>
                </a:solidFill>
                <a:latin typeface="DM Sans Medium"/>
                <a:ea typeface="DM Sans Medium"/>
                <a:cs typeface="DM Sans Medium"/>
                <a:sym typeface="DM Sans Medium"/>
              </a:rPr>
              <a:t>La natación - Swimming</a:t>
            </a:r>
            <a:endParaRPr sz="1900">
              <a:solidFill>
                <a:schemeClr val="accent4"/>
              </a:solidFill>
              <a:latin typeface="DM Sans Medium"/>
              <a:ea typeface="DM Sans Medium"/>
              <a:cs typeface="DM Sans Medium"/>
              <a:sym typeface="DM Sans Medium"/>
            </a:endParaRPr>
          </a:p>
          <a:p>
            <a:pPr indent="-349250" lvl="0" marL="457200" rtl="0" algn="l">
              <a:lnSpc>
                <a:spcPct val="115000"/>
              </a:lnSpc>
              <a:spcBef>
                <a:spcPts val="0"/>
              </a:spcBef>
              <a:spcAft>
                <a:spcPts val="0"/>
              </a:spcAft>
              <a:buClr>
                <a:schemeClr val="accent4"/>
              </a:buClr>
              <a:buSzPts val="1900"/>
              <a:buChar char="●"/>
            </a:pPr>
            <a:r>
              <a:rPr lang="en" sz="1900">
                <a:solidFill>
                  <a:schemeClr val="accent4"/>
                </a:solidFill>
                <a:latin typeface="DM Sans Medium"/>
                <a:ea typeface="DM Sans Medium"/>
                <a:cs typeface="DM Sans Medium"/>
                <a:sym typeface="DM Sans Medium"/>
              </a:rPr>
              <a:t>El ciclismo - Cycling</a:t>
            </a:r>
            <a:endParaRPr sz="1900">
              <a:solidFill>
                <a:schemeClr val="accent4"/>
              </a:solidFill>
              <a:latin typeface="DM Sans Medium"/>
              <a:ea typeface="DM Sans Medium"/>
              <a:cs typeface="DM Sans Medium"/>
              <a:sym typeface="DM Sans Medium"/>
            </a:endParaRPr>
          </a:p>
          <a:p>
            <a:pPr indent="-349250" lvl="0" marL="457200" rtl="0" algn="l">
              <a:lnSpc>
                <a:spcPct val="115000"/>
              </a:lnSpc>
              <a:spcBef>
                <a:spcPts val="0"/>
              </a:spcBef>
              <a:spcAft>
                <a:spcPts val="0"/>
              </a:spcAft>
              <a:buClr>
                <a:schemeClr val="accent4"/>
              </a:buClr>
              <a:buSzPts val="1900"/>
              <a:buChar char="●"/>
            </a:pPr>
            <a:r>
              <a:rPr lang="en" sz="1900">
                <a:solidFill>
                  <a:schemeClr val="accent4"/>
                </a:solidFill>
                <a:latin typeface="DM Sans Medium"/>
                <a:ea typeface="DM Sans Medium"/>
                <a:cs typeface="DM Sans Medium"/>
                <a:sym typeface="DM Sans Medium"/>
              </a:rPr>
              <a:t>El atletismo - Track and field</a:t>
            </a:r>
            <a:endParaRPr sz="1900">
              <a:solidFill>
                <a:schemeClr val="accent4"/>
              </a:solidFill>
              <a:latin typeface="DM Sans Medium"/>
              <a:ea typeface="DM Sans Medium"/>
              <a:cs typeface="DM Sans Medium"/>
              <a:sym typeface="DM Sans Medium"/>
            </a:endParaRPr>
          </a:p>
        </p:txBody>
      </p:sp>
      <p:sp>
        <p:nvSpPr>
          <p:cNvPr id="481" name="Google Shape;481;p44"/>
          <p:cNvSpPr txBox="1"/>
          <p:nvPr/>
        </p:nvSpPr>
        <p:spPr>
          <a:xfrm>
            <a:off x="4021275" y="1156050"/>
            <a:ext cx="4966800" cy="28314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rgbClr val="FF6B65"/>
              </a:buClr>
              <a:buSzPts val="1900"/>
              <a:buChar char="●"/>
            </a:pPr>
            <a:r>
              <a:rPr lang="en" sz="1900">
                <a:solidFill>
                  <a:srgbClr val="FF6B65"/>
                </a:solidFill>
                <a:latin typeface="DM Sans"/>
                <a:ea typeface="DM Sans"/>
                <a:cs typeface="DM Sans"/>
                <a:sym typeface="DM Sans"/>
              </a:rPr>
              <a:t>El boxeo - Boxing</a:t>
            </a:r>
            <a:endParaRPr sz="1900">
              <a:solidFill>
                <a:srgbClr val="FF6B65"/>
              </a:solidFill>
              <a:latin typeface="DM Sans"/>
              <a:ea typeface="DM Sans"/>
              <a:cs typeface="DM Sans"/>
              <a:sym typeface="DM Sans"/>
            </a:endParaRPr>
          </a:p>
          <a:p>
            <a:pPr indent="-349250" lvl="0" marL="457200" rtl="0" algn="l">
              <a:lnSpc>
                <a:spcPct val="115000"/>
              </a:lnSpc>
              <a:spcBef>
                <a:spcPts val="0"/>
              </a:spcBef>
              <a:spcAft>
                <a:spcPts val="0"/>
              </a:spcAft>
              <a:buClr>
                <a:srgbClr val="FF6B65"/>
              </a:buClr>
              <a:buSzPts val="1900"/>
              <a:buChar char="●"/>
            </a:pPr>
            <a:r>
              <a:rPr lang="en" sz="1900">
                <a:solidFill>
                  <a:srgbClr val="FF6B65"/>
                </a:solidFill>
                <a:latin typeface="DM Sans"/>
                <a:ea typeface="DM Sans"/>
                <a:cs typeface="DM Sans"/>
                <a:sym typeface="DM Sans"/>
              </a:rPr>
              <a:t>El rugby - Rugby</a:t>
            </a:r>
            <a:endParaRPr sz="1900">
              <a:solidFill>
                <a:srgbClr val="FF6B65"/>
              </a:solidFill>
              <a:latin typeface="DM Sans"/>
              <a:ea typeface="DM Sans"/>
              <a:cs typeface="DM Sans"/>
              <a:sym typeface="DM Sans"/>
            </a:endParaRPr>
          </a:p>
          <a:p>
            <a:pPr indent="-349250" lvl="0" marL="457200" rtl="0" algn="l">
              <a:lnSpc>
                <a:spcPct val="115000"/>
              </a:lnSpc>
              <a:spcBef>
                <a:spcPts val="0"/>
              </a:spcBef>
              <a:spcAft>
                <a:spcPts val="0"/>
              </a:spcAft>
              <a:buClr>
                <a:srgbClr val="FF6B65"/>
              </a:buClr>
              <a:buSzPts val="1900"/>
              <a:buChar char="●"/>
            </a:pPr>
            <a:r>
              <a:rPr lang="en" sz="1900">
                <a:solidFill>
                  <a:srgbClr val="FF6B65"/>
                </a:solidFill>
                <a:latin typeface="DM Sans"/>
                <a:ea typeface="DM Sans"/>
                <a:cs typeface="DM Sans"/>
                <a:sym typeface="DM Sans"/>
              </a:rPr>
              <a:t>El golf - Golf</a:t>
            </a:r>
            <a:endParaRPr sz="1900">
              <a:solidFill>
                <a:srgbClr val="FF6B65"/>
              </a:solidFill>
              <a:latin typeface="DM Sans"/>
              <a:ea typeface="DM Sans"/>
              <a:cs typeface="DM Sans"/>
              <a:sym typeface="DM Sans"/>
            </a:endParaRPr>
          </a:p>
          <a:p>
            <a:pPr indent="-349250" lvl="0" marL="457200" rtl="0" algn="l">
              <a:lnSpc>
                <a:spcPct val="115000"/>
              </a:lnSpc>
              <a:spcBef>
                <a:spcPts val="0"/>
              </a:spcBef>
              <a:spcAft>
                <a:spcPts val="0"/>
              </a:spcAft>
              <a:buClr>
                <a:srgbClr val="FF6B65"/>
              </a:buClr>
              <a:buSzPts val="1900"/>
              <a:buChar char="●"/>
            </a:pPr>
            <a:r>
              <a:rPr lang="en" sz="1900">
                <a:solidFill>
                  <a:srgbClr val="FF6B65"/>
                </a:solidFill>
                <a:latin typeface="DM Sans"/>
                <a:ea typeface="DM Sans"/>
                <a:cs typeface="DM Sans"/>
                <a:sym typeface="DM Sans"/>
              </a:rPr>
              <a:t>La gimnasia - Gymnastics</a:t>
            </a:r>
            <a:endParaRPr sz="1900">
              <a:solidFill>
                <a:srgbClr val="FF6B65"/>
              </a:solidFill>
              <a:latin typeface="DM Sans"/>
              <a:ea typeface="DM Sans"/>
              <a:cs typeface="DM Sans"/>
              <a:sym typeface="DM Sans"/>
            </a:endParaRPr>
          </a:p>
          <a:p>
            <a:pPr indent="-349250" lvl="0" marL="457200" rtl="0" algn="l">
              <a:lnSpc>
                <a:spcPct val="115000"/>
              </a:lnSpc>
              <a:spcBef>
                <a:spcPts val="0"/>
              </a:spcBef>
              <a:spcAft>
                <a:spcPts val="0"/>
              </a:spcAft>
              <a:buClr>
                <a:srgbClr val="FF6B65"/>
              </a:buClr>
              <a:buSzPts val="1900"/>
              <a:buChar char="●"/>
            </a:pPr>
            <a:r>
              <a:rPr lang="en" sz="1900">
                <a:solidFill>
                  <a:srgbClr val="FF6B65"/>
                </a:solidFill>
                <a:latin typeface="DM Sans"/>
                <a:ea typeface="DM Sans"/>
                <a:cs typeface="DM Sans"/>
                <a:sym typeface="DM Sans"/>
              </a:rPr>
              <a:t>El ping-pong/tenis de mesa - Table tennis</a:t>
            </a:r>
            <a:endParaRPr sz="1900">
              <a:solidFill>
                <a:srgbClr val="FF6B65"/>
              </a:solidFill>
              <a:latin typeface="DM Sans"/>
              <a:ea typeface="DM Sans"/>
              <a:cs typeface="DM Sans"/>
              <a:sym typeface="DM Sans"/>
            </a:endParaRPr>
          </a:p>
          <a:p>
            <a:pPr indent="-349250" lvl="0" marL="457200" rtl="0" algn="l">
              <a:lnSpc>
                <a:spcPct val="115000"/>
              </a:lnSpc>
              <a:spcBef>
                <a:spcPts val="0"/>
              </a:spcBef>
              <a:spcAft>
                <a:spcPts val="0"/>
              </a:spcAft>
              <a:buClr>
                <a:srgbClr val="FF6B65"/>
              </a:buClr>
              <a:buSzPts val="1900"/>
              <a:buChar char="●"/>
            </a:pPr>
            <a:r>
              <a:rPr lang="en" sz="1900">
                <a:solidFill>
                  <a:srgbClr val="FF6B65"/>
                </a:solidFill>
                <a:latin typeface="DM Sans"/>
                <a:ea typeface="DM Sans"/>
                <a:cs typeface="DM Sans"/>
                <a:sym typeface="DM Sans"/>
              </a:rPr>
              <a:t>El esquí - Skiing</a:t>
            </a:r>
            <a:endParaRPr sz="1900">
              <a:solidFill>
                <a:srgbClr val="FF6B65"/>
              </a:solidFill>
              <a:latin typeface="DM Sans"/>
              <a:ea typeface="DM Sans"/>
              <a:cs typeface="DM Sans"/>
              <a:sym typeface="DM Sans"/>
            </a:endParaRPr>
          </a:p>
          <a:p>
            <a:pPr indent="-349250" lvl="0" marL="457200" rtl="0" algn="l">
              <a:lnSpc>
                <a:spcPct val="115000"/>
              </a:lnSpc>
              <a:spcBef>
                <a:spcPts val="0"/>
              </a:spcBef>
              <a:spcAft>
                <a:spcPts val="0"/>
              </a:spcAft>
              <a:buClr>
                <a:srgbClr val="FF6B65"/>
              </a:buClr>
              <a:buSzPts val="1900"/>
              <a:buChar char="●"/>
            </a:pPr>
            <a:r>
              <a:rPr lang="en" sz="1900">
                <a:solidFill>
                  <a:srgbClr val="FF6B65"/>
                </a:solidFill>
                <a:latin typeface="DM Sans"/>
                <a:ea typeface="DM Sans"/>
                <a:cs typeface="DM Sans"/>
                <a:sym typeface="DM Sans"/>
              </a:rPr>
              <a:t>El surf - Surfing</a:t>
            </a:r>
            <a:endParaRPr sz="1900">
              <a:solidFill>
                <a:srgbClr val="FF6B65"/>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90" name="Shape 490"/>
        <p:cNvGrpSpPr/>
        <p:nvPr/>
      </p:nvGrpSpPr>
      <p:grpSpPr>
        <a:xfrm>
          <a:off x="0" y="0"/>
          <a:ext cx="0" cy="0"/>
          <a:chOff x="0" y="0"/>
          <a:chExt cx="0" cy="0"/>
        </a:xfrm>
      </p:grpSpPr>
      <p:sp>
        <p:nvSpPr>
          <p:cNvPr id="491" name="Google Shape;491;p46"/>
          <p:cNvSpPr txBox="1"/>
          <p:nvPr>
            <p:ph type="title"/>
          </p:nvPr>
        </p:nvSpPr>
        <p:spPr>
          <a:xfrm>
            <a:off x="676775" y="1272050"/>
            <a:ext cx="8046000" cy="2123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600"/>
              <a:buFont typeface="Federo"/>
              <a:buNone/>
            </a:pPr>
            <a:r>
              <a:rPr b="1" lang="en" sz="4700"/>
              <a:t>Can you create a formula for using the comparatives in Spanish?</a:t>
            </a:r>
            <a:endParaRPr sz="3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7"/>
          <p:cNvSpPr txBox="1"/>
          <p:nvPr>
            <p:ph type="title"/>
          </p:nvPr>
        </p:nvSpPr>
        <p:spPr>
          <a:xfrm>
            <a:off x="1933775" y="0"/>
            <a:ext cx="5650500" cy="1688100"/>
          </a:xfrm>
          <a:prstGeom prst="rect">
            <a:avLst/>
          </a:prstGeom>
          <a:noFill/>
          <a:ln>
            <a:noFill/>
          </a:ln>
        </p:spPr>
        <p:txBody>
          <a:bodyPr anchorCtr="1" anchor="ctr" bIns="34275" lIns="68575" spcFirstLastPara="1" rIns="68575" wrap="square" tIns="34275">
            <a:normAutofit/>
          </a:bodyPr>
          <a:lstStyle/>
          <a:p>
            <a:pPr indent="0" lvl="0" marL="0" rtl="0" algn="ctr">
              <a:lnSpc>
                <a:spcPct val="100000"/>
              </a:lnSpc>
              <a:spcBef>
                <a:spcPts val="0"/>
              </a:spcBef>
              <a:spcAft>
                <a:spcPts val="0"/>
              </a:spcAft>
              <a:buSzPts val="1100"/>
              <a:buNone/>
            </a:pPr>
            <a:r>
              <a:rPr lang="en" sz="7200">
                <a:latin typeface="DM Sans Medium"/>
                <a:ea typeface="DM Sans Medium"/>
                <a:cs typeface="DM Sans Medium"/>
                <a:sym typeface="DM Sans Medium"/>
              </a:rPr>
              <a:t>Your turn!</a:t>
            </a:r>
            <a:endParaRPr sz="7200">
              <a:latin typeface="DM Sans Medium"/>
              <a:ea typeface="DM Sans Medium"/>
              <a:cs typeface="DM Sans Medium"/>
              <a:sym typeface="DM Sans Medium"/>
            </a:endParaRPr>
          </a:p>
        </p:txBody>
      </p:sp>
      <p:cxnSp>
        <p:nvCxnSpPr>
          <p:cNvPr id="497" name="Google Shape;497;p47"/>
          <p:cNvCxnSpPr/>
          <p:nvPr/>
        </p:nvCxnSpPr>
        <p:spPr>
          <a:xfrm rot="10800000">
            <a:off x="628650" y="4863985"/>
            <a:ext cx="7886700" cy="0"/>
          </a:xfrm>
          <a:prstGeom prst="straightConnector1">
            <a:avLst/>
          </a:prstGeom>
          <a:noFill/>
          <a:ln cap="flat" cmpd="sng" w="57150">
            <a:solidFill>
              <a:schemeClr val="accent4"/>
            </a:solidFill>
            <a:prstDash val="solid"/>
            <a:miter lim="800000"/>
            <a:headEnd len="sm" w="sm" type="none"/>
            <a:tailEnd len="sm" w="sm" type="none"/>
          </a:ln>
        </p:spPr>
      </p:cxnSp>
      <p:grpSp>
        <p:nvGrpSpPr>
          <p:cNvPr id="498" name="Google Shape;498;p47"/>
          <p:cNvGrpSpPr/>
          <p:nvPr/>
        </p:nvGrpSpPr>
        <p:grpSpPr>
          <a:xfrm>
            <a:off x="780770" y="1957973"/>
            <a:ext cx="7582471" cy="2406488"/>
            <a:chOff x="134291" y="612"/>
            <a:chExt cx="10109961" cy="3208651"/>
          </a:xfrm>
        </p:grpSpPr>
        <p:sp>
          <p:nvSpPr>
            <p:cNvPr id="499" name="Google Shape;499;p47"/>
            <p:cNvSpPr/>
            <p:nvPr/>
          </p:nvSpPr>
          <p:spPr>
            <a:xfrm>
              <a:off x="134291" y="612"/>
              <a:ext cx="4332900" cy="2751300"/>
            </a:xfrm>
            <a:prstGeom prst="roundRect">
              <a:avLst>
                <a:gd fmla="val 10000"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0" name="Google Shape;500;p47"/>
            <p:cNvSpPr/>
            <p:nvPr/>
          </p:nvSpPr>
          <p:spPr>
            <a:xfrm>
              <a:off x="615713" y="457963"/>
              <a:ext cx="4332900" cy="2751300"/>
            </a:xfrm>
            <a:prstGeom prst="roundRect">
              <a:avLst>
                <a:gd fmla="val 10000" name="adj"/>
              </a:avLst>
            </a:prstGeom>
            <a:solidFill>
              <a:schemeClr val="lt2"/>
            </a:solidFill>
            <a:ln cap="flat" cmpd="sng" w="12700">
              <a:solidFill>
                <a:srgbClr val="31CBC9"/>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ctr">
                <a:lnSpc>
                  <a:spcPct val="90000"/>
                </a:lnSpc>
                <a:spcBef>
                  <a:spcPts val="0"/>
                </a:spcBef>
                <a:spcAft>
                  <a:spcPts val="0"/>
                </a:spcAft>
                <a:buClr>
                  <a:schemeClr val="dk1"/>
                </a:buClr>
                <a:buSzPts val="2800"/>
                <a:buFont typeface="Verdana"/>
                <a:buNone/>
              </a:pPr>
              <a:r>
                <a:rPr lang="en" sz="2800">
                  <a:solidFill>
                    <a:schemeClr val="accent1"/>
                  </a:solidFill>
                  <a:latin typeface="Montserrat"/>
                  <a:ea typeface="Montserrat"/>
                  <a:cs typeface="Montserrat"/>
                  <a:sym typeface="Montserrat"/>
                </a:rPr>
                <a:t>Write 3 sentences using más…que… and menos….que…</a:t>
              </a:r>
              <a:endParaRPr i="0" sz="1100" u="none" cap="none" strike="noStrike">
                <a:solidFill>
                  <a:srgbClr val="000000"/>
                </a:solidFill>
                <a:latin typeface="Montserrat"/>
                <a:ea typeface="Montserrat"/>
                <a:cs typeface="Montserrat"/>
                <a:sym typeface="Montserrat"/>
              </a:endParaRPr>
            </a:p>
          </p:txBody>
        </p:sp>
        <p:sp>
          <p:nvSpPr>
            <p:cNvPr id="501" name="Google Shape;501;p47"/>
            <p:cNvSpPr/>
            <p:nvPr/>
          </p:nvSpPr>
          <p:spPr>
            <a:xfrm>
              <a:off x="5429930" y="612"/>
              <a:ext cx="4332900" cy="2751300"/>
            </a:xfrm>
            <a:prstGeom prst="roundRect">
              <a:avLst>
                <a:gd fmla="val 10000"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2" name="Google Shape;502;p47"/>
            <p:cNvSpPr/>
            <p:nvPr/>
          </p:nvSpPr>
          <p:spPr>
            <a:xfrm>
              <a:off x="5911352" y="457963"/>
              <a:ext cx="4332900" cy="2751300"/>
            </a:xfrm>
            <a:prstGeom prst="roundRect">
              <a:avLst>
                <a:gd fmla="val 10000" name="adj"/>
              </a:avLst>
            </a:prstGeom>
            <a:solidFill>
              <a:schemeClr val="lt2"/>
            </a:solidFill>
            <a:ln cap="flat" cmpd="sng" w="12700">
              <a:solidFill>
                <a:srgbClr val="31CBC9"/>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ctr">
                <a:lnSpc>
                  <a:spcPct val="90000"/>
                </a:lnSpc>
                <a:spcBef>
                  <a:spcPts val="0"/>
                </a:spcBef>
                <a:spcAft>
                  <a:spcPts val="0"/>
                </a:spcAft>
                <a:buClr>
                  <a:schemeClr val="dk1"/>
                </a:buClr>
                <a:buSzPts val="2800"/>
                <a:buFont typeface="Verdana"/>
                <a:buNone/>
              </a:pPr>
              <a:r>
                <a:rPr lang="en" sz="2800">
                  <a:solidFill>
                    <a:schemeClr val="accent1"/>
                  </a:solidFill>
                  <a:latin typeface="Montserrat"/>
                  <a:ea typeface="Montserrat"/>
                  <a:cs typeface="Montserrat"/>
                  <a:sym typeface="Montserrat"/>
                </a:rPr>
                <a:t>Use your dictionary to look up words</a:t>
              </a:r>
              <a:endParaRPr sz="2800">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p>
          </p:txBody>
        </p:sp>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6" name="Shape 506"/>
        <p:cNvGrpSpPr/>
        <p:nvPr/>
      </p:nvGrpSpPr>
      <p:grpSpPr>
        <a:xfrm>
          <a:off x="0" y="0"/>
          <a:ext cx="0" cy="0"/>
          <a:chOff x="0" y="0"/>
          <a:chExt cx="0" cy="0"/>
        </a:xfrm>
      </p:grpSpPr>
      <p:sp>
        <p:nvSpPr>
          <p:cNvPr id="507" name="Google Shape;507;p48"/>
          <p:cNvSpPr/>
          <p:nvPr/>
        </p:nvSpPr>
        <p:spPr>
          <a:xfrm rot="-5400000">
            <a:off x="7828463" y="781846"/>
            <a:ext cx="2097600" cy="533400"/>
          </a:xfrm>
          <a:prstGeom prst="rect">
            <a:avLst/>
          </a:prstGeom>
          <a:gradFill>
            <a:gsLst>
              <a:gs pos="0">
                <a:srgbClr val="F7F6F2">
                  <a:alpha val="0"/>
                </a:srgbClr>
              </a:gs>
              <a:gs pos="100000">
                <a:srgbClr val="C4BD97">
                  <a:alpha val="9411"/>
                </a:srgbClr>
              </a:gs>
            </a:gsLst>
            <a:lin ang="840013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508" name="Google Shape;508;p48"/>
          <p:cNvGrpSpPr/>
          <p:nvPr/>
        </p:nvGrpSpPr>
        <p:grpSpPr>
          <a:xfrm>
            <a:off x="8444654" y="238184"/>
            <a:ext cx="411456" cy="411755"/>
            <a:chOff x="7029447" y="3514725"/>
            <a:chExt cx="1285800" cy="549007"/>
          </a:xfrm>
        </p:grpSpPr>
        <p:cxnSp>
          <p:nvCxnSpPr>
            <p:cNvPr id="509" name="Google Shape;509;p48"/>
            <p:cNvCxnSpPr/>
            <p:nvPr/>
          </p:nvCxnSpPr>
          <p:spPr>
            <a:xfrm>
              <a:off x="7029447" y="3514725"/>
              <a:ext cx="1285800" cy="0"/>
            </a:xfrm>
            <a:prstGeom prst="straightConnector1">
              <a:avLst/>
            </a:prstGeom>
            <a:noFill/>
            <a:ln cap="rnd" cmpd="sng" w="31750">
              <a:solidFill>
                <a:srgbClr val="F4F3EC">
                  <a:alpha val="40000"/>
                </a:srgbClr>
              </a:solidFill>
              <a:prstDash val="dot"/>
              <a:round/>
              <a:headEnd len="sm" w="sm" type="none"/>
              <a:tailEnd len="sm" w="sm" type="none"/>
            </a:ln>
          </p:spPr>
        </p:cxnSp>
        <p:cxnSp>
          <p:nvCxnSpPr>
            <p:cNvPr id="510" name="Google Shape;510;p48"/>
            <p:cNvCxnSpPr/>
            <p:nvPr/>
          </p:nvCxnSpPr>
          <p:spPr>
            <a:xfrm>
              <a:off x="7029447" y="3697727"/>
              <a:ext cx="1285800" cy="0"/>
            </a:xfrm>
            <a:prstGeom prst="straightConnector1">
              <a:avLst/>
            </a:prstGeom>
            <a:noFill/>
            <a:ln cap="rnd" cmpd="sng" w="31750">
              <a:solidFill>
                <a:srgbClr val="F4F3EC">
                  <a:alpha val="40000"/>
                </a:srgbClr>
              </a:solidFill>
              <a:prstDash val="dot"/>
              <a:round/>
              <a:headEnd len="sm" w="sm" type="none"/>
              <a:tailEnd len="sm" w="sm" type="none"/>
            </a:ln>
          </p:spPr>
        </p:cxnSp>
        <p:cxnSp>
          <p:nvCxnSpPr>
            <p:cNvPr id="511" name="Google Shape;511;p48"/>
            <p:cNvCxnSpPr/>
            <p:nvPr/>
          </p:nvCxnSpPr>
          <p:spPr>
            <a:xfrm>
              <a:off x="7029447" y="3880729"/>
              <a:ext cx="1285800" cy="0"/>
            </a:xfrm>
            <a:prstGeom prst="straightConnector1">
              <a:avLst/>
            </a:prstGeom>
            <a:noFill/>
            <a:ln cap="rnd" cmpd="sng" w="31750">
              <a:solidFill>
                <a:srgbClr val="F4F3EC">
                  <a:alpha val="40000"/>
                </a:srgbClr>
              </a:solidFill>
              <a:prstDash val="dot"/>
              <a:round/>
              <a:headEnd len="sm" w="sm" type="none"/>
              <a:tailEnd len="sm" w="sm" type="none"/>
            </a:ln>
          </p:spPr>
        </p:cxnSp>
        <p:cxnSp>
          <p:nvCxnSpPr>
            <p:cNvPr id="512" name="Google Shape;512;p48"/>
            <p:cNvCxnSpPr/>
            <p:nvPr/>
          </p:nvCxnSpPr>
          <p:spPr>
            <a:xfrm>
              <a:off x="7029447" y="4063732"/>
              <a:ext cx="1285800" cy="0"/>
            </a:xfrm>
            <a:prstGeom prst="straightConnector1">
              <a:avLst/>
            </a:prstGeom>
            <a:noFill/>
            <a:ln cap="rnd" cmpd="sng" w="31750">
              <a:solidFill>
                <a:srgbClr val="F4F3EC">
                  <a:alpha val="40000"/>
                </a:srgbClr>
              </a:solidFill>
              <a:prstDash val="dot"/>
              <a:round/>
              <a:headEnd len="sm" w="sm" type="none"/>
              <a:tailEnd len="sm" w="sm" type="none"/>
            </a:ln>
          </p:spPr>
        </p:cxnSp>
      </p:grpSp>
      <p:sp>
        <p:nvSpPr>
          <p:cNvPr id="513" name="Google Shape;513;p48"/>
          <p:cNvSpPr/>
          <p:nvPr/>
        </p:nvSpPr>
        <p:spPr>
          <a:xfrm rot="10800000">
            <a:off x="-3" y="4605628"/>
            <a:ext cx="4572000" cy="533400"/>
          </a:xfrm>
          <a:prstGeom prst="rect">
            <a:avLst/>
          </a:prstGeom>
          <a:gradFill>
            <a:gsLst>
              <a:gs pos="0">
                <a:srgbClr val="938953">
                  <a:alpha val="9411"/>
                </a:srgbClr>
              </a:gs>
              <a:gs pos="10000">
                <a:srgbClr val="938953">
                  <a:alpha val="9411"/>
                </a:srgbClr>
              </a:gs>
              <a:gs pos="100000">
                <a:srgbClr val="F4F3EC">
                  <a:alpha val="0"/>
                </a:srgbClr>
              </a:gs>
            </a:gsLst>
            <a:lin ang="840013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514" name="Google Shape;514;p48"/>
          <p:cNvGrpSpPr/>
          <p:nvPr/>
        </p:nvGrpSpPr>
        <p:grpSpPr>
          <a:xfrm rot="5400000">
            <a:off x="462287" y="4455392"/>
            <a:ext cx="964350" cy="411755"/>
            <a:chOff x="7029447" y="3514725"/>
            <a:chExt cx="1285800" cy="549007"/>
          </a:xfrm>
        </p:grpSpPr>
        <p:cxnSp>
          <p:nvCxnSpPr>
            <p:cNvPr id="515" name="Google Shape;515;p48"/>
            <p:cNvCxnSpPr/>
            <p:nvPr/>
          </p:nvCxnSpPr>
          <p:spPr>
            <a:xfrm>
              <a:off x="7029447" y="3514725"/>
              <a:ext cx="1285800" cy="0"/>
            </a:xfrm>
            <a:prstGeom prst="straightConnector1">
              <a:avLst/>
            </a:prstGeom>
            <a:noFill/>
            <a:ln cap="rnd" cmpd="sng" w="31750">
              <a:solidFill>
                <a:srgbClr val="F4F3EC">
                  <a:alpha val="40000"/>
                </a:srgbClr>
              </a:solidFill>
              <a:prstDash val="dot"/>
              <a:round/>
              <a:headEnd len="sm" w="sm" type="none"/>
              <a:tailEnd len="sm" w="sm" type="none"/>
            </a:ln>
          </p:spPr>
        </p:cxnSp>
        <p:cxnSp>
          <p:nvCxnSpPr>
            <p:cNvPr id="516" name="Google Shape;516;p48"/>
            <p:cNvCxnSpPr/>
            <p:nvPr/>
          </p:nvCxnSpPr>
          <p:spPr>
            <a:xfrm>
              <a:off x="7029447" y="3697727"/>
              <a:ext cx="1285800" cy="0"/>
            </a:xfrm>
            <a:prstGeom prst="straightConnector1">
              <a:avLst/>
            </a:prstGeom>
            <a:noFill/>
            <a:ln cap="rnd" cmpd="sng" w="31750">
              <a:solidFill>
                <a:srgbClr val="F4F3EC">
                  <a:alpha val="40000"/>
                </a:srgbClr>
              </a:solidFill>
              <a:prstDash val="dot"/>
              <a:round/>
              <a:headEnd len="sm" w="sm" type="none"/>
              <a:tailEnd len="sm" w="sm" type="none"/>
            </a:ln>
          </p:spPr>
        </p:cxnSp>
        <p:cxnSp>
          <p:nvCxnSpPr>
            <p:cNvPr id="517" name="Google Shape;517;p48"/>
            <p:cNvCxnSpPr/>
            <p:nvPr/>
          </p:nvCxnSpPr>
          <p:spPr>
            <a:xfrm>
              <a:off x="7029447" y="3880729"/>
              <a:ext cx="1285800" cy="0"/>
            </a:xfrm>
            <a:prstGeom prst="straightConnector1">
              <a:avLst/>
            </a:prstGeom>
            <a:noFill/>
            <a:ln cap="rnd" cmpd="sng" w="31750">
              <a:solidFill>
                <a:srgbClr val="F4F3EC">
                  <a:alpha val="40000"/>
                </a:srgbClr>
              </a:solidFill>
              <a:prstDash val="dot"/>
              <a:round/>
              <a:headEnd len="sm" w="sm" type="none"/>
              <a:tailEnd len="sm" w="sm" type="none"/>
            </a:ln>
          </p:spPr>
        </p:cxnSp>
        <p:cxnSp>
          <p:nvCxnSpPr>
            <p:cNvPr id="518" name="Google Shape;518;p48"/>
            <p:cNvCxnSpPr/>
            <p:nvPr/>
          </p:nvCxnSpPr>
          <p:spPr>
            <a:xfrm>
              <a:off x="7029447" y="4063732"/>
              <a:ext cx="1285800" cy="0"/>
            </a:xfrm>
            <a:prstGeom prst="straightConnector1">
              <a:avLst/>
            </a:prstGeom>
            <a:noFill/>
            <a:ln cap="rnd" cmpd="sng" w="31750">
              <a:solidFill>
                <a:srgbClr val="F4F3EC">
                  <a:alpha val="40000"/>
                </a:srgbClr>
              </a:solidFill>
              <a:prstDash val="dot"/>
              <a:round/>
              <a:headEnd len="sm" w="sm" type="none"/>
              <a:tailEnd len="sm" w="sm" type="none"/>
            </a:ln>
          </p:spPr>
        </p:cxnSp>
      </p:grpSp>
      <p:sp>
        <p:nvSpPr>
          <p:cNvPr id="519" name="Google Shape;519;p48"/>
          <p:cNvSpPr txBox="1"/>
          <p:nvPr>
            <p:ph type="title"/>
          </p:nvPr>
        </p:nvSpPr>
        <p:spPr>
          <a:xfrm>
            <a:off x="926375" y="649950"/>
            <a:ext cx="2454900" cy="1475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00000"/>
              </a:lnSpc>
              <a:spcBef>
                <a:spcPts val="0"/>
              </a:spcBef>
              <a:spcAft>
                <a:spcPts val="0"/>
              </a:spcAft>
              <a:buClr>
                <a:schemeClr val="lt1"/>
              </a:buClr>
              <a:buSzPct val="100000"/>
              <a:buFont typeface="Calibri"/>
              <a:buNone/>
            </a:pPr>
            <a:r>
              <a:rPr lang="en" sz="3600"/>
              <a:t>Stating opinions</a:t>
            </a:r>
            <a:endParaRPr/>
          </a:p>
        </p:txBody>
      </p:sp>
      <p:grpSp>
        <p:nvGrpSpPr>
          <p:cNvPr id="520" name="Google Shape;520;p48"/>
          <p:cNvGrpSpPr/>
          <p:nvPr/>
        </p:nvGrpSpPr>
        <p:grpSpPr>
          <a:xfrm>
            <a:off x="3686960" y="663563"/>
            <a:ext cx="4690350" cy="3764969"/>
            <a:chOff x="0" y="18165"/>
            <a:chExt cx="6253800" cy="5019959"/>
          </a:xfrm>
        </p:grpSpPr>
        <p:sp>
          <p:nvSpPr>
            <p:cNvPr id="521" name="Google Shape;521;p48"/>
            <p:cNvSpPr/>
            <p:nvPr/>
          </p:nvSpPr>
          <p:spPr>
            <a:xfrm>
              <a:off x="0" y="18165"/>
              <a:ext cx="6253800" cy="1151400"/>
            </a:xfrm>
            <a:prstGeom prst="roundRect">
              <a:avLst>
                <a:gd fmla="val 16667" name="adj"/>
              </a:avLst>
            </a:prstGeom>
            <a:solidFill>
              <a:srgbClr val="49ACC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2" name="Google Shape;522;p48"/>
            <p:cNvSpPr txBox="1"/>
            <p:nvPr/>
          </p:nvSpPr>
          <p:spPr>
            <a:xfrm>
              <a:off x="1" y="74366"/>
              <a:ext cx="6141300" cy="1038900"/>
            </a:xfrm>
            <a:prstGeom prst="rect">
              <a:avLst/>
            </a:pr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lt1"/>
                </a:buClr>
                <a:buSzPts val="3600"/>
                <a:buFont typeface="Calibri"/>
                <a:buNone/>
              </a:pPr>
              <a:r>
                <a:rPr b="0" i="0" lang="en" sz="3600" u="none" cap="none" strike="noStrike">
                  <a:solidFill>
                    <a:schemeClr val="lt1"/>
                  </a:solidFill>
                  <a:latin typeface="Calibri"/>
                  <a:ea typeface="Calibri"/>
                  <a:cs typeface="Calibri"/>
                  <a:sym typeface="Calibri"/>
                </a:rPr>
                <a:t>Pienso que…………….</a:t>
              </a:r>
              <a:endParaRPr b="0" i="0" sz="3600" u="none" cap="none" strike="noStrike">
                <a:solidFill>
                  <a:schemeClr val="lt1"/>
                </a:solidFill>
                <a:latin typeface="Calibri"/>
                <a:ea typeface="Calibri"/>
                <a:cs typeface="Calibri"/>
                <a:sym typeface="Calibri"/>
              </a:endParaRPr>
            </a:p>
          </p:txBody>
        </p:sp>
        <p:sp>
          <p:nvSpPr>
            <p:cNvPr id="523" name="Google Shape;523;p48"/>
            <p:cNvSpPr/>
            <p:nvPr/>
          </p:nvSpPr>
          <p:spPr>
            <a:xfrm>
              <a:off x="0" y="1307685"/>
              <a:ext cx="6253800" cy="1151400"/>
            </a:xfrm>
            <a:prstGeom prst="roundRect">
              <a:avLst>
                <a:gd fmla="val 16667" name="adj"/>
              </a:avLst>
            </a:prstGeom>
            <a:solidFill>
              <a:srgbClr val="47D670"/>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4" name="Google Shape;524;p48"/>
            <p:cNvSpPr txBox="1"/>
            <p:nvPr/>
          </p:nvSpPr>
          <p:spPr>
            <a:xfrm>
              <a:off x="1" y="1363886"/>
              <a:ext cx="6141300" cy="1038900"/>
            </a:xfrm>
            <a:prstGeom prst="rect">
              <a:avLst/>
            </a:pr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lt1"/>
                </a:buClr>
                <a:buSzPts val="3600"/>
                <a:buFont typeface="Calibri"/>
                <a:buNone/>
              </a:pPr>
              <a:r>
                <a:rPr b="0" i="0" lang="en" sz="3600" u="none" cap="none" strike="noStrike">
                  <a:solidFill>
                    <a:schemeClr val="lt1"/>
                  </a:solidFill>
                  <a:latin typeface="Calibri"/>
                  <a:ea typeface="Calibri"/>
                  <a:cs typeface="Calibri"/>
                  <a:sym typeface="Calibri"/>
                </a:rPr>
                <a:t>Creo que …………</a:t>
              </a:r>
              <a:endParaRPr b="0" i="0" sz="3600" u="none" cap="none" strike="noStrike">
                <a:solidFill>
                  <a:schemeClr val="lt1"/>
                </a:solidFill>
                <a:latin typeface="Calibri"/>
                <a:ea typeface="Calibri"/>
                <a:cs typeface="Calibri"/>
                <a:sym typeface="Calibri"/>
              </a:endParaRPr>
            </a:p>
          </p:txBody>
        </p:sp>
        <p:sp>
          <p:nvSpPr>
            <p:cNvPr id="525" name="Google Shape;525;p48"/>
            <p:cNvSpPr/>
            <p:nvPr/>
          </p:nvSpPr>
          <p:spPr>
            <a:xfrm>
              <a:off x="0" y="2597205"/>
              <a:ext cx="6253800" cy="1151400"/>
            </a:xfrm>
            <a:prstGeom prst="roundRect">
              <a:avLst>
                <a:gd fmla="val 16667" name="adj"/>
              </a:avLst>
            </a:prstGeom>
            <a:solidFill>
              <a:srgbClr val="ABE74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6" name="Google Shape;526;p48"/>
            <p:cNvSpPr txBox="1"/>
            <p:nvPr/>
          </p:nvSpPr>
          <p:spPr>
            <a:xfrm>
              <a:off x="1" y="2653406"/>
              <a:ext cx="6141300" cy="1038900"/>
            </a:xfrm>
            <a:prstGeom prst="rect">
              <a:avLst/>
            </a:pr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lt1"/>
                </a:buClr>
                <a:buSzPts val="3600"/>
                <a:buFont typeface="Calibri"/>
                <a:buNone/>
              </a:pPr>
              <a:r>
                <a:rPr b="0" i="0" lang="en" sz="3600" u="none" cap="none" strike="noStrike">
                  <a:solidFill>
                    <a:schemeClr val="lt1"/>
                  </a:solidFill>
                  <a:latin typeface="Calibri"/>
                  <a:ea typeface="Calibri"/>
                  <a:cs typeface="Calibri"/>
                  <a:sym typeface="Calibri"/>
                </a:rPr>
                <a:t>A mi ver…………….</a:t>
              </a:r>
              <a:endParaRPr b="0" i="0" sz="3600" u="none" cap="none" strike="noStrike">
                <a:solidFill>
                  <a:schemeClr val="lt1"/>
                </a:solidFill>
                <a:latin typeface="Calibri"/>
                <a:ea typeface="Calibri"/>
                <a:cs typeface="Calibri"/>
                <a:sym typeface="Calibri"/>
              </a:endParaRPr>
            </a:p>
          </p:txBody>
        </p:sp>
        <p:sp>
          <p:nvSpPr>
            <p:cNvPr id="527" name="Google Shape;527;p48"/>
            <p:cNvSpPr/>
            <p:nvPr/>
          </p:nvSpPr>
          <p:spPr>
            <a:xfrm>
              <a:off x="0" y="3886724"/>
              <a:ext cx="6253800" cy="1151400"/>
            </a:xfrm>
            <a:prstGeom prst="roundRect">
              <a:avLst>
                <a:gd fmla="val 16667" name="adj"/>
              </a:avLst>
            </a:prstGeom>
            <a:solidFill>
              <a:srgbClr val="F69444"/>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8" name="Google Shape;528;p48"/>
            <p:cNvSpPr txBox="1"/>
            <p:nvPr/>
          </p:nvSpPr>
          <p:spPr>
            <a:xfrm>
              <a:off x="1" y="3942925"/>
              <a:ext cx="6141300" cy="1038900"/>
            </a:xfrm>
            <a:prstGeom prst="rect">
              <a:avLst/>
            </a:pr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lt1"/>
                </a:buClr>
                <a:buSzPts val="3600"/>
                <a:buFont typeface="Calibri"/>
                <a:buNone/>
              </a:pPr>
              <a:r>
                <a:rPr b="0" i="0" lang="en" sz="3600" u="none" cap="none" strike="noStrike">
                  <a:solidFill>
                    <a:schemeClr val="lt1"/>
                  </a:solidFill>
                  <a:latin typeface="Calibri"/>
                  <a:ea typeface="Calibri"/>
                  <a:cs typeface="Calibri"/>
                  <a:sym typeface="Calibri"/>
                </a:rPr>
                <a:t>En mi opinión…………</a:t>
              </a:r>
              <a:endParaRPr b="0" i="0" sz="3600" u="none" cap="none" strike="noStrike">
                <a:solidFill>
                  <a:schemeClr val="lt1"/>
                </a:solidFill>
                <a:latin typeface="Calibri"/>
                <a:ea typeface="Calibri"/>
                <a:cs typeface="Calibri"/>
                <a:sym typeface="Calibri"/>
              </a:endParaRPr>
            </a:p>
          </p:txBody>
        </p:sp>
      </p:grpSp>
      <p:pic>
        <p:nvPicPr>
          <p:cNvPr id="529" name="Google Shape;529;p48"/>
          <p:cNvPicPr preferRelativeResize="0"/>
          <p:nvPr/>
        </p:nvPicPr>
        <p:blipFill>
          <a:blip r:embed="rId3">
            <a:alphaModFix/>
          </a:blip>
          <a:stretch>
            <a:fillRect/>
          </a:stretch>
        </p:blipFill>
        <p:spPr>
          <a:xfrm flipH="1" rot="-845003">
            <a:off x="1253716" y="2093392"/>
            <a:ext cx="1644063" cy="28935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Quien es mas guapo?</a:t>
            </a:r>
            <a:endParaRPr/>
          </a:p>
        </p:txBody>
      </p:sp>
      <p:pic>
        <p:nvPicPr>
          <p:cNvPr id="535" name="Google Shape;535;p49"/>
          <p:cNvPicPr preferRelativeResize="0"/>
          <p:nvPr/>
        </p:nvPicPr>
        <p:blipFill>
          <a:blip r:embed="rId3">
            <a:alphaModFix/>
          </a:blip>
          <a:stretch>
            <a:fillRect/>
          </a:stretch>
        </p:blipFill>
        <p:spPr>
          <a:xfrm>
            <a:off x="1050588" y="1450069"/>
            <a:ext cx="2673339" cy="3214690"/>
          </a:xfrm>
          <a:prstGeom prst="rect">
            <a:avLst/>
          </a:prstGeom>
          <a:noFill/>
          <a:ln>
            <a:noFill/>
          </a:ln>
        </p:spPr>
      </p:pic>
      <p:pic>
        <p:nvPicPr>
          <p:cNvPr id="536" name="Google Shape;536;p49"/>
          <p:cNvPicPr preferRelativeResize="0"/>
          <p:nvPr/>
        </p:nvPicPr>
        <p:blipFill>
          <a:blip r:embed="rId4">
            <a:alphaModFix/>
          </a:blip>
          <a:stretch>
            <a:fillRect/>
          </a:stretch>
        </p:blipFill>
        <p:spPr>
          <a:xfrm>
            <a:off x="4385825" y="1794849"/>
            <a:ext cx="4484128" cy="252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Quien es mas talentoso?</a:t>
            </a:r>
            <a:endParaRPr/>
          </a:p>
        </p:txBody>
      </p:sp>
      <p:pic>
        <p:nvPicPr>
          <p:cNvPr id="542" name="Google Shape;542;p50"/>
          <p:cNvPicPr preferRelativeResize="0"/>
          <p:nvPr/>
        </p:nvPicPr>
        <p:blipFill>
          <a:blip r:embed="rId3">
            <a:alphaModFix/>
          </a:blip>
          <a:stretch>
            <a:fillRect/>
          </a:stretch>
        </p:blipFill>
        <p:spPr>
          <a:xfrm>
            <a:off x="3057353" y="1017725"/>
            <a:ext cx="3029300" cy="3782875"/>
          </a:xfrm>
          <a:prstGeom prst="rect">
            <a:avLst/>
          </a:prstGeom>
          <a:noFill/>
          <a:ln>
            <a:noFill/>
          </a:ln>
        </p:spPr>
      </p:pic>
      <p:pic>
        <p:nvPicPr>
          <p:cNvPr id="543" name="Google Shape;543;p50"/>
          <p:cNvPicPr preferRelativeResize="0"/>
          <p:nvPr/>
        </p:nvPicPr>
        <p:blipFill>
          <a:blip r:embed="rId4">
            <a:alphaModFix/>
          </a:blip>
          <a:stretch>
            <a:fillRect/>
          </a:stretch>
        </p:blipFill>
        <p:spPr>
          <a:xfrm>
            <a:off x="7142328" y="3653125"/>
            <a:ext cx="1102596" cy="950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a:t>
            </a:r>
            <a:endParaRPr/>
          </a:p>
        </p:txBody>
      </p:sp>
      <p:graphicFrame>
        <p:nvGraphicFramePr>
          <p:cNvPr id="392" name="Google Shape;392;p33"/>
          <p:cNvGraphicFramePr/>
          <p:nvPr/>
        </p:nvGraphicFramePr>
        <p:xfrm>
          <a:off x="720000" y="1375200"/>
          <a:ext cx="3000000" cy="3000000"/>
        </p:xfrm>
        <a:graphic>
          <a:graphicData uri="http://schemas.openxmlformats.org/drawingml/2006/table">
            <a:tbl>
              <a:tblPr>
                <a:noFill/>
                <a:tableStyleId>{7D23D2FE-97C7-4BEE-9F3D-E5D0379D118C}</a:tableStyleId>
              </a:tblPr>
              <a:tblGrid>
                <a:gridCol w="2256200"/>
                <a:gridCol w="5447800"/>
              </a:tblGrid>
              <a:tr h="460500">
                <a:tc>
                  <a:txBody>
                    <a:bodyPr/>
                    <a:lstStyle/>
                    <a:p>
                      <a:pPr indent="0" lvl="0" marL="0" rtl="0" algn="l">
                        <a:spcBef>
                          <a:spcPts val="0"/>
                        </a:spcBef>
                        <a:spcAft>
                          <a:spcPts val="0"/>
                        </a:spcAft>
                        <a:buNone/>
                      </a:pPr>
                      <a:r>
                        <a:rPr b="1" lang="en" u="sng">
                          <a:solidFill>
                            <a:schemeClr val="lt1"/>
                          </a:solidFill>
                          <a:latin typeface="Montserrat"/>
                          <a:ea typeface="Montserrat"/>
                          <a:cs typeface="Montserrat"/>
                          <a:sym typeface="Montserrat"/>
                        </a:rPr>
                        <a:t>Compare</a:t>
                      </a:r>
                      <a:endParaRPr b="1" u="sng">
                        <a:solidFill>
                          <a:schemeClr val="lt1"/>
                        </a:solidFill>
                        <a:latin typeface="Montserrat"/>
                        <a:ea typeface="Montserrat"/>
                        <a:cs typeface="Montserrat"/>
                        <a:sym typeface="Montserrat"/>
                      </a:endParaRPr>
                    </a:p>
                  </a:txBody>
                  <a:tcPr marT="0" marB="0" marR="91425" marL="91425" anchor="ctr">
                    <a:lnL cap="flat" cmpd="sng" w="9525">
                      <a:solidFill>
                        <a:schemeClr val="dk2">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90000"/>
                        </a:lnSpc>
                        <a:spcBef>
                          <a:spcPts val="0"/>
                        </a:spcBef>
                        <a:spcAft>
                          <a:spcPts val="0"/>
                        </a:spcAft>
                        <a:buClr>
                          <a:schemeClr val="dk1"/>
                        </a:buClr>
                        <a:buSzPts val="1400"/>
                        <a:buFont typeface="Calibri"/>
                        <a:buNone/>
                      </a:pPr>
                      <a:r>
                        <a:rPr lang="en" sz="1500">
                          <a:solidFill>
                            <a:schemeClr val="dk1"/>
                          </a:solidFill>
                          <a:latin typeface="Montserrat"/>
                          <a:ea typeface="Montserrat"/>
                          <a:cs typeface="Montserrat"/>
                          <a:sym typeface="Montserrat"/>
                        </a:rPr>
                        <a:t>1. Compare people and things using both the regular and irregular comparatives</a:t>
                      </a:r>
                      <a:endParaRPr sz="1100">
                        <a:solidFill>
                          <a:schemeClr val="lt1"/>
                        </a:solidFill>
                        <a:latin typeface="Montserrat Medium"/>
                        <a:ea typeface="Montserrat Medium"/>
                        <a:cs typeface="Montserrat Medium"/>
                        <a:sym typeface="Montserrat Medium"/>
                      </a:endParaRPr>
                    </a:p>
                  </a:txBody>
                  <a:tcPr marT="0" marB="0" marR="91425" marL="91425" anchor="ctr">
                    <a:lnL cap="flat" cmpd="sng" w="19050">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460500">
                <a:tc>
                  <a:txBody>
                    <a:bodyPr/>
                    <a:lstStyle/>
                    <a:p>
                      <a:pPr indent="0" lvl="0" marL="0" rtl="0" algn="l">
                        <a:spcBef>
                          <a:spcPts val="0"/>
                        </a:spcBef>
                        <a:spcAft>
                          <a:spcPts val="0"/>
                        </a:spcAft>
                        <a:buNone/>
                      </a:pPr>
                      <a:r>
                        <a:rPr b="1" lang="en" u="sng">
                          <a:solidFill>
                            <a:schemeClr val="lt1"/>
                          </a:solidFill>
                          <a:latin typeface="Montserrat"/>
                          <a:ea typeface="Montserrat"/>
                          <a:cs typeface="Montserrat"/>
                          <a:sym typeface="Montserrat"/>
                        </a:rPr>
                        <a:t>Decipher</a:t>
                      </a:r>
                      <a:endParaRPr b="1" u="sng">
                        <a:solidFill>
                          <a:schemeClr val="lt1"/>
                        </a:solidFill>
                        <a:latin typeface="Montserrat"/>
                        <a:ea typeface="Montserrat"/>
                        <a:cs typeface="Montserrat"/>
                        <a:sym typeface="Montserrat"/>
                      </a:endParaRPr>
                    </a:p>
                  </a:txBody>
                  <a:tcPr marT="0" marB="0" marR="91425" marL="91425" anchor="ctr">
                    <a:lnL cap="flat" cmpd="sng" w="9525">
                      <a:solidFill>
                        <a:schemeClr val="dk2">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90000"/>
                        </a:lnSpc>
                        <a:spcBef>
                          <a:spcPts val="0"/>
                        </a:spcBef>
                        <a:spcAft>
                          <a:spcPts val="0"/>
                        </a:spcAft>
                        <a:buClr>
                          <a:schemeClr val="dk1"/>
                        </a:buClr>
                        <a:buSzPts val="1400"/>
                        <a:buFont typeface="Calibri"/>
                        <a:buNone/>
                      </a:pPr>
                      <a:r>
                        <a:rPr lang="en" sz="1500">
                          <a:solidFill>
                            <a:schemeClr val="dk1"/>
                          </a:solidFill>
                          <a:latin typeface="Montserrat"/>
                          <a:ea typeface="Montserrat"/>
                          <a:cs typeface="Montserrat"/>
                          <a:sym typeface="Montserrat"/>
                        </a:rPr>
                        <a:t>2. Decipher the similarities with irregular comparatives in English and Spanish.</a:t>
                      </a:r>
                      <a:endParaRPr sz="1100">
                        <a:solidFill>
                          <a:schemeClr val="lt1"/>
                        </a:solidFill>
                        <a:latin typeface="Montserrat Medium"/>
                        <a:ea typeface="Montserrat Medium"/>
                        <a:cs typeface="Montserrat Medium"/>
                        <a:sym typeface="Montserrat Medium"/>
                      </a:endParaRPr>
                    </a:p>
                  </a:txBody>
                  <a:tcPr marT="0" marB="0" marR="91425" marL="91425" anchor="ctr">
                    <a:lnL cap="flat" cmpd="sng" w="19050">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643225">
                <a:tc>
                  <a:txBody>
                    <a:bodyPr/>
                    <a:lstStyle/>
                    <a:p>
                      <a:pPr indent="0" lvl="0" marL="0" rtl="0" algn="l">
                        <a:spcBef>
                          <a:spcPts val="0"/>
                        </a:spcBef>
                        <a:spcAft>
                          <a:spcPts val="0"/>
                        </a:spcAft>
                        <a:buNone/>
                      </a:pPr>
                      <a:r>
                        <a:rPr b="1" lang="en" u="sng">
                          <a:solidFill>
                            <a:schemeClr val="lt1"/>
                          </a:solidFill>
                          <a:latin typeface="Montserrat"/>
                          <a:ea typeface="Montserrat"/>
                          <a:cs typeface="Montserrat"/>
                          <a:sym typeface="Montserrat"/>
                        </a:rPr>
                        <a:t>State</a:t>
                      </a:r>
                      <a:endParaRPr b="1" u="sng">
                        <a:solidFill>
                          <a:schemeClr val="lt1"/>
                        </a:solidFill>
                        <a:latin typeface="Montserrat"/>
                        <a:ea typeface="Montserrat"/>
                        <a:cs typeface="Montserrat"/>
                        <a:sym typeface="Montserrat"/>
                      </a:endParaRPr>
                    </a:p>
                  </a:txBody>
                  <a:tcPr marT="0" marB="0" marR="91425" marL="91425" anchor="ctr">
                    <a:lnL cap="flat" cmpd="sng" w="9525">
                      <a:solidFill>
                        <a:schemeClr val="dk2">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90000"/>
                        </a:lnSpc>
                        <a:spcBef>
                          <a:spcPts val="0"/>
                        </a:spcBef>
                        <a:spcAft>
                          <a:spcPts val="0"/>
                        </a:spcAft>
                        <a:buClr>
                          <a:schemeClr val="dk1"/>
                        </a:buClr>
                        <a:buSzPts val="1400"/>
                        <a:buFont typeface="Calibri"/>
                        <a:buNone/>
                      </a:pPr>
                      <a:r>
                        <a:rPr lang="en" sz="1500">
                          <a:solidFill>
                            <a:schemeClr val="dk1"/>
                          </a:solidFill>
                          <a:latin typeface="Montserrat"/>
                          <a:ea typeface="Montserrat"/>
                          <a:cs typeface="Montserrat"/>
                          <a:sym typeface="Montserrat"/>
                        </a:rPr>
                        <a:t>3. State the formula used to compare people/things after observing sentences from their peers.</a:t>
                      </a:r>
                      <a:endParaRPr sz="1200">
                        <a:latin typeface="Montserrat"/>
                        <a:ea typeface="Montserrat"/>
                        <a:cs typeface="Montserrat"/>
                        <a:sym typeface="Montserrat"/>
                      </a:endParaRPr>
                    </a:p>
                    <a:p>
                      <a:pPr indent="0" lvl="0" marL="0" rtl="0" algn="l">
                        <a:spcBef>
                          <a:spcPts val="0"/>
                        </a:spcBef>
                        <a:spcAft>
                          <a:spcPts val="1600"/>
                        </a:spcAft>
                        <a:buNone/>
                      </a:pPr>
                      <a:r>
                        <a:t/>
                      </a:r>
                      <a:endParaRPr sz="1100">
                        <a:solidFill>
                          <a:schemeClr val="lt1"/>
                        </a:solidFill>
                        <a:latin typeface="Montserrat Medium"/>
                        <a:ea typeface="Montserrat Medium"/>
                        <a:cs typeface="Montserrat Medium"/>
                        <a:sym typeface="Montserrat Medium"/>
                      </a:endParaRPr>
                    </a:p>
                  </a:txBody>
                  <a:tcPr marT="0" marB="0" marR="91425" marL="91425" anchor="ctr">
                    <a:lnL cap="flat" cmpd="sng" w="19050">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873500">
                <a:tc>
                  <a:txBody>
                    <a:bodyPr/>
                    <a:lstStyle/>
                    <a:p>
                      <a:pPr indent="0" lvl="0" marL="0" rtl="0" algn="l">
                        <a:spcBef>
                          <a:spcPts val="0"/>
                        </a:spcBef>
                        <a:spcAft>
                          <a:spcPts val="0"/>
                        </a:spcAft>
                        <a:buNone/>
                      </a:pPr>
                      <a:r>
                        <a:rPr b="1" lang="en" u="sng">
                          <a:solidFill>
                            <a:schemeClr val="lt1"/>
                          </a:solidFill>
                          <a:latin typeface="Montserrat"/>
                          <a:ea typeface="Montserrat"/>
                          <a:cs typeface="Montserrat"/>
                          <a:sym typeface="Montserrat"/>
                        </a:rPr>
                        <a:t>Compare</a:t>
                      </a:r>
                      <a:endParaRPr b="1" u="sng">
                        <a:solidFill>
                          <a:schemeClr val="lt1"/>
                        </a:solidFill>
                        <a:latin typeface="Montserrat"/>
                        <a:ea typeface="Montserrat"/>
                        <a:cs typeface="Montserrat"/>
                        <a:sym typeface="Montserrat"/>
                      </a:endParaRPr>
                    </a:p>
                  </a:txBody>
                  <a:tcPr marT="0" marB="0" marR="91425" marL="91425" anchor="ctr">
                    <a:lnL cap="flat" cmpd="sng" w="9525">
                      <a:solidFill>
                        <a:schemeClr val="dk2">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90000"/>
                        </a:lnSpc>
                        <a:spcBef>
                          <a:spcPts val="0"/>
                        </a:spcBef>
                        <a:spcAft>
                          <a:spcPts val="0"/>
                        </a:spcAft>
                        <a:buClr>
                          <a:schemeClr val="dk1"/>
                        </a:buClr>
                        <a:buSzPts val="1400"/>
                        <a:buFont typeface="Calibri"/>
                        <a:buNone/>
                      </a:pPr>
                      <a:r>
                        <a:rPr lang="en" sz="1500">
                          <a:solidFill>
                            <a:schemeClr val="dk1"/>
                          </a:solidFill>
                          <a:latin typeface="Montserrat"/>
                          <a:ea typeface="Montserrat"/>
                          <a:cs typeface="Montserrat"/>
                          <a:sym typeface="Montserrat"/>
                        </a:rPr>
                        <a:t>4. Compare the qualities- physical and personality of different singers and actors/actresses using the irregular comparatives after discussing their uses in sentences.</a:t>
                      </a:r>
                      <a:endParaRPr sz="1200">
                        <a:latin typeface="Montserrat"/>
                        <a:ea typeface="Montserrat"/>
                        <a:cs typeface="Montserrat"/>
                        <a:sym typeface="Montserrat"/>
                      </a:endParaRPr>
                    </a:p>
                    <a:p>
                      <a:pPr indent="0" lvl="0" marL="0" rtl="0" algn="l">
                        <a:spcBef>
                          <a:spcPts val="0"/>
                        </a:spcBef>
                        <a:spcAft>
                          <a:spcPts val="1600"/>
                        </a:spcAft>
                        <a:buNone/>
                      </a:pPr>
                      <a:r>
                        <a:t/>
                      </a:r>
                      <a:endParaRPr sz="1100">
                        <a:solidFill>
                          <a:schemeClr val="lt1"/>
                        </a:solidFill>
                        <a:latin typeface="Montserrat Medium"/>
                        <a:ea typeface="Montserrat Medium"/>
                        <a:cs typeface="Montserrat Medium"/>
                        <a:sym typeface="Montserrat Medium"/>
                      </a:endParaRPr>
                    </a:p>
                  </a:txBody>
                  <a:tcPr marT="0" marB="0" marR="91425" marL="91425" anchor="ctr">
                    <a:lnL cap="flat" cmpd="sng" w="19050">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460500">
                <a:tc>
                  <a:txBody>
                    <a:bodyPr/>
                    <a:lstStyle/>
                    <a:p>
                      <a:pPr indent="0" lvl="0" marL="0" rtl="0" algn="l">
                        <a:spcBef>
                          <a:spcPts val="0"/>
                        </a:spcBef>
                        <a:spcAft>
                          <a:spcPts val="0"/>
                        </a:spcAft>
                        <a:buNone/>
                      </a:pPr>
                      <a:r>
                        <a:rPr b="1" lang="en" u="sng">
                          <a:solidFill>
                            <a:schemeClr val="lt1"/>
                          </a:solidFill>
                          <a:latin typeface="Montserrat"/>
                          <a:ea typeface="Montserrat"/>
                          <a:cs typeface="Montserrat"/>
                          <a:sym typeface="Montserrat"/>
                        </a:rPr>
                        <a:t>Compare</a:t>
                      </a:r>
                      <a:endParaRPr b="1" u="sng">
                        <a:solidFill>
                          <a:schemeClr val="lt1"/>
                        </a:solidFill>
                        <a:latin typeface="Montserrat"/>
                        <a:ea typeface="Montserrat"/>
                        <a:cs typeface="Montserrat"/>
                        <a:sym typeface="Montserrat"/>
                      </a:endParaRPr>
                    </a:p>
                  </a:txBody>
                  <a:tcPr marT="0" marB="0" marR="91425" marL="91425" anchor="ctr">
                    <a:lnL cap="flat" cmpd="sng" w="9525">
                      <a:solidFill>
                        <a:schemeClr val="dk2">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90000"/>
                        </a:lnSpc>
                        <a:spcBef>
                          <a:spcPts val="0"/>
                        </a:spcBef>
                        <a:spcAft>
                          <a:spcPts val="0"/>
                        </a:spcAft>
                        <a:buClr>
                          <a:schemeClr val="dk1"/>
                        </a:buClr>
                        <a:buSzPts val="1400"/>
                        <a:buFont typeface="Calibri"/>
                        <a:buNone/>
                      </a:pPr>
                      <a:r>
                        <a:rPr lang="en" sz="1500">
                          <a:solidFill>
                            <a:schemeClr val="dk1"/>
                          </a:solidFill>
                          <a:highlight>
                            <a:srgbClr val="FFFF00"/>
                          </a:highlight>
                          <a:latin typeface="Montserrat"/>
                          <a:ea typeface="Montserrat"/>
                          <a:cs typeface="Montserrat"/>
                          <a:sym typeface="Montserrat"/>
                        </a:rPr>
                        <a:t>5. Compare members in their class based on abilities using the superlative.</a:t>
                      </a:r>
                      <a:endParaRPr sz="1100">
                        <a:solidFill>
                          <a:schemeClr val="lt1"/>
                        </a:solidFill>
                        <a:latin typeface="Montserrat Medium"/>
                        <a:ea typeface="Montserrat Medium"/>
                        <a:cs typeface="Montserrat Medium"/>
                        <a:sym typeface="Montserrat Medium"/>
                      </a:endParaRPr>
                    </a:p>
                  </a:txBody>
                  <a:tcPr marT="0" marB="0" marR="91425" marL="91425" anchor="ctr">
                    <a:lnL cap="flat" cmpd="sng" w="19050">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393" name="Google Shape;393;p33"/>
          <p:cNvSpPr txBox="1"/>
          <p:nvPr>
            <p:ph idx="1" type="body"/>
          </p:nvPr>
        </p:nvSpPr>
        <p:spPr>
          <a:xfrm>
            <a:off x="720000" y="911850"/>
            <a:ext cx="7704000" cy="33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 terminar esta leccion, los estudiantes podran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Quien es menos inteligente?</a:t>
            </a:r>
            <a:endParaRPr/>
          </a:p>
        </p:txBody>
      </p:sp>
      <p:pic>
        <p:nvPicPr>
          <p:cNvPr id="549" name="Google Shape;549;p51"/>
          <p:cNvPicPr preferRelativeResize="0"/>
          <p:nvPr/>
        </p:nvPicPr>
        <p:blipFill rotWithShape="1">
          <a:blip r:embed="rId3">
            <a:alphaModFix/>
          </a:blip>
          <a:srcRect b="0" l="3887" r="2880" t="0"/>
          <a:stretch/>
        </p:blipFill>
        <p:spPr>
          <a:xfrm>
            <a:off x="1241525" y="1341500"/>
            <a:ext cx="2597100" cy="2952375"/>
          </a:xfrm>
          <a:prstGeom prst="rect">
            <a:avLst/>
          </a:prstGeom>
          <a:noFill/>
          <a:ln>
            <a:noFill/>
          </a:ln>
        </p:spPr>
      </p:pic>
      <p:pic>
        <p:nvPicPr>
          <p:cNvPr id="550" name="Google Shape;550;p51"/>
          <p:cNvPicPr preferRelativeResize="0"/>
          <p:nvPr/>
        </p:nvPicPr>
        <p:blipFill>
          <a:blip r:embed="rId4">
            <a:alphaModFix/>
          </a:blip>
          <a:stretch>
            <a:fillRect/>
          </a:stretch>
        </p:blipFill>
        <p:spPr>
          <a:xfrm>
            <a:off x="5042500" y="1341500"/>
            <a:ext cx="2918230" cy="295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Quien tiene mas estilo?</a:t>
            </a:r>
            <a:endParaRPr/>
          </a:p>
        </p:txBody>
      </p:sp>
      <p:pic>
        <p:nvPicPr>
          <p:cNvPr id="556" name="Google Shape;556;p52"/>
          <p:cNvPicPr preferRelativeResize="0"/>
          <p:nvPr/>
        </p:nvPicPr>
        <p:blipFill rotWithShape="1">
          <a:blip r:embed="rId3">
            <a:alphaModFix/>
          </a:blip>
          <a:srcRect b="0" l="5961" r="7637" t="0"/>
          <a:stretch/>
        </p:blipFill>
        <p:spPr>
          <a:xfrm>
            <a:off x="519425" y="1600113"/>
            <a:ext cx="3838625" cy="2961000"/>
          </a:xfrm>
          <a:prstGeom prst="rect">
            <a:avLst/>
          </a:prstGeom>
          <a:noFill/>
          <a:ln>
            <a:noFill/>
          </a:ln>
        </p:spPr>
      </p:pic>
      <p:pic>
        <p:nvPicPr>
          <p:cNvPr id="557" name="Google Shape;557;p52"/>
          <p:cNvPicPr preferRelativeResize="0"/>
          <p:nvPr/>
        </p:nvPicPr>
        <p:blipFill>
          <a:blip r:embed="rId4">
            <a:alphaModFix/>
          </a:blip>
          <a:stretch>
            <a:fillRect/>
          </a:stretch>
        </p:blipFill>
        <p:spPr>
          <a:xfrm>
            <a:off x="5219900" y="1170125"/>
            <a:ext cx="2546694"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2" name="Shape 562"/>
        <p:cNvGrpSpPr/>
        <p:nvPr/>
      </p:nvGrpSpPr>
      <p:grpSpPr>
        <a:xfrm>
          <a:off x="0" y="0"/>
          <a:ext cx="0" cy="0"/>
          <a:chOff x="0" y="0"/>
          <a:chExt cx="0" cy="0"/>
        </a:xfrm>
      </p:grpSpPr>
      <p:sp>
        <p:nvSpPr>
          <p:cNvPr id="563" name="Google Shape;563;p53"/>
          <p:cNvSpPr/>
          <p:nvPr/>
        </p:nvSpPr>
        <p:spPr>
          <a:xfrm>
            <a:off x="0" y="0"/>
            <a:ext cx="9144000" cy="5143500"/>
          </a:xfrm>
          <a:prstGeom prst="rect">
            <a:avLst/>
          </a:prstGeom>
          <a:solidFill>
            <a:srgbClr val="73785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64" name="Google Shape;564;p53"/>
          <p:cNvSpPr/>
          <p:nvPr/>
        </p:nvSpPr>
        <p:spPr>
          <a:xfrm>
            <a:off x="357759" y="360045"/>
            <a:ext cx="8428500" cy="4423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565" name="Google Shape;565;p53"/>
          <p:cNvPicPr preferRelativeResize="0"/>
          <p:nvPr/>
        </p:nvPicPr>
        <p:blipFill rotWithShape="1">
          <a:blip r:embed="rId3">
            <a:alphaModFix/>
          </a:blip>
          <a:srcRect b="0" l="0" r="0" t="0"/>
          <a:stretch/>
        </p:blipFill>
        <p:spPr>
          <a:xfrm>
            <a:off x="1490692" y="482650"/>
            <a:ext cx="5571068" cy="4178301"/>
          </a:xfrm>
          <a:prstGeom prst="rect">
            <a:avLst/>
          </a:prstGeom>
          <a:noFill/>
          <a:ln>
            <a:noFill/>
          </a:ln>
        </p:spPr>
      </p:pic>
      <p:sp>
        <p:nvSpPr>
          <p:cNvPr id="566" name="Google Shape;566;p53"/>
          <p:cNvSpPr/>
          <p:nvPr/>
        </p:nvSpPr>
        <p:spPr>
          <a:xfrm>
            <a:off x="88675" y="139350"/>
            <a:ext cx="14697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Montserrat Medium"/>
                <a:ea typeface="Montserrat Medium"/>
                <a:cs typeface="Montserrat Medium"/>
                <a:sym typeface="Montserrat Medium"/>
              </a:rPr>
              <a:t>To be watched at home</a:t>
            </a:r>
            <a:endParaRPr sz="1300">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4"/>
          <p:cNvSpPr txBox="1"/>
          <p:nvPr>
            <p:ph type="ctrTitle"/>
          </p:nvPr>
        </p:nvSpPr>
        <p:spPr>
          <a:xfrm>
            <a:off x="1085100" y="1714500"/>
            <a:ext cx="6973800" cy="171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700"/>
              <a:t>Irregular</a:t>
            </a:r>
            <a:endParaRPr sz="5700"/>
          </a:p>
          <a:p>
            <a:pPr indent="0" lvl="0" marL="0" rtl="0" algn="ctr">
              <a:spcBef>
                <a:spcPts val="0"/>
              </a:spcBef>
              <a:spcAft>
                <a:spcPts val="0"/>
              </a:spcAft>
              <a:buNone/>
            </a:pPr>
            <a:r>
              <a:rPr lang="en" sz="5700"/>
              <a:t>Comparatives</a:t>
            </a:r>
            <a:endParaRPr sz="5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55" title="Screenshot 2025-03-12 202417.png"/>
          <p:cNvPicPr preferRelativeResize="0"/>
          <p:nvPr/>
        </p:nvPicPr>
        <p:blipFill>
          <a:blip r:embed="rId3">
            <a:alphaModFix/>
          </a:blip>
          <a:stretch>
            <a:fillRect/>
          </a:stretch>
        </p:blipFill>
        <p:spPr>
          <a:xfrm>
            <a:off x="1099263" y="0"/>
            <a:ext cx="6945474" cy="5143500"/>
          </a:xfrm>
          <a:prstGeom prst="rect">
            <a:avLst/>
          </a:prstGeom>
          <a:noFill/>
          <a:ln>
            <a:noFill/>
          </a:ln>
        </p:spPr>
      </p:pic>
      <p:sp>
        <p:nvSpPr>
          <p:cNvPr id="577" name="Google Shape;577;p55"/>
          <p:cNvSpPr/>
          <p:nvPr/>
        </p:nvSpPr>
        <p:spPr>
          <a:xfrm>
            <a:off x="7322525" y="4231350"/>
            <a:ext cx="1821600" cy="82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Why are they irregular?</a:t>
            </a:r>
            <a:endParaRPr>
              <a:latin typeface="Montserrat Medium"/>
              <a:ea typeface="Montserrat Medium"/>
              <a:cs typeface="Montserrat Medium"/>
              <a:sym typeface="Montserrat Medium"/>
            </a:endParaRPr>
          </a:p>
        </p:txBody>
      </p:sp>
      <p:sp>
        <p:nvSpPr>
          <p:cNvPr id="578" name="Google Shape;578;p55"/>
          <p:cNvSpPr/>
          <p:nvPr/>
        </p:nvSpPr>
        <p:spPr>
          <a:xfrm>
            <a:off x="1264575" y="4006800"/>
            <a:ext cx="1704900" cy="54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Montserrat Medium"/>
                <a:ea typeface="Montserrat Medium"/>
                <a:cs typeface="Montserrat Medium"/>
                <a:sym typeface="Montserrat Medium"/>
              </a:rPr>
              <a:t>OLDER</a:t>
            </a:r>
            <a:endParaRPr sz="2200">
              <a:latin typeface="Montserrat Medium"/>
              <a:ea typeface="Montserrat Medium"/>
              <a:cs typeface="Montserrat Medium"/>
              <a:sym typeface="Montserrat Medium"/>
            </a:endParaRPr>
          </a:p>
        </p:txBody>
      </p:sp>
      <p:sp>
        <p:nvSpPr>
          <p:cNvPr id="579" name="Google Shape;579;p55"/>
          <p:cNvSpPr/>
          <p:nvPr/>
        </p:nvSpPr>
        <p:spPr>
          <a:xfrm>
            <a:off x="1264575" y="4546800"/>
            <a:ext cx="1704900" cy="540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Montserrat Medium"/>
                <a:ea typeface="Montserrat Medium"/>
                <a:cs typeface="Montserrat Medium"/>
                <a:sym typeface="Montserrat Medium"/>
              </a:rPr>
              <a:t>YOUNGER</a:t>
            </a:r>
            <a:endParaRPr sz="2200">
              <a:latin typeface="Montserrat Medium"/>
              <a:ea typeface="Montserrat Medium"/>
              <a:cs typeface="Montserrat Medium"/>
              <a:sym typeface="Montserra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6"/>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SzPts val="1100"/>
              <a:buNone/>
            </a:pPr>
            <a:r>
              <a:rPr lang="en" sz="5000">
                <a:solidFill>
                  <a:srgbClr val="00B050"/>
                </a:solidFill>
              </a:rPr>
              <a:t>mejor </a:t>
            </a:r>
            <a:r>
              <a:rPr lang="en" sz="5000"/>
              <a:t>+ </a:t>
            </a:r>
            <a:r>
              <a:rPr lang="en" sz="5000">
                <a:solidFill>
                  <a:srgbClr val="0070C0"/>
                </a:solidFill>
              </a:rPr>
              <a:t>peor</a:t>
            </a:r>
            <a:endParaRPr sz="5000">
              <a:solidFill>
                <a:srgbClr val="0070C0"/>
              </a:solidFill>
            </a:endParaRPr>
          </a:p>
        </p:txBody>
      </p:sp>
      <p:sp>
        <p:nvSpPr>
          <p:cNvPr id="586" name="Google Shape;586;p56"/>
          <p:cNvSpPr txBox="1"/>
          <p:nvPr>
            <p:ph idx="1" type="body"/>
          </p:nvPr>
        </p:nvSpPr>
        <p:spPr>
          <a:xfrm>
            <a:off x="457200" y="1200150"/>
            <a:ext cx="8229600" cy="3372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4100"/>
              <a:buFont typeface="Arial"/>
              <a:buNone/>
            </a:pPr>
            <a:r>
              <a:rPr lang="en" sz="4100"/>
              <a:t>…MEJOR QUE…</a:t>
            </a:r>
            <a:endParaRPr/>
          </a:p>
          <a:p>
            <a:pPr indent="0" lvl="0" marL="0" rtl="0" algn="ctr">
              <a:lnSpc>
                <a:spcPct val="100000"/>
              </a:lnSpc>
              <a:spcBef>
                <a:spcPts val="600"/>
              </a:spcBef>
              <a:spcAft>
                <a:spcPts val="0"/>
              </a:spcAft>
              <a:buSzPts val="3000"/>
              <a:buFont typeface="Arial"/>
              <a:buNone/>
            </a:pPr>
            <a:r>
              <a:rPr i="1" lang="en" sz="3000"/>
              <a:t>…better than…</a:t>
            </a:r>
            <a:endParaRPr/>
          </a:p>
          <a:p>
            <a:pPr indent="0" lvl="0" marL="0" rtl="0" algn="ctr">
              <a:lnSpc>
                <a:spcPct val="100000"/>
              </a:lnSpc>
              <a:spcBef>
                <a:spcPts val="600"/>
              </a:spcBef>
              <a:spcAft>
                <a:spcPts val="0"/>
              </a:spcAft>
              <a:buSzPts val="3000"/>
              <a:buFont typeface="Arial"/>
              <a:buNone/>
            </a:pPr>
            <a:r>
              <a:t/>
            </a:r>
            <a:endParaRPr i="1" sz="3000"/>
          </a:p>
          <a:p>
            <a:pPr indent="0" lvl="0" marL="0" rtl="0" algn="ctr">
              <a:lnSpc>
                <a:spcPct val="100000"/>
              </a:lnSpc>
              <a:spcBef>
                <a:spcPts val="800"/>
              </a:spcBef>
              <a:spcAft>
                <a:spcPts val="0"/>
              </a:spcAft>
              <a:buSzPts val="4100"/>
              <a:buFont typeface="Arial"/>
              <a:buNone/>
            </a:pPr>
            <a:r>
              <a:rPr lang="en" sz="4100"/>
              <a:t>…PEOR QUE…</a:t>
            </a:r>
            <a:endParaRPr/>
          </a:p>
          <a:p>
            <a:pPr indent="0" lvl="0" marL="0" rtl="0" algn="ctr">
              <a:lnSpc>
                <a:spcPct val="100000"/>
              </a:lnSpc>
              <a:spcBef>
                <a:spcPts val="600"/>
              </a:spcBef>
              <a:spcAft>
                <a:spcPts val="0"/>
              </a:spcAft>
              <a:buSzPts val="3000"/>
              <a:buFont typeface="Arial"/>
              <a:buNone/>
            </a:pPr>
            <a:r>
              <a:rPr i="1" lang="en" sz="3000"/>
              <a:t>…worse than…</a:t>
            </a:r>
            <a:endParaRPr/>
          </a:p>
        </p:txBody>
      </p:sp>
      <p:cxnSp>
        <p:nvCxnSpPr>
          <p:cNvPr id="587" name="Google Shape;587;p56"/>
          <p:cNvCxnSpPr/>
          <p:nvPr/>
        </p:nvCxnSpPr>
        <p:spPr>
          <a:xfrm rot="10800000">
            <a:off x="2789802" y="1167426"/>
            <a:ext cx="0" cy="1188300"/>
          </a:xfrm>
          <a:prstGeom prst="straightConnector1">
            <a:avLst/>
          </a:prstGeom>
          <a:noFill/>
          <a:ln cap="flat" cmpd="sng" w="38100">
            <a:solidFill>
              <a:schemeClr val="accent2"/>
            </a:solidFill>
            <a:prstDash val="solid"/>
            <a:round/>
            <a:headEnd len="sm" w="sm" type="none"/>
            <a:tailEnd len="med" w="med" type="stealth"/>
          </a:ln>
          <a:effectLst>
            <a:outerShdw blurRad="40000" rotWithShape="0" dir="5400000" dist="23000">
              <a:srgbClr val="000000">
                <a:alpha val="34510"/>
              </a:srgbClr>
            </a:outerShdw>
          </a:effectLst>
        </p:spPr>
      </p:cxnSp>
      <p:cxnSp>
        <p:nvCxnSpPr>
          <p:cNvPr id="588" name="Google Shape;588;p56"/>
          <p:cNvCxnSpPr/>
          <p:nvPr/>
        </p:nvCxnSpPr>
        <p:spPr>
          <a:xfrm rot="10800000">
            <a:off x="6570222" y="1221432"/>
            <a:ext cx="0" cy="1188300"/>
          </a:xfrm>
          <a:prstGeom prst="straightConnector1">
            <a:avLst/>
          </a:prstGeom>
          <a:noFill/>
          <a:ln cap="flat" cmpd="sng" w="38100">
            <a:solidFill>
              <a:schemeClr val="accent2"/>
            </a:solidFill>
            <a:prstDash val="solid"/>
            <a:round/>
            <a:headEnd len="sm" w="sm" type="none"/>
            <a:tailEnd len="med" w="med" type="stealth"/>
          </a:ln>
          <a:effectLst>
            <a:outerShdw blurRad="40000" rotWithShape="0" dir="5400000" dist="23000">
              <a:srgbClr val="000000">
                <a:alpha val="34510"/>
              </a:srgbClr>
            </a:outerShdw>
          </a:effectLst>
        </p:spPr>
      </p:cxnSp>
      <p:cxnSp>
        <p:nvCxnSpPr>
          <p:cNvPr id="589" name="Google Shape;589;p56"/>
          <p:cNvCxnSpPr/>
          <p:nvPr/>
        </p:nvCxnSpPr>
        <p:spPr>
          <a:xfrm>
            <a:off x="2797991" y="3165816"/>
            <a:ext cx="0" cy="1242300"/>
          </a:xfrm>
          <a:prstGeom prst="straightConnector1">
            <a:avLst/>
          </a:prstGeom>
          <a:noFill/>
          <a:ln cap="flat" cmpd="sng" w="38100">
            <a:solidFill>
              <a:schemeClr val="accent2"/>
            </a:solidFill>
            <a:prstDash val="solid"/>
            <a:round/>
            <a:headEnd len="sm" w="sm" type="none"/>
            <a:tailEnd len="med" w="med" type="stealth"/>
          </a:ln>
          <a:effectLst>
            <a:outerShdw blurRad="40000" rotWithShape="0" dir="5400000" dist="23000">
              <a:srgbClr val="000000">
                <a:alpha val="34510"/>
              </a:srgbClr>
            </a:outerShdw>
          </a:effectLst>
        </p:spPr>
      </p:cxnSp>
      <p:cxnSp>
        <p:nvCxnSpPr>
          <p:cNvPr id="590" name="Google Shape;590;p56"/>
          <p:cNvCxnSpPr/>
          <p:nvPr/>
        </p:nvCxnSpPr>
        <p:spPr>
          <a:xfrm>
            <a:off x="6552276" y="3165816"/>
            <a:ext cx="0" cy="1242300"/>
          </a:xfrm>
          <a:prstGeom prst="straightConnector1">
            <a:avLst/>
          </a:prstGeom>
          <a:noFill/>
          <a:ln cap="flat" cmpd="sng" w="38100">
            <a:solidFill>
              <a:schemeClr val="accent2"/>
            </a:solidFill>
            <a:prstDash val="solid"/>
            <a:round/>
            <a:headEnd len="sm" w="sm" type="none"/>
            <a:tailEnd len="med" w="med" type="stealth"/>
          </a:ln>
          <a:effectLst>
            <a:outerShdw blurRad="40000" rotWithShape="0" dir="5400000" dist="23000">
              <a:srgbClr val="000000">
                <a:alpha val="34510"/>
              </a:srgbClr>
            </a:outerShdw>
          </a:effectLst>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7"/>
          <p:cNvSpPr txBox="1"/>
          <p:nvPr>
            <p:ph type="title"/>
          </p:nvPr>
        </p:nvSpPr>
        <p:spPr>
          <a:xfrm>
            <a:off x="1493658" y="681540"/>
            <a:ext cx="6172200" cy="8574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SzPct val="50000"/>
              <a:buNone/>
            </a:pPr>
            <a:r>
              <a:rPr lang="en"/>
              <a:t>La música de Cardi B es </a:t>
            </a:r>
            <a:r>
              <a:rPr b="1" lang="en"/>
              <a:t>mejor/peor</a:t>
            </a:r>
            <a:r>
              <a:rPr lang="en"/>
              <a:t> que la música de Nicki Minaj. </a:t>
            </a:r>
            <a:br>
              <a:rPr lang="en"/>
            </a:br>
            <a:endParaRPr/>
          </a:p>
        </p:txBody>
      </p:sp>
      <p:pic>
        <p:nvPicPr>
          <p:cNvPr id="596" name="Google Shape;596;p57"/>
          <p:cNvPicPr preferRelativeResize="0"/>
          <p:nvPr>
            <p:ph idx="1" type="body"/>
          </p:nvPr>
        </p:nvPicPr>
        <p:blipFill rotWithShape="1">
          <a:blip r:embed="rId3">
            <a:alphaModFix/>
          </a:blip>
          <a:srcRect b="0" l="0" r="0" t="0"/>
          <a:stretch/>
        </p:blipFill>
        <p:spPr>
          <a:xfrm>
            <a:off x="143302" y="1689152"/>
            <a:ext cx="4206900" cy="2798700"/>
          </a:xfrm>
          <a:prstGeom prst="rect">
            <a:avLst/>
          </a:prstGeom>
          <a:noFill/>
          <a:ln>
            <a:noFill/>
          </a:ln>
        </p:spPr>
      </p:pic>
      <p:pic>
        <p:nvPicPr>
          <p:cNvPr id="597" name="Google Shape;597;p57"/>
          <p:cNvPicPr preferRelativeResize="0"/>
          <p:nvPr/>
        </p:nvPicPr>
        <p:blipFill>
          <a:blip r:embed="rId4">
            <a:alphaModFix/>
          </a:blip>
          <a:stretch>
            <a:fillRect/>
          </a:stretch>
        </p:blipFill>
        <p:spPr>
          <a:xfrm>
            <a:off x="5295000" y="1612050"/>
            <a:ext cx="2865975" cy="38628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8"/>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SzPts val="1200"/>
              <a:buNone/>
            </a:pPr>
            <a:r>
              <a:rPr lang="en"/>
              <a:t>Messi es un futbolista </a:t>
            </a:r>
            <a:r>
              <a:rPr b="1" lang="en"/>
              <a:t>mejor/peor </a:t>
            </a:r>
            <a:r>
              <a:rPr lang="en"/>
              <a:t>que Kylian Mbappé</a:t>
            </a:r>
            <a:endParaRPr/>
          </a:p>
        </p:txBody>
      </p:sp>
      <p:pic>
        <p:nvPicPr>
          <p:cNvPr id="603" name="Google Shape;603;p58"/>
          <p:cNvPicPr preferRelativeResize="0"/>
          <p:nvPr/>
        </p:nvPicPr>
        <p:blipFill rotWithShape="1">
          <a:blip r:embed="rId3">
            <a:alphaModFix/>
          </a:blip>
          <a:srcRect b="0" l="0" r="0" t="0"/>
          <a:stretch/>
        </p:blipFill>
        <p:spPr>
          <a:xfrm>
            <a:off x="1547664" y="1542225"/>
            <a:ext cx="2808312" cy="2457273"/>
          </a:xfrm>
          <a:prstGeom prst="rect">
            <a:avLst/>
          </a:prstGeom>
          <a:noFill/>
          <a:ln>
            <a:noFill/>
          </a:ln>
        </p:spPr>
      </p:pic>
      <p:pic>
        <p:nvPicPr>
          <p:cNvPr id="604" name="Google Shape;604;p58"/>
          <p:cNvPicPr preferRelativeResize="0"/>
          <p:nvPr/>
        </p:nvPicPr>
        <p:blipFill>
          <a:blip r:embed="rId4">
            <a:alphaModFix/>
          </a:blip>
          <a:stretch>
            <a:fillRect/>
          </a:stretch>
        </p:blipFill>
        <p:spPr>
          <a:xfrm>
            <a:off x="5648569" y="1542225"/>
            <a:ext cx="2457280" cy="24572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9"/>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Mejor/Peor</a:t>
            </a:r>
            <a:endParaRPr/>
          </a:p>
        </p:txBody>
      </p:sp>
      <p:sp>
        <p:nvSpPr>
          <p:cNvPr id="610" name="Google Shape;610;p59"/>
          <p:cNvSpPr txBox="1"/>
          <p:nvPr>
            <p:ph idx="1" type="body"/>
          </p:nvPr>
        </p:nvSpPr>
        <p:spPr>
          <a:xfrm>
            <a:off x="457200" y="1200150"/>
            <a:ext cx="8229600" cy="3372000"/>
          </a:xfrm>
          <a:prstGeom prst="rect">
            <a:avLst/>
          </a:prstGeom>
          <a:noFill/>
          <a:ln>
            <a:noFill/>
          </a:ln>
        </p:spPr>
        <p:txBody>
          <a:bodyPr anchorCtr="0" anchor="t" bIns="34275" lIns="68575" spcFirstLastPara="1" rIns="68575" wrap="square" tIns="34275">
            <a:noAutofit/>
          </a:bodyPr>
          <a:lstStyle/>
          <a:p>
            <a:pPr indent="-374650" lvl="0" marL="254000" rtl="0" algn="l">
              <a:lnSpc>
                <a:spcPct val="100000"/>
              </a:lnSpc>
              <a:spcBef>
                <a:spcPts val="0"/>
              </a:spcBef>
              <a:spcAft>
                <a:spcPts val="0"/>
              </a:spcAft>
              <a:buSzPts val="4300"/>
              <a:buFont typeface="Montserrat"/>
              <a:buChar char="•"/>
            </a:pPr>
            <a:r>
              <a:rPr lang="en" sz="3300">
                <a:latin typeface="Montserrat"/>
                <a:ea typeface="Montserrat"/>
                <a:cs typeface="Montserrat"/>
                <a:sym typeface="Montserrat"/>
              </a:rPr>
              <a:t>Write a sentence using the two words</a:t>
            </a:r>
            <a:endParaRPr sz="3300">
              <a:latin typeface="Montserrat"/>
              <a:ea typeface="Montserrat"/>
              <a:cs typeface="Montserrat"/>
              <a:sym typeface="Montserrat"/>
            </a:endParaRPr>
          </a:p>
          <a:p>
            <a:pPr indent="-501650" lvl="0" marL="381000" rtl="0" algn="l">
              <a:lnSpc>
                <a:spcPct val="100000"/>
              </a:lnSpc>
              <a:spcBef>
                <a:spcPts val="500"/>
              </a:spcBef>
              <a:spcAft>
                <a:spcPts val="0"/>
              </a:spcAft>
              <a:buSzPts val="4300"/>
              <a:buFont typeface="Montserrat"/>
              <a:buAutoNum type="arabicPeriod"/>
            </a:pPr>
            <a:r>
              <a:rPr lang="en" sz="3300">
                <a:latin typeface="Montserrat"/>
                <a:ea typeface="Montserrat"/>
                <a:cs typeface="Montserrat"/>
                <a:sym typeface="Montserrat"/>
              </a:rPr>
              <a:t>Las matemáticas/las ciencias.</a:t>
            </a:r>
            <a:endParaRPr sz="3300">
              <a:latin typeface="Montserrat"/>
              <a:ea typeface="Montserrat"/>
              <a:cs typeface="Montserrat"/>
              <a:sym typeface="Montserrat"/>
            </a:endParaRPr>
          </a:p>
          <a:p>
            <a:pPr indent="-501650" lvl="0" marL="381000" rtl="0" algn="l">
              <a:lnSpc>
                <a:spcPct val="100000"/>
              </a:lnSpc>
              <a:spcBef>
                <a:spcPts val="500"/>
              </a:spcBef>
              <a:spcAft>
                <a:spcPts val="0"/>
              </a:spcAft>
              <a:buSzPts val="4300"/>
              <a:buFont typeface="Montserrat"/>
              <a:buAutoNum type="arabicPeriod"/>
            </a:pPr>
            <a:r>
              <a:rPr lang="en" sz="3300">
                <a:latin typeface="Montserrat"/>
                <a:ea typeface="Montserrat"/>
                <a:cs typeface="Montserrat"/>
                <a:sym typeface="Montserrat"/>
              </a:rPr>
              <a:t>El hockey/la natación.</a:t>
            </a:r>
            <a:endParaRPr sz="3300">
              <a:latin typeface="Montserrat"/>
              <a:ea typeface="Montserrat"/>
              <a:cs typeface="Montserrat"/>
              <a:sym typeface="Montserrat"/>
            </a:endParaRPr>
          </a:p>
          <a:p>
            <a:pPr indent="-501650" lvl="0" marL="381000" rtl="0" algn="l">
              <a:lnSpc>
                <a:spcPct val="100000"/>
              </a:lnSpc>
              <a:spcBef>
                <a:spcPts val="500"/>
              </a:spcBef>
              <a:spcAft>
                <a:spcPts val="0"/>
              </a:spcAft>
              <a:buSzPts val="4300"/>
              <a:buFont typeface="Montserrat"/>
              <a:buAutoNum type="arabicPeriod"/>
            </a:pPr>
            <a:r>
              <a:rPr lang="en" sz="3300">
                <a:latin typeface="Montserrat"/>
                <a:ea typeface="Montserrat"/>
                <a:cs typeface="Montserrat"/>
                <a:sym typeface="Montserrat"/>
              </a:rPr>
              <a:t>El fútbol / el golf</a:t>
            </a:r>
            <a:endParaRPr sz="33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0"/>
          <p:cNvSpPr txBox="1"/>
          <p:nvPr>
            <p:ph type="title"/>
          </p:nvPr>
        </p:nvSpPr>
        <p:spPr>
          <a:xfrm>
            <a:off x="1493658" y="0"/>
            <a:ext cx="6172200" cy="4020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Plenary</a:t>
            </a:r>
            <a:endParaRPr/>
          </a:p>
        </p:txBody>
      </p:sp>
      <p:pic>
        <p:nvPicPr>
          <p:cNvPr id="616" name="Google Shape;616;p60"/>
          <p:cNvPicPr preferRelativeResize="0"/>
          <p:nvPr>
            <p:ph idx="1" type="body"/>
          </p:nvPr>
        </p:nvPicPr>
        <p:blipFill rotWithShape="1">
          <a:blip r:embed="rId3">
            <a:alphaModFix/>
          </a:blip>
          <a:srcRect b="0" l="0" r="0" t="0"/>
          <a:stretch/>
        </p:blipFill>
        <p:spPr>
          <a:xfrm>
            <a:off x="2335137" y="1657854"/>
            <a:ext cx="918000" cy="964200"/>
          </a:xfrm>
          <a:prstGeom prst="rect">
            <a:avLst/>
          </a:prstGeom>
          <a:noFill/>
          <a:ln>
            <a:noFill/>
          </a:ln>
        </p:spPr>
      </p:pic>
      <p:sp>
        <p:nvSpPr>
          <p:cNvPr id="617" name="Google Shape;617;p60"/>
          <p:cNvSpPr txBox="1"/>
          <p:nvPr/>
        </p:nvSpPr>
        <p:spPr>
          <a:xfrm>
            <a:off x="1493658" y="897564"/>
            <a:ext cx="2829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618" name="Google Shape;618;p60"/>
          <p:cNvSpPr txBox="1"/>
          <p:nvPr/>
        </p:nvSpPr>
        <p:spPr>
          <a:xfrm>
            <a:off x="4029700" y="1742800"/>
            <a:ext cx="11001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i="0" lang="en" sz="3000" u="none" cap="none" strike="noStrike">
                <a:solidFill>
                  <a:schemeClr val="dk1"/>
                </a:solidFill>
                <a:latin typeface="Montserrat"/>
                <a:ea typeface="Montserrat"/>
                <a:cs typeface="Montserrat"/>
                <a:sym typeface="Montserrat"/>
              </a:rPr>
              <a:t>alto</a:t>
            </a:r>
            <a:endParaRPr i="0" sz="3000" u="none" cap="none" strike="noStrike">
              <a:solidFill>
                <a:schemeClr val="dk1"/>
              </a:solidFill>
              <a:latin typeface="Montserrat"/>
              <a:ea typeface="Montserrat"/>
              <a:cs typeface="Montserrat"/>
              <a:sym typeface="Montserrat"/>
            </a:endParaRPr>
          </a:p>
        </p:txBody>
      </p:sp>
      <p:sp>
        <p:nvSpPr>
          <p:cNvPr id="619" name="Google Shape;619;p60"/>
          <p:cNvSpPr txBox="1"/>
          <p:nvPr/>
        </p:nvSpPr>
        <p:spPr>
          <a:xfrm>
            <a:off x="1385646" y="1815666"/>
            <a:ext cx="2829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620" name="Google Shape;620;p60"/>
          <p:cNvSpPr txBox="1"/>
          <p:nvPr/>
        </p:nvSpPr>
        <p:spPr>
          <a:xfrm>
            <a:off x="1331640" y="2895786"/>
            <a:ext cx="2829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pic>
        <p:nvPicPr>
          <p:cNvPr descr="http://www.crimsonedgeevents.com/wp-content/uploads/2010/08/pizza2.gif" id="621" name="Google Shape;621;p60"/>
          <p:cNvPicPr preferRelativeResize="0"/>
          <p:nvPr/>
        </p:nvPicPr>
        <p:blipFill rotWithShape="1">
          <a:blip r:embed="rId4">
            <a:alphaModFix/>
          </a:blip>
          <a:srcRect b="0" l="0" r="0" t="0"/>
          <a:stretch/>
        </p:blipFill>
        <p:spPr>
          <a:xfrm>
            <a:off x="2033718" y="2733769"/>
            <a:ext cx="1520838" cy="826783"/>
          </a:xfrm>
          <a:prstGeom prst="rect">
            <a:avLst/>
          </a:prstGeom>
          <a:noFill/>
          <a:ln>
            <a:noFill/>
          </a:ln>
        </p:spPr>
      </p:pic>
      <p:sp>
        <p:nvSpPr>
          <p:cNvPr id="622" name="Google Shape;622;p60"/>
          <p:cNvSpPr txBox="1"/>
          <p:nvPr/>
        </p:nvSpPr>
        <p:spPr>
          <a:xfrm>
            <a:off x="3815927" y="2949800"/>
            <a:ext cx="1520700" cy="423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900"/>
              <a:buFont typeface="Arial"/>
              <a:buNone/>
            </a:pPr>
            <a:r>
              <a:rPr i="0" lang="en" sz="2300" u="none" cap="none" strike="noStrike">
                <a:solidFill>
                  <a:schemeClr val="dk1"/>
                </a:solidFill>
                <a:latin typeface="Montserrat Medium"/>
                <a:ea typeface="Montserrat Medium"/>
                <a:cs typeface="Montserrat Medium"/>
                <a:sym typeface="Montserrat Medium"/>
              </a:rPr>
              <a:t>delicioso </a:t>
            </a:r>
            <a:endParaRPr i="0" sz="1500" u="none" cap="none" strike="noStrike">
              <a:solidFill>
                <a:schemeClr val="dk1"/>
              </a:solidFill>
              <a:latin typeface="Montserrat Medium"/>
              <a:ea typeface="Montserrat Medium"/>
              <a:cs typeface="Montserrat Medium"/>
              <a:sym typeface="Montserrat Medium"/>
            </a:endParaRPr>
          </a:p>
        </p:txBody>
      </p:sp>
      <p:pic>
        <p:nvPicPr>
          <p:cNvPr descr="http://wanttoworkintelevision.com/wp-content/uploads/2012/01/sandwich-wallpaper.jpg" id="623" name="Google Shape;623;p60"/>
          <p:cNvPicPr preferRelativeResize="0"/>
          <p:nvPr/>
        </p:nvPicPr>
        <p:blipFill rotWithShape="1">
          <a:blip r:embed="rId5">
            <a:alphaModFix/>
          </a:blip>
          <a:srcRect b="0" l="0" r="0" t="0"/>
          <a:stretch/>
        </p:blipFill>
        <p:spPr>
          <a:xfrm>
            <a:off x="5438928" y="2629213"/>
            <a:ext cx="1603361" cy="1027938"/>
          </a:xfrm>
          <a:prstGeom prst="rect">
            <a:avLst/>
          </a:prstGeom>
          <a:noFill/>
          <a:ln>
            <a:noFill/>
          </a:ln>
        </p:spPr>
      </p:pic>
      <p:pic>
        <p:nvPicPr>
          <p:cNvPr descr="http://footballspeak.com/UserPics/future-sailorhotmailcouk/Arsenal.png" id="624" name="Google Shape;624;p60"/>
          <p:cNvPicPr preferRelativeResize="0"/>
          <p:nvPr/>
        </p:nvPicPr>
        <p:blipFill rotWithShape="1">
          <a:blip r:embed="rId6">
            <a:alphaModFix/>
          </a:blip>
          <a:srcRect b="0" l="0" r="0" t="0"/>
          <a:stretch/>
        </p:blipFill>
        <p:spPr>
          <a:xfrm>
            <a:off x="2335087" y="489604"/>
            <a:ext cx="918102" cy="1080624"/>
          </a:xfrm>
          <a:prstGeom prst="rect">
            <a:avLst/>
          </a:prstGeom>
          <a:noFill/>
          <a:ln>
            <a:noFill/>
          </a:ln>
        </p:spPr>
      </p:pic>
      <p:pic>
        <p:nvPicPr>
          <p:cNvPr descr="http://upload.wikimedia.org/wikipedia/en/thumb/c/cc/Chelsea_FC.svg/190px-Chelsea_FC.svg.png" id="625" name="Google Shape;625;p60"/>
          <p:cNvPicPr preferRelativeResize="0"/>
          <p:nvPr/>
        </p:nvPicPr>
        <p:blipFill rotWithShape="1">
          <a:blip r:embed="rId7">
            <a:alphaModFix/>
          </a:blip>
          <a:srcRect b="0" l="0" r="0" t="0"/>
          <a:stretch/>
        </p:blipFill>
        <p:spPr>
          <a:xfrm>
            <a:off x="5777980" y="494048"/>
            <a:ext cx="925265" cy="925265"/>
          </a:xfrm>
          <a:prstGeom prst="rect">
            <a:avLst/>
          </a:prstGeom>
          <a:noFill/>
          <a:ln>
            <a:noFill/>
          </a:ln>
        </p:spPr>
      </p:pic>
      <p:sp>
        <p:nvSpPr>
          <p:cNvPr id="626" name="Google Shape;626;p60"/>
          <p:cNvSpPr txBox="1"/>
          <p:nvPr/>
        </p:nvSpPr>
        <p:spPr>
          <a:xfrm>
            <a:off x="3707851" y="860738"/>
            <a:ext cx="1728300" cy="423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300"/>
              <a:buFont typeface="Arial"/>
              <a:buNone/>
            </a:pPr>
            <a:r>
              <a:rPr i="0" lang="en" sz="2300" u="none" cap="none" strike="noStrike">
                <a:solidFill>
                  <a:schemeClr val="dk1"/>
                </a:solidFill>
                <a:latin typeface="Montserrat"/>
                <a:ea typeface="Montserrat"/>
                <a:cs typeface="Montserrat"/>
                <a:sym typeface="Montserrat"/>
              </a:rPr>
              <a:t>Mejor/peor</a:t>
            </a:r>
            <a:endParaRPr i="0" sz="2300" u="none" cap="none" strike="noStrike">
              <a:solidFill>
                <a:schemeClr val="dk1"/>
              </a:solidFill>
              <a:latin typeface="Montserrat"/>
              <a:ea typeface="Montserrat"/>
              <a:cs typeface="Montserrat"/>
              <a:sym typeface="Montserrat"/>
            </a:endParaRPr>
          </a:p>
        </p:txBody>
      </p:sp>
      <p:sp>
        <p:nvSpPr>
          <p:cNvPr id="627" name="Google Shape;627;p60"/>
          <p:cNvSpPr txBox="1"/>
          <p:nvPr/>
        </p:nvSpPr>
        <p:spPr>
          <a:xfrm>
            <a:off x="1385646" y="3975906"/>
            <a:ext cx="2829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4.</a:t>
            </a:r>
            <a:endParaRPr b="0" i="0" sz="1400" u="none" cap="none" strike="noStrike">
              <a:solidFill>
                <a:srgbClr val="FFFFFF"/>
              </a:solidFill>
              <a:latin typeface="Arial"/>
              <a:ea typeface="Arial"/>
              <a:cs typeface="Arial"/>
              <a:sym typeface="Arial"/>
            </a:endParaRPr>
          </a:p>
        </p:txBody>
      </p:sp>
      <p:pic>
        <p:nvPicPr>
          <p:cNvPr descr="http://upload.wikimedia.org/wikipedia/commons/thumb/2/2f/Culinary_fruits_front_view.jpg/220px-Culinary_fruits_front_view.jpg" id="628" name="Google Shape;628;p60"/>
          <p:cNvPicPr preferRelativeResize="0"/>
          <p:nvPr/>
        </p:nvPicPr>
        <p:blipFill rotWithShape="1">
          <a:blip r:embed="rId8">
            <a:alphaModFix/>
          </a:blip>
          <a:srcRect b="0" l="0" r="0" t="0"/>
          <a:stretch/>
        </p:blipFill>
        <p:spPr>
          <a:xfrm>
            <a:off x="5511535" y="3814475"/>
            <a:ext cx="1458162" cy="967690"/>
          </a:xfrm>
          <a:prstGeom prst="rect">
            <a:avLst/>
          </a:prstGeom>
          <a:noFill/>
          <a:ln>
            <a:noFill/>
          </a:ln>
        </p:spPr>
      </p:pic>
      <p:sp>
        <p:nvSpPr>
          <p:cNvPr id="629" name="Google Shape;629;p60"/>
          <p:cNvSpPr txBox="1"/>
          <p:nvPr/>
        </p:nvSpPr>
        <p:spPr>
          <a:xfrm>
            <a:off x="4021953" y="4049125"/>
            <a:ext cx="1100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300"/>
              <a:buFont typeface="Arial"/>
              <a:buNone/>
            </a:pPr>
            <a:r>
              <a:rPr i="0" lang="en" sz="3200" u="none" cap="none" strike="noStrike">
                <a:solidFill>
                  <a:schemeClr val="dk1"/>
                </a:solidFill>
                <a:latin typeface="DM Sans"/>
                <a:ea typeface="DM Sans"/>
                <a:cs typeface="DM Sans"/>
                <a:sym typeface="DM Sans"/>
              </a:rPr>
              <a:t>sana</a:t>
            </a:r>
            <a:endParaRPr i="0" sz="3200" u="none" cap="none" strike="noStrike">
              <a:solidFill>
                <a:schemeClr val="dk1"/>
              </a:solidFill>
              <a:latin typeface="DM Sans"/>
              <a:ea typeface="DM Sans"/>
              <a:cs typeface="DM Sans"/>
              <a:sym typeface="DM Sans"/>
            </a:endParaRPr>
          </a:p>
        </p:txBody>
      </p:sp>
      <p:pic>
        <p:nvPicPr>
          <p:cNvPr descr="http://upload.wikimedia.org/wikipedia/commons/thumb/f/f2/Chocolate.jpg/250px-Chocolate.jpg" id="630" name="Google Shape;630;p60"/>
          <p:cNvPicPr preferRelativeResize="0"/>
          <p:nvPr/>
        </p:nvPicPr>
        <p:blipFill rotWithShape="1">
          <a:blip r:embed="rId9">
            <a:alphaModFix/>
          </a:blip>
          <a:srcRect b="0" l="0" r="0" t="0"/>
          <a:stretch/>
        </p:blipFill>
        <p:spPr>
          <a:xfrm>
            <a:off x="2173067" y="3813888"/>
            <a:ext cx="1242138" cy="968868"/>
          </a:xfrm>
          <a:prstGeom prst="rect">
            <a:avLst/>
          </a:prstGeom>
          <a:noFill/>
          <a:ln>
            <a:noFill/>
          </a:ln>
        </p:spPr>
      </p:pic>
      <p:pic>
        <p:nvPicPr>
          <p:cNvPr id="631" name="Google Shape;631;p60"/>
          <p:cNvPicPr preferRelativeResize="0"/>
          <p:nvPr/>
        </p:nvPicPr>
        <p:blipFill rotWithShape="1">
          <a:blip r:embed="rId10">
            <a:alphaModFix/>
          </a:blip>
          <a:srcRect b="0" l="0" r="0" t="0"/>
          <a:stretch/>
        </p:blipFill>
        <p:spPr>
          <a:xfrm>
            <a:off x="5777978" y="1511357"/>
            <a:ext cx="811587" cy="9938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4"/>
          <p:cNvSpPr txBox="1"/>
          <p:nvPr>
            <p:ph type="ctrTitle"/>
          </p:nvPr>
        </p:nvSpPr>
        <p:spPr>
          <a:xfrm>
            <a:off x="3454625" y="1173800"/>
            <a:ext cx="4988700" cy="152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100"/>
              <a:t>Comparatives of inequality</a:t>
            </a:r>
            <a:endParaRPr sz="4100"/>
          </a:p>
        </p:txBody>
      </p:sp>
      <p:sp>
        <p:nvSpPr>
          <p:cNvPr id="399" name="Google Shape;399;p34"/>
          <p:cNvSpPr/>
          <p:nvPr/>
        </p:nvSpPr>
        <p:spPr>
          <a:xfrm>
            <a:off x="8717099" y="2989288"/>
            <a:ext cx="54" cy="1795"/>
          </a:xfrm>
          <a:custGeom>
            <a:rect b="b" l="l" r="r" t="t"/>
            <a:pathLst>
              <a:path extrusionOk="0" h="33" w="1">
                <a:moveTo>
                  <a:pt x="0" y="0"/>
                </a:moveTo>
                <a:lnTo>
                  <a:pt x="0" y="0"/>
                </a:lnTo>
                <a:lnTo>
                  <a:pt x="0" y="32"/>
                </a:lnTo>
                <a:lnTo>
                  <a:pt x="0" y="32"/>
                </a:lnTo>
                <a:lnTo>
                  <a:pt x="0" y="0"/>
                </a:lnTo>
                <a:lnTo>
                  <a:pt x="0" y="0"/>
                </a:lnTo>
                <a:lnTo>
                  <a:pt x="0"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8535942" y="2482741"/>
            <a:ext cx="126663" cy="105561"/>
          </a:xfrm>
          <a:custGeom>
            <a:rect b="b" l="l" r="r" t="t"/>
            <a:pathLst>
              <a:path extrusionOk="0" h="1941" w="2329">
                <a:moveTo>
                  <a:pt x="647" y="0"/>
                </a:moveTo>
                <a:lnTo>
                  <a:pt x="453" y="65"/>
                </a:lnTo>
                <a:lnTo>
                  <a:pt x="292" y="162"/>
                </a:lnTo>
                <a:lnTo>
                  <a:pt x="130" y="291"/>
                </a:lnTo>
                <a:lnTo>
                  <a:pt x="33" y="485"/>
                </a:lnTo>
                <a:lnTo>
                  <a:pt x="1" y="679"/>
                </a:lnTo>
                <a:lnTo>
                  <a:pt x="1" y="906"/>
                </a:lnTo>
                <a:lnTo>
                  <a:pt x="33" y="1068"/>
                </a:lnTo>
                <a:lnTo>
                  <a:pt x="98" y="1229"/>
                </a:lnTo>
                <a:lnTo>
                  <a:pt x="195" y="1359"/>
                </a:lnTo>
                <a:lnTo>
                  <a:pt x="292" y="1488"/>
                </a:lnTo>
                <a:lnTo>
                  <a:pt x="356" y="1553"/>
                </a:lnTo>
                <a:lnTo>
                  <a:pt x="518" y="1682"/>
                </a:lnTo>
                <a:lnTo>
                  <a:pt x="647" y="1779"/>
                </a:lnTo>
                <a:lnTo>
                  <a:pt x="906" y="1876"/>
                </a:lnTo>
                <a:lnTo>
                  <a:pt x="971" y="1876"/>
                </a:lnTo>
                <a:lnTo>
                  <a:pt x="1294" y="1941"/>
                </a:lnTo>
                <a:lnTo>
                  <a:pt x="1423" y="1941"/>
                </a:lnTo>
                <a:lnTo>
                  <a:pt x="1617" y="1908"/>
                </a:lnTo>
                <a:lnTo>
                  <a:pt x="1682" y="1908"/>
                </a:lnTo>
                <a:lnTo>
                  <a:pt x="1812" y="1876"/>
                </a:lnTo>
                <a:lnTo>
                  <a:pt x="1973" y="1844"/>
                </a:lnTo>
                <a:lnTo>
                  <a:pt x="2103" y="1779"/>
                </a:lnTo>
                <a:lnTo>
                  <a:pt x="2135" y="1747"/>
                </a:lnTo>
                <a:lnTo>
                  <a:pt x="2232" y="1617"/>
                </a:lnTo>
                <a:lnTo>
                  <a:pt x="2297" y="1456"/>
                </a:lnTo>
                <a:lnTo>
                  <a:pt x="2329" y="1359"/>
                </a:lnTo>
                <a:lnTo>
                  <a:pt x="2329" y="1262"/>
                </a:lnTo>
                <a:lnTo>
                  <a:pt x="2297" y="1132"/>
                </a:lnTo>
                <a:lnTo>
                  <a:pt x="2264" y="1035"/>
                </a:lnTo>
                <a:lnTo>
                  <a:pt x="2200" y="906"/>
                </a:lnTo>
                <a:lnTo>
                  <a:pt x="2135" y="809"/>
                </a:lnTo>
                <a:lnTo>
                  <a:pt x="2006" y="615"/>
                </a:lnTo>
                <a:lnTo>
                  <a:pt x="1941" y="485"/>
                </a:lnTo>
                <a:lnTo>
                  <a:pt x="1844" y="388"/>
                </a:lnTo>
                <a:lnTo>
                  <a:pt x="1812" y="356"/>
                </a:lnTo>
                <a:lnTo>
                  <a:pt x="1617" y="194"/>
                </a:lnTo>
                <a:lnTo>
                  <a:pt x="1391" y="97"/>
                </a:lnTo>
                <a:lnTo>
                  <a:pt x="1359" y="97"/>
                </a:lnTo>
                <a:lnTo>
                  <a:pt x="1326" y="65"/>
                </a:lnTo>
                <a:lnTo>
                  <a:pt x="1068" y="33"/>
                </a:lnTo>
                <a:lnTo>
                  <a:pt x="1003" y="33"/>
                </a:lnTo>
                <a:lnTo>
                  <a:pt x="8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4"/>
          <p:cNvGrpSpPr/>
          <p:nvPr/>
        </p:nvGrpSpPr>
        <p:grpSpPr>
          <a:xfrm>
            <a:off x="605511" y="192873"/>
            <a:ext cx="3230602" cy="4506509"/>
            <a:chOff x="605511" y="192873"/>
            <a:chExt cx="3230602" cy="4506509"/>
          </a:xfrm>
        </p:grpSpPr>
        <p:sp>
          <p:nvSpPr>
            <p:cNvPr id="402" name="Google Shape;402;p34"/>
            <p:cNvSpPr/>
            <p:nvPr/>
          </p:nvSpPr>
          <p:spPr>
            <a:xfrm>
              <a:off x="669150" y="3088973"/>
              <a:ext cx="2714459" cy="1371834"/>
            </a:xfrm>
            <a:custGeom>
              <a:rect b="b" l="l" r="r" t="t"/>
              <a:pathLst>
                <a:path extrusionOk="0" h="16720" w="33084">
                  <a:moveTo>
                    <a:pt x="16526" y="550"/>
                  </a:moveTo>
                  <a:lnTo>
                    <a:pt x="17787" y="582"/>
                  </a:lnTo>
                  <a:lnTo>
                    <a:pt x="17076" y="615"/>
                  </a:lnTo>
                  <a:lnTo>
                    <a:pt x="16623" y="647"/>
                  </a:lnTo>
                  <a:lnTo>
                    <a:pt x="16591" y="615"/>
                  </a:lnTo>
                  <a:lnTo>
                    <a:pt x="16526" y="550"/>
                  </a:lnTo>
                  <a:close/>
                  <a:moveTo>
                    <a:pt x="22541" y="744"/>
                  </a:moveTo>
                  <a:lnTo>
                    <a:pt x="23544" y="809"/>
                  </a:lnTo>
                  <a:lnTo>
                    <a:pt x="23479" y="873"/>
                  </a:lnTo>
                  <a:lnTo>
                    <a:pt x="23285" y="873"/>
                  </a:lnTo>
                  <a:lnTo>
                    <a:pt x="22735" y="809"/>
                  </a:lnTo>
                  <a:lnTo>
                    <a:pt x="22282" y="744"/>
                  </a:lnTo>
                  <a:close/>
                  <a:moveTo>
                    <a:pt x="25743" y="1035"/>
                  </a:moveTo>
                  <a:lnTo>
                    <a:pt x="25937" y="1068"/>
                  </a:lnTo>
                  <a:lnTo>
                    <a:pt x="26486" y="1197"/>
                  </a:lnTo>
                  <a:lnTo>
                    <a:pt x="26486" y="1197"/>
                  </a:lnTo>
                  <a:lnTo>
                    <a:pt x="26195" y="1165"/>
                  </a:lnTo>
                  <a:lnTo>
                    <a:pt x="25743" y="1035"/>
                  </a:lnTo>
                  <a:close/>
                  <a:moveTo>
                    <a:pt x="7988" y="1617"/>
                  </a:moveTo>
                  <a:lnTo>
                    <a:pt x="8021" y="1650"/>
                  </a:lnTo>
                  <a:lnTo>
                    <a:pt x="7891" y="1682"/>
                  </a:lnTo>
                  <a:lnTo>
                    <a:pt x="7859" y="1682"/>
                  </a:lnTo>
                  <a:lnTo>
                    <a:pt x="7762" y="1714"/>
                  </a:lnTo>
                  <a:lnTo>
                    <a:pt x="7665" y="1714"/>
                  </a:lnTo>
                  <a:lnTo>
                    <a:pt x="7568" y="1747"/>
                  </a:lnTo>
                  <a:lnTo>
                    <a:pt x="7471" y="1779"/>
                  </a:lnTo>
                  <a:lnTo>
                    <a:pt x="6857" y="1908"/>
                  </a:lnTo>
                  <a:lnTo>
                    <a:pt x="7245" y="1779"/>
                  </a:lnTo>
                  <a:lnTo>
                    <a:pt x="7633" y="1714"/>
                  </a:lnTo>
                  <a:lnTo>
                    <a:pt x="7988" y="1617"/>
                  </a:lnTo>
                  <a:close/>
                  <a:moveTo>
                    <a:pt x="6889" y="2426"/>
                  </a:moveTo>
                  <a:lnTo>
                    <a:pt x="6145" y="2652"/>
                  </a:lnTo>
                  <a:lnTo>
                    <a:pt x="5951" y="2684"/>
                  </a:lnTo>
                  <a:lnTo>
                    <a:pt x="5434" y="2814"/>
                  </a:lnTo>
                  <a:lnTo>
                    <a:pt x="4852" y="2846"/>
                  </a:lnTo>
                  <a:lnTo>
                    <a:pt x="5951" y="2587"/>
                  </a:lnTo>
                  <a:lnTo>
                    <a:pt x="6889" y="2426"/>
                  </a:lnTo>
                  <a:close/>
                  <a:moveTo>
                    <a:pt x="21409" y="2814"/>
                  </a:moveTo>
                  <a:lnTo>
                    <a:pt x="21086" y="2846"/>
                  </a:lnTo>
                  <a:lnTo>
                    <a:pt x="21086" y="2814"/>
                  </a:lnTo>
                  <a:close/>
                  <a:moveTo>
                    <a:pt x="20536" y="2846"/>
                  </a:moveTo>
                  <a:lnTo>
                    <a:pt x="20601" y="2879"/>
                  </a:lnTo>
                  <a:lnTo>
                    <a:pt x="20277" y="2911"/>
                  </a:lnTo>
                  <a:lnTo>
                    <a:pt x="19566" y="2879"/>
                  </a:lnTo>
                  <a:lnTo>
                    <a:pt x="20536" y="2846"/>
                  </a:lnTo>
                  <a:close/>
                  <a:moveTo>
                    <a:pt x="13066" y="3105"/>
                  </a:moveTo>
                  <a:lnTo>
                    <a:pt x="12904" y="3137"/>
                  </a:lnTo>
                  <a:lnTo>
                    <a:pt x="10899" y="3267"/>
                  </a:lnTo>
                  <a:lnTo>
                    <a:pt x="9411" y="3331"/>
                  </a:lnTo>
                  <a:lnTo>
                    <a:pt x="9605" y="3299"/>
                  </a:lnTo>
                  <a:lnTo>
                    <a:pt x="10576" y="3105"/>
                  </a:lnTo>
                  <a:close/>
                  <a:moveTo>
                    <a:pt x="5207" y="3655"/>
                  </a:moveTo>
                  <a:lnTo>
                    <a:pt x="5046" y="3719"/>
                  </a:lnTo>
                  <a:lnTo>
                    <a:pt x="5110" y="3655"/>
                  </a:lnTo>
                  <a:close/>
                  <a:moveTo>
                    <a:pt x="20956" y="3881"/>
                  </a:moveTo>
                  <a:lnTo>
                    <a:pt x="21053" y="3913"/>
                  </a:lnTo>
                  <a:lnTo>
                    <a:pt x="21118" y="3946"/>
                  </a:lnTo>
                  <a:lnTo>
                    <a:pt x="21345" y="3946"/>
                  </a:lnTo>
                  <a:lnTo>
                    <a:pt x="20342" y="4010"/>
                  </a:lnTo>
                  <a:lnTo>
                    <a:pt x="20342" y="4010"/>
                  </a:lnTo>
                  <a:lnTo>
                    <a:pt x="20956" y="3881"/>
                  </a:lnTo>
                  <a:close/>
                  <a:moveTo>
                    <a:pt x="27101" y="3978"/>
                  </a:moveTo>
                  <a:lnTo>
                    <a:pt x="27198" y="4010"/>
                  </a:lnTo>
                  <a:lnTo>
                    <a:pt x="27392" y="4075"/>
                  </a:lnTo>
                  <a:lnTo>
                    <a:pt x="27392" y="4075"/>
                  </a:lnTo>
                  <a:lnTo>
                    <a:pt x="27069" y="4010"/>
                  </a:lnTo>
                  <a:lnTo>
                    <a:pt x="27101" y="3978"/>
                  </a:lnTo>
                  <a:close/>
                  <a:moveTo>
                    <a:pt x="28492" y="4075"/>
                  </a:moveTo>
                  <a:lnTo>
                    <a:pt x="28427" y="4107"/>
                  </a:lnTo>
                  <a:lnTo>
                    <a:pt x="28395" y="4107"/>
                  </a:lnTo>
                  <a:lnTo>
                    <a:pt x="28395" y="4075"/>
                  </a:lnTo>
                  <a:close/>
                  <a:moveTo>
                    <a:pt x="9120" y="3913"/>
                  </a:moveTo>
                  <a:lnTo>
                    <a:pt x="8506" y="4043"/>
                  </a:lnTo>
                  <a:lnTo>
                    <a:pt x="7406" y="4172"/>
                  </a:lnTo>
                  <a:lnTo>
                    <a:pt x="8085" y="3946"/>
                  </a:lnTo>
                  <a:lnTo>
                    <a:pt x="9120" y="3913"/>
                  </a:lnTo>
                  <a:close/>
                  <a:moveTo>
                    <a:pt x="29656" y="4334"/>
                  </a:moveTo>
                  <a:lnTo>
                    <a:pt x="29688" y="4366"/>
                  </a:lnTo>
                  <a:lnTo>
                    <a:pt x="29850" y="4657"/>
                  </a:lnTo>
                  <a:lnTo>
                    <a:pt x="29656" y="4560"/>
                  </a:lnTo>
                  <a:lnTo>
                    <a:pt x="29429" y="4463"/>
                  </a:lnTo>
                  <a:lnTo>
                    <a:pt x="29656" y="4334"/>
                  </a:lnTo>
                  <a:close/>
                  <a:moveTo>
                    <a:pt x="18725" y="3752"/>
                  </a:moveTo>
                  <a:lnTo>
                    <a:pt x="18628" y="3816"/>
                  </a:lnTo>
                  <a:lnTo>
                    <a:pt x="18563" y="3913"/>
                  </a:lnTo>
                  <a:lnTo>
                    <a:pt x="18531" y="4010"/>
                  </a:lnTo>
                  <a:lnTo>
                    <a:pt x="18531" y="4107"/>
                  </a:lnTo>
                  <a:lnTo>
                    <a:pt x="16817" y="4269"/>
                  </a:lnTo>
                  <a:lnTo>
                    <a:pt x="15135" y="4431"/>
                  </a:lnTo>
                  <a:lnTo>
                    <a:pt x="14844" y="4463"/>
                  </a:lnTo>
                  <a:lnTo>
                    <a:pt x="11384" y="4819"/>
                  </a:lnTo>
                  <a:lnTo>
                    <a:pt x="11481" y="4787"/>
                  </a:lnTo>
                  <a:lnTo>
                    <a:pt x="12742" y="4560"/>
                  </a:lnTo>
                  <a:lnTo>
                    <a:pt x="13971" y="4366"/>
                  </a:lnTo>
                  <a:lnTo>
                    <a:pt x="16461" y="3946"/>
                  </a:lnTo>
                  <a:lnTo>
                    <a:pt x="18725" y="3752"/>
                  </a:lnTo>
                  <a:close/>
                  <a:moveTo>
                    <a:pt x="10931" y="4366"/>
                  </a:moveTo>
                  <a:lnTo>
                    <a:pt x="9120" y="4787"/>
                  </a:lnTo>
                  <a:lnTo>
                    <a:pt x="7309" y="5207"/>
                  </a:lnTo>
                  <a:lnTo>
                    <a:pt x="7083" y="5207"/>
                  </a:lnTo>
                  <a:lnTo>
                    <a:pt x="7083" y="5142"/>
                  </a:lnTo>
                  <a:lnTo>
                    <a:pt x="7051" y="5045"/>
                  </a:lnTo>
                  <a:lnTo>
                    <a:pt x="7018" y="4981"/>
                  </a:lnTo>
                  <a:lnTo>
                    <a:pt x="7439" y="4851"/>
                  </a:lnTo>
                  <a:lnTo>
                    <a:pt x="8150" y="4690"/>
                  </a:lnTo>
                  <a:lnTo>
                    <a:pt x="10931" y="4366"/>
                  </a:lnTo>
                  <a:close/>
                  <a:moveTo>
                    <a:pt x="8085" y="5757"/>
                  </a:moveTo>
                  <a:lnTo>
                    <a:pt x="7730" y="5821"/>
                  </a:lnTo>
                  <a:lnTo>
                    <a:pt x="7600" y="5789"/>
                  </a:lnTo>
                  <a:lnTo>
                    <a:pt x="7600" y="5789"/>
                  </a:lnTo>
                  <a:lnTo>
                    <a:pt x="8021" y="5757"/>
                  </a:lnTo>
                  <a:close/>
                  <a:moveTo>
                    <a:pt x="7379" y="5806"/>
                  </a:moveTo>
                  <a:lnTo>
                    <a:pt x="7212" y="5854"/>
                  </a:lnTo>
                  <a:lnTo>
                    <a:pt x="6986" y="5886"/>
                  </a:lnTo>
                  <a:lnTo>
                    <a:pt x="6630" y="5983"/>
                  </a:lnTo>
                  <a:lnTo>
                    <a:pt x="6630" y="5951"/>
                  </a:lnTo>
                  <a:lnTo>
                    <a:pt x="7180" y="5821"/>
                  </a:lnTo>
                  <a:lnTo>
                    <a:pt x="7379" y="5806"/>
                  </a:lnTo>
                  <a:close/>
                  <a:moveTo>
                    <a:pt x="16461" y="5530"/>
                  </a:moveTo>
                  <a:lnTo>
                    <a:pt x="14618" y="5789"/>
                  </a:lnTo>
                  <a:lnTo>
                    <a:pt x="11352" y="6112"/>
                  </a:lnTo>
                  <a:lnTo>
                    <a:pt x="11804" y="5983"/>
                  </a:lnTo>
                  <a:lnTo>
                    <a:pt x="13195" y="5821"/>
                  </a:lnTo>
                  <a:lnTo>
                    <a:pt x="14812" y="5660"/>
                  </a:lnTo>
                  <a:lnTo>
                    <a:pt x="16461" y="5530"/>
                  </a:lnTo>
                  <a:close/>
                  <a:moveTo>
                    <a:pt x="8668" y="6953"/>
                  </a:moveTo>
                  <a:lnTo>
                    <a:pt x="7988" y="7147"/>
                  </a:lnTo>
                  <a:lnTo>
                    <a:pt x="7956" y="7115"/>
                  </a:lnTo>
                  <a:lnTo>
                    <a:pt x="8085" y="7050"/>
                  </a:lnTo>
                  <a:lnTo>
                    <a:pt x="8182" y="6953"/>
                  </a:lnTo>
                  <a:close/>
                  <a:moveTo>
                    <a:pt x="24255" y="6856"/>
                  </a:moveTo>
                  <a:lnTo>
                    <a:pt x="24546" y="7018"/>
                  </a:lnTo>
                  <a:lnTo>
                    <a:pt x="24643" y="7050"/>
                  </a:lnTo>
                  <a:lnTo>
                    <a:pt x="22962" y="7050"/>
                  </a:lnTo>
                  <a:lnTo>
                    <a:pt x="21442" y="7115"/>
                  </a:lnTo>
                  <a:lnTo>
                    <a:pt x="19954" y="7212"/>
                  </a:lnTo>
                  <a:lnTo>
                    <a:pt x="20019" y="7147"/>
                  </a:lnTo>
                  <a:lnTo>
                    <a:pt x="24255" y="6856"/>
                  </a:lnTo>
                  <a:close/>
                  <a:moveTo>
                    <a:pt x="10187" y="7212"/>
                  </a:moveTo>
                  <a:lnTo>
                    <a:pt x="9993" y="7309"/>
                  </a:lnTo>
                  <a:lnTo>
                    <a:pt x="9832" y="7406"/>
                  </a:lnTo>
                  <a:lnTo>
                    <a:pt x="9250" y="7471"/>
                  </a:lnTo>
                  <a:lnTo>
                    <a:pt x="9088" y="7471"/>
                  </a:lnTo>
                  <a:lnTo>
                    <a:pt x="9993" y="7244"/>
                  </a:lnTo>
                  <a:lnTo>
                    <a:pt x="10187" y="7212"/>
                  </a:lnTo>
                  <a:close/>
                  <a:moveTo>
                    <a:pt x="680" y="7341"/>
                  </a:moveTo>
                  <a:lnTo>
                    <a:pt x="744" y="7471"/>
                  </a:lnTo>
                  <a:lnTo>
                    <a:pt x="809" y="7535"/>
                  </a:lnTo>
                  <a:lnTo>
                    <a:pt x="777" y="7568"/>
                  </a:lnTo>
                  <a:lnTo>
                    <a:pt x="712" y="7438"/>
                  </a:lnTo>
                  <a:lnTo>
                    <a:pt x="680" y="7341"/>
                  </a:lnTo>
                  <a:close/>
                  <a:moveTo>
                    <a:pt x="7665" y="7665"/>
                  </a:moveTo>
                  <a:lnTo>
                    <a:pt x="7730" y="7729"/>
                  </a:lnTo>
                  <a:lnTo>
                    <a:pt x="7827" y="7859"/>
                  </a:lnTo>
                  <a:lnTo>
                    <a:pt x="7988" y="7956"/>
                  </a:lnTo>
                  <a:lnTo>
                    <a:pt x="7503" y="8085"/>
                  </a:lnTo>
                  <a:lnTo>
                    <a:pt x="7439" y="8117"/>
                  </a:lnTo>
                  <a:lnTo>
                    <a:pt x="7406" y="7956"/>
                  </a:lnTo>
                  <a:lnTo>
                    <a:pt x="7342" y="7891"/>
                  </a:lnTo>
                  <a:lnTo>
                    <a:pt x="7309" y="7859"/>
                  </a:lnTo>
                  <a:lnTo>
                    <a:pt x="7212" y="7826"/>
                  </a:lnTo>
                  <a:lnTo>
                    <a:pt x="6921" y="7826"/>
                  </a:lnTo>
                  <a:lnTo>
                    <a:pt x="7212" y="7762"/>
                  </a:lnTo>
                  <a:lnTo>
                    <a:pt x="7503" y="7697"/>
                  </a:lnTo>
                  <a:lnTo>
                    <a:pt x="7471" y="7697"/>
                  </a:lnTo>
                  <a:lnTo>
                    <a:pt x="7665" y="7665"/>
                  </a:lnTo>
                  <a:close/>
                  <a:moveTo>
                    <a:pt x="27263" y="8214"/>
                  </a:moveTo>
                  <a:lnTo>
                    <a:pt x="27166" y="8247"/>
                  </a:lnTo>
                  <a:lnTo>
                    <a:pt x="27069" y="8214"/>
                  </a:lnTo>
                  <a:close/>
                  <a:moveTo>
                    <a:pt x="18305" y="8117"/>
                  </a:moveTo>
                  <a:lnTo>
                    <a:pt x="19307" y="8182"/>
                  </a:lnTo>
                  <a:lnTo>
                    <a:pt x="18208" y="8344"/>
                  </a:lnTo>
                  <a:lnTo>
                    <a:pt x="18208" y="8247"/>
                  </a:lnTo>
                  <a:lnTo>
                    <a:pt x="18143" y="8182"/>
                  </a:lnTo>
                  <a:lnTo>
                    <a:pt x="18046" y="8150"/>
                  </a:lnTo>
                  <a:lnTo>
                    <a:pt x="18305" y="8117"/>
                  </a:lnTo>
                  <a:close/>
                  <a:moveTo>
                    <a:pt x="11222" y="8150"/>
                  </a:moveTo>
                  <a:lnTo>
                    <a:pt x="9605" y="8311"/>
                  </a:lnTo>
                  <a:lnTo>
                    <a:pt x="8829" y="8409"/>
                  </a:lnTo>
                  <a:lnTo>
                    <a:pt x="8829" y="8409"/>
                  </a:lnTo>
                  <a:lnTo>
                    <a:pt x="9993" y="8150"/>
                  </a:lnTo>
                  <a:lnTo>
                    <a:pt x="10026" y="8150"/>
                  </a:lnTo>
                  <a:lnTo>
                    <a:pt x="10349" y="8182"/>
                  </a:lnTo>
                  <a:lnTo>
                    <a:pt x="10414" y="8150"/>
                  </a:lnTo>
                  <a:close/>
                  <a:moveTo>
                    <a:pt x="13842" y="8538"/>
                  </a:moveTo>
                  <a:lnTo>
                    <a:pt x="13907" y="8603"/>
                  </a:lnTo>
                  <a:lnTo>
                    <a:pt x="13130" y="8829"/>
                  </a:lnTo>
                  <a:lnTo>
                    <a:pt x="12969" y="8861"/>
                  </a:lnTo>
                  <a:lnTo>
                    <a:pt x="12193" y="9023"/>
                  </a:lnTo>
                  <a:lnTo>
                    <a:pt x="12160" y="8926"/>
                  </a:lnTo>
                  <a:lnTo>
                    <a:pt x="12128" y="8797"/>
                  </a:lnTo>
                  <a:lnTo>
                    <a:pt x="13842" y="8538"/>
                  </a:lnTo>
                  <a:close/>
                  <a:moveTo>
                    <a:pt x="31305" y="8603"/>
                  </a:moveTo>
                  <a:lnTo>
                    <a:pt x="31305" y="8700"/>
                  </a:lnTo>
                  <a:lnTo>
                    <a:pt x="31305" y="8829"/>
                  </a:lnTo>
                  <a:lnTo>
                    <a:pt x="31337" y="8926"/>
                  </a:lnTo>
                  <a:lnTo>
                    <a:pt x="31240" y="8958"/>
                  </a:lnTo>
                  <a:lnTo>
                    <a:pt x="31143" y="9023"/>
                  </a:lnTo>
                  <a:lnTo>
                    <a:pt x="31079" y="9055"/>
                  </a:lnTo>
                  <a:lnTo>
                    <a:pt x="31046" y="9055"/>
                  </a:lnTo>
                  <a:lnTo>
                    <a:pt x="30982" y="8958"/>
                  </a:lnTo>
                  <a:lnTo>
                    <a:pt x="30917" y="8894"/>
                  </a:lnTo>
                  <a:lnTo>
                    <a:pt x="30982" y="8797"/>
                  </a:lnTo>
                  <a:lnTo>
                    <a:pt x="31046" y="8764"/>
                  </a:lnTo>
                  <a:lnTo>
                    <a:pt x="31111" y="8732"/>
                  </a:lnTo>
                  <a:lnTo>
                    <a:pt x="31240" y="8635"/>
                  </a:lnTo>
                  <a:lnTo>
                    <a:pt x="31273" y="8603"/>
                  </a:lnTo>
                  <a:close/>
                  <a:moveTo>
                    <a:pt x="7083" y="8700"/>
                  </a:moveTo>
                  <a:lnTo>
                    <a:pt x="7212" y="8829"/>
                  </a:lnTo>
                  <a:lnTo>
                    <a:pt x="7374" y="8926"/>
                  </a:lnTo>
                  <a:lnTo>
                    <a:pt x="7568" y="8991"/>
                  </a:lnTo>
                  <a:lnTo>
                    <a:pt x="7730" y="9023"/>
                  </a:lnTo>
                  <a:lnTo>
                    <a:pt x="7924" y="9023"/>
                  </a:lnTo>
                  <a:lnTo>
                    <a:pt x="7471" y="9185"/>
                  </a:lnTo>
                  <a:lnTo>
                    <a:pt x="6986" y="9346"/>
                  </a:lnTo>
                  <a:lnTo>
                    <a:pt x="6954" y="9249"/>
                  </a:lnTo>
                  <a:lnTo>
                    <a:pt x="6889" y="9185"/>
                  </a:lnTo>
                  <a:lnTo>
                    <a:pt x="6727" y="9120"/>
                  </a:lnTo>
                  <a:lnTo>
                    <a:pt x="6889" y="9023"/>
                  </a:lnTo>
                  <a:lnTo>
                    <a:pt x="7018" y="8894"/>
                  </a:lnTo>
                  <a:lnTo>
                    <a:pt x="7051" y="8797"/>
                  </a:lnTo>
                  <a:lnTo>
                    <a:pt x="7083" y="8700"/>
                  </a:lnTo>
                  <a:close/>
                  <a:moveTo>
                    <a:pt x="25258" y="9282"/>
                  </a:moveTo>
                  <a:lnTo>
                    <a:pt x="25355" y="9379"/>
                  </a:lnTo>
                  <a:lnTo>
                    <a:pt x="25452" y="9443"/>
                  </a:lnTo>
                  <a:lnTo>
                    <a:pt x="23738" y="9702"/>
                  </a:lnTo>
                  <a:lnTo>
                    <a:pt x="23738" y="9702"/>
                  </a:lnTo>
                  <a:lnTo>
                    <a:pt x="23802" y="9670"/>
                  </a:lnTo>
                  <a:lnTo>
                    <a:pt x="23867" y="9540"/>
                  </a:lnTo>
                  <a:lnTo>
                    <a:pt x="23899" y="9411"/>
                  </a:lnTo>
                  <a:lnTo>
                    <a:pt x="25258" y="9282"/>
                  </a:lnTo>
                  <a:close/>
                  <a:moveTo>
                    <a:pt x="11093" y="8991"/>
                  </a:moveTo>
                  <a:lnTo>
                    <a:pt x="9896" y="9379"/>
                  </a:lnTo>
                  <a:lnTo>
                    <a:pt x="8635" y="9767"/>
                  </a:lnTo>
                  <a:lnTo>
                    <a:pt x="8668" y="9734"/>
                  </a:lnTo>
                  <a:lnTo>
                    <a:pt x="8862" y="9670"/>
                  </a:lnTo>
                  <a:lnTo>
                    <a:pt x="9799" y="9282"/>
                  </a:lnTo>
                  <a:lnTo>
                    <a:pt x="9896" y="9217"/>
                  </a:lnTo>
                  <a:lnTo>
                    <a:pt x="11093" y="8991"/>
                  </a:lnTo>
                  <a:close/>
                  <a:moveTo>
                    <a:pt x="5692" y="9702"/>
                  </a:moveTo>
                  <a:lnTo>
                    <a:pt x="5531" y="9961"/>
                  </a:lnTo>
                  <a:lnTo>
                    <a:pt x="5531" y="9961"/>
                  </a:lnTo>
                  <a:lnTo>
                    <a:pt x="5660" y="9702"/>
                  </a:lnTo>
                  <a:close/>
                  <a:moveTo>
                    <a:pt x="5854" y="10543"/>
                  </a:moveTo>
                  <a:lnTo>
                    <a:pt x="5854" y="10608"/>
                  </a:lnTo>
                  <a:lnTo>
                    <a:pt x="5757" y="10608"/>
                  </a:lnTo>
                  <a:lnTo>
                    <a:pt x="5822" y="10575"/>
                  </a:lnTo>
                  <a:lnTo>
                    <a:pt x="5854" y="10543"/>
                  </a:lnTo>
                  <a:close/>
                  <a:moveTo>
                    <a:pt x="11643" y="10187"/>
                  </a:moveTo>
                  <a:lnTo>
                    <a:pt x="9250" y="10672"/>
                  </a:lnTo>
                  <a:lnTo>
                    <a:pt x="8829" y="10737"/>
                  </a:lnTo>
                  <a:lnTo>
                    <a:pt x="8409" y="10802"/>
                  </a:lnTo>
                  <a:lnTo>
                    <a:pt x="7956" y="10866"/>
                  </a:lnTo>
                  <a:lnTo>
                    <a:pt x="7762" y="10769"/>
                  </a:lnTo>
                  <a:lnTo>
                    <a:pt x="8700" y="10543"/>
                  </a:lnTo>
                  <a:lnTo>
                    <a:pt x="9120" y="10478"/>
                  </a:lnTo>
                  <a:lnTo>
                    <a:pt x="9250" y="10511"/>
                  </a:lnTo>
                  <a:lnTo>
                    <a:pt x="9379" y="10478"/>
                  </a:lnTo>
                  <a:lnTo>
                    <a:pt x="9702" y="10414"/>
                  </a:lnTo>
                  <a:lnTo>
                    <a:pt x="11643" y="10187"/>
                  </a:lnTo>
                  <a:close/>
                  <a:moveTo>
                    <a:pt x="23253" y="11416"/>
                  </a:moveTo>
                  <a:lnTo>
                    <a:pt x="23285" y="11545"/>
                  </a:lnTo>
                  <a:lnTo>
                    <a:pt x="23285" y="11578"/>
                  </a:lnTo>
                  <a:lnTo>
                    <a:pt x="22703" y="11578"/>
                  </a:lnTo>
                  <a:lnTo>
                    <a:pt x="22379" y="11545"/>
                  </a:lnTo>
                  <a:lnTo>
                    <a:pt x="22347" y="11481"/>
                  </a:lnTo>
                  <a:lnTo>
                    <a:pt x="23253" y="11416"/>
                  </a:lnTo>
                  <a:close/>
                  <a:moveTo>
                    <a:pt x="20892" y="11642"/>
                  </a:moveTo>
                  <a:lnTo>
                    <a:pt x="20471" y="11707"/>
                  </a:lnTo>
                  <a:lnTo>
                    <a:pt x="18596" y="12030"/>
                  </a:lnTo>
                  <a:lnTo>
                    <a:pt x="18563" y="12030"/>
                  </a:lnTo>
                  <a:lnTo>
                    <a:pt x="20601" y="11642"/>
                  </a:lnTo>
                  <a:close/>
                  <a:moveTo>
                    <a:pt x="18240" y="12095"/>
                  </a:moveTo>
                  <a:lnTo>
                    <a:pt x="17658" y="12192"/>
                  </a:lnTo>
                  <a:lnTo>
                    <a:pt x="17561" y="12192"/>
                  </a:lnTo>
                  <a:lnTo>
                    <a:pt x="18240" y="12095"/>
                  </a:lnTo>
                  <a:close/>
                  <a:moveTo>
                    <a:pt x="17981" y="11319"/>
                  </a:moveTo>
                  <a:lnTo>
                    <a:pt x="16461" y="11545"/>
                  </a:lnTo>
                  <a:lnTo>
                    <a:pt x="14974" y="11836"/>
                  </a:lnTo>
                  <a:lnTo>
                    <a:pt x="14004" y="12030"/>
                  </a:lnTo>
                  <a:lnTo>
                    <a:pt x="13648" y="12128"/>
                  </a:lnTo>
                  <a:lnTo>
                    <a:pt x="11125" y="12580"/>
                  </a:lnTo>
                  <a:lnTo>
                    <a:pt x="11093" y="12516"/>
                  </a:lnTo>
                  <a:lnTo>
                    <a:pt x="14844" y="11675"/>
                  </a:lnTo>
                  <a:lnTo>
                    <a:pt x="15588" y="11545"/>
                  </a:lnTo>
                  <a:lnTo>
                    <a:pt x="17981" y="11319"/>
                  </a:lnTo>
                  <a:close/>
                  <a:moveTo>
                    <a:pt x="20342" y="12904"/>
                  </a:moveTo>
                  <a:lnTo>
                    <a:pt x="21183" y="12936"/>
                  </a:lnTo>
                  <a:lnTo>
                    <a:pt x="22218" y="12968"/>
                  </a:lnTo>
                  <a:lnTo>
                    <a:pt x="23253" y="13001"/>
                  </a:lnTo>
                  <a:lnTo>
                    <a:pt x="23608" y="13001"/>
                  </a:lnTo>
                  <a:lnTo>
                    <a:pt x="24158" y="13065"/>
                  </a:lnTo>
                  <a:lnTo>
                    <a:pt x="24675" y="13098"/>
                  </a:lnTo>
                  <a:lnTo>
                    <a:pt x="25937" y="13098"/>
                  </a:lnTo>
                  <a:lnTo>
                    <a:pt x="27198" y="13033"/>
                  </a:lnTo>
                  <a:lnTo>
                    <a:pt x="27327" y="13033"/>
                  </a:lnTo>
                  <a:lnTo>
                    <a:pt x="27166" y="13098"/>
                  </a:lnTo>
                  <a:lnTo>
                    <a:pt x="26357" y="13195"/>
                  </a:lnTo>
                  <a:lnTo>
                    <a:pt x="25484" y="13259"/>
                  </a:lnTo>
                  <a:lnTo>
                    <a:pt x="24934" y="13259"/>
                  </a:lnTo>
                  <a:lnTo>
                    <a:pt x="24384" y="13227"/>
                  </a:lnTo>
                  <a:lnTo>
                    <a:pt x="23253" y="13130"/>
                  </a:lnTo>
                  <a:lnTo>
                    <a:pt x="22056" y="13130"/>
                  </a:lnTo>
                  <a:lnTo>
                    <a:pt x="21086" y="13065"/>
                  </a:lnTo>
                  <a:lnTo>
                    <a:pt x="20665" y="13033"/>
                  </a:lnTo>
                  <a:lnTo>
                    <a:pt x="19437" y="13033"/>
                  </a:lnTo>
                  <a:lnTo>
                    <a:pt x="18628" y="13098"/>
                  </a:lnTo>
                  <a:lnTo>
                    <a:pt x="17820" y="13227"/>
                  </a:lnTo>
                  <a:lnTo>
                    <a:pt x="17011" y="13356"/>
                  </a:lnTo>
                  <a:lnTo>
                    <a:pt x="16688" y="13453"/>
                  </a:lnTo>
                  <a:lnTo>
                    <a:pt x="16720" y="13389"/>
                  </a:lnTo>
                  <a:lnTo>
                    <a:pt x="16785" y="13292"/>
                  </a:lnTo>
                  <a:lnTo>
                    <a:pt x="16785" y="13227"/>
                  </a:lnTo>
                  <a:lnTo>
                    <a:pt x="20342" y="12904"/>
                  </a:lnTo>
                  <a:close/>
                  <a:moveTo>
                    <a:pt x="4302" y="13130"/>
                  </a:moveTo>
                  <a:lnTo>
                    <a:pt x="4334" y="13227"/>
                  </a:lnTo>
                  <a:lnTo>
                    <a:pt x="3881" y="13356"/>
                  </a:lnTo>
                  <a:lnTo>
                    <a:pt x="3526" y="13486"/>
                  </a:lnTo>
                  <a:lnTo>
                    <a:pt x="3202" y="13647"/>
                  </a:lnTo>
                  <a:lnTo>
                    <a:pt x="3170" y="13647"/>
                  </a:lnTo>
                  <a:lnTo>
                    <a:pt x="3138" y="13550"/>
                  </a:lnTo>
                  <a:lnTo>
                    <a:pt x="3138" y="13486"/>
                  </a:lnTo>
                  <a:lnTo>
                    <a:pt x="3235" y="13518"/>
                  </a:lnTo>
                  <a:lnTo>
                    <a:pt x="3332" y="13486"/>
                  </a:lnTo>
                  <a:lnTo>
                    <a:pt x="3590" y="13421"/>
                  </a:lnTo>
                  <a:lnTo>
                    <a:pt x="3849" y="13324"/>
                  </a:lnTo>
                  <a:lnTo>
                    <a:pt x="4302" y="13130"/>
                  </a:lnTo>
                  <a:close/>
                  <a:moveTo>
                    <a:pt x="18402" y="13809"/>
                  </a:moveTo>
                  <a:lnTo>
                    <a:pt x="18208" y="13841"/>
                  </a:lnTo>
                  <a:lnTo>
                    <a:pt x="17917" y="13841"/>
                  </a:lnTo>
                  <a:lnTo>
                    <a:pt x="18143" y="13809"/>
                  </a:lnTo>
                  <a:close/>
                  <a:moveTo>
                    <a:pt x="10834" y="13906"/>
                  </a:moveTo>
                  <a:lnTo>
                    <a:pt x="10737" y="13939"/>
                  </a:lnTo>
                  <a:lnTo>
                    <a:pt x="10640" y="13971"/>
                  </a:lnTo>
                  <a:lnTo>
                    <a:pt x="10543" y="13971"/>
                  </a:lnTo>
                  <a:lnTo>
                    <a:pt x="10834" y="13906"/>
                  </a:lnTo>
                  <a:close/>
                  <a:moveTo>
                    <a:pt x="4528" y="13874"/>
                  </a:moveTo>
                  <a:lnTo>
                    <a:pt x="4593" y="14003"/>
                  </a:lnTo>
                  <a:lnTo>
                    <a:pt x="4172" y="14036"/>
                  </a:lnTo>
                  <a:lnTo>
                    <a:pt x="4528" y="13874"/>
                  </a:lnTo>
                  <a:close/>
                  <a:moveTo>
                    <a:pt x="28847" y="13292"/>
                  </a:moveTo>
                  <a:lnTo>
                    <a:pt x="28653" y="13389"/>
                  </a:lnTo>
                  <a:lnTo>
                    <a:pt x="28330" y="13583"/>
                  </a:lnTo>
                  <a:lnTo>
                    <a:pt x="27974" y="13777"/>
                  </a:lnTo>
                  <a:lnTo>
                    <a:pt x="27748" y="13874"/>
                  </a:lnTo>
                  <a:lnTo>
                    <a:pt x="27489" y="13971"/>
                  </a:lnTo>
                  <a:lnTo>
                    <a:pt x="26842" y="14100"/>
                  </a:lnTo>
                  <a:lnTo>
                    <a:pt x="26163" y="14230"/>
                  </a:lnTo>
                  <a:lnTo>
                    <a:pt x="25516" y="14327"/>
                  </a:lnTo>
                  <a:lnTo>
                    <a:pt x="24773" y="14424"/>
                  </a:lnTo>
                  <a:lnTo>
                    <a:pt x="24061" y="14521"/>
                  </a:lnTo>
                  <a:lnTo>
                    <a:pt x="21539" y="14521"/>
                  </a:lnTo>
                  <a:lnTo>
                    <a:pt x="20892" y="14456"/>
                  </a:lnTo>
                  <a:lnTo>
                    <a:pt x="19372" y="14391"/>
                  </a:lnTo>
                  <a:lnTo>
                    <a:pt x="19501" y="14391"/>
                  </a:lnTo>
                  <a:lnTo>
                    <a:pt x="21312" y="14456"/>
                  </a:lnTo>
                  <a:lnTo>
                    <a:pt x="22185" y="14456"/>
                  </a:lnTo>
                  <a:lnTo>
                    <a:pt x="23091" y="14424"/>
                  </a:lnTo>
                  <a:lnTo>
                    <a:pt x="24255" y="14359"/>
                  </a:lnTo>
                  <a:lnTo>
                    <a:pt x="24773" y="14327"/>
                  </a:lnTo>
                  <a:lnTo>
                    <a:pt x="25258" y="14230"/>
                  </a:lnTo>
                  <a:lnTo>
                    <a:pt x="25904" y="14100"/>
                  </a:lnTo>
                  <a:lnTo>
                    <a:pt x="26551" y="13906"/>
                  </a:lnTo>
                  <a:lnTo>
                    <a:pt x="26939" y="13777"/>
                  </a:lnTo>
                  <a:lnTo>
                    <a:pt x="27392" y="13680"/>
                  </a:lnTo>
                  <a:lnTo>
                    <a:pt x="27942" y="13583"/>
                  </a:lnTo>
                  <a:lnTo>
                    <a:pt x="28459" y="13421"/>
                  </a:lnTo>
                  <a:lnTo>
                    <a:pt x="28847" y="13292"/>
                  </a:lnTo>
                  <a:close/>
                  <a:moveTo>
                    <a:pt x="3784" y="14618"/>
                  </a:moveTo>
                  <a:lnTo>
                    <a:pt x="4140" y="14650"/>
                  </a:lnTo>
                  <a:lnTo>
                    <a:pt x="4108" y="14715"/>
                  </a:lnTo>
                  <a:lnTo>
                    <a:pt x="3784" y="14618"/>
                  </a:lnTo>
                  <a:close/>
                  <a:moveTo>
                    <a:pt x="15523" y="0"/>
                  </a:moveTo>
                  <a:lnTo>
                    <a:pt x="15168" y="33"/>
                  </a:lnTo>
                  <a:lnTo>
                    <a:pt x="14392" y="65"/>
                  </a:lnTo>
                  <a:lnTo>
                    <a:pt x="13583" y="97"/>
                  </a:lnTo>
                  <a:lnTo>
                    <a:pt x="12775" y="162"/>
                  </a:lnTo>
                  <a:lnTo>
                    <a:pt x="12387" y="227"/>
                  </a:lnTo>
                  <a:lnTo>
                    <a:pt x="11998" y="291"/>
                  </a:lnTo>
                  <a:lnTo>
                    <a:pt x="11255" y="388"/>
                  </a:lnTo>
                  <a:lnTo>
                    <a:pt x="10543" y="485"/>
                  </a:lnTo>
                  <a:lnTo>
                    <a:pt x="9314" y="712"/>
                  </a:lnTo>
                  <a:lnTo>
                    <a:pt x="8118" y="970"/>
                  </a:lnTo>
                  <a:lnTo>
                    <a:pt x="7471" y="1100"/>
                  </a:lnTo>
                  <a:lnTo>
                    <a:pt x="6857" y="1229"/>
                  </a:lnTo>
                  <a:lnTo>
                    <a:pt x="6113" y="1456"/>
                  </a:lnTo>
                  <a:lnTo>
                    <a:pt x="5401" y="1714"/>
                  </a:lnTo>
                  <a:lnTo>
                    <a:pt x="4754" y="1973"/>
                  </a:lnTo>
                  <a:lnTo>
                    <a:pt x="4108" y="2232"/>
                  </a:lnTo>
                  <a:lnTo>
                    <a:pt x="3623" y="2490"/>
                  </a:lnTo>
                  <a:lnTo>
                    <a:pt x="3170" y="2717"/>
                  </a:lnTo>
                  <a:lnTo>
                    <a:pt x="2717" y="3008"/>
                  </a:lnTo>
                  <a:lnTo>
                    <a:pt x="2297" y="3299"/>
                  </a:lnTo>
                  <a:lnTo>
                    <a:pt x="2038" y="3525"/>
                  </a:lnTo>
                  <a:lnTo>
                    <a:pt x="1779" y="3752"/>
                  </a:lnTo>
                  <a:lnTo>
                    <a:pt x="1262" y="4269"/>
                  </a:lnTo>
                  <a:lnTo>
                    <a:pt x="809" y="4787"/>
                  </a:lnTo>
                  <a:lnTo>
                    <a:pt x="615" y="5045"/>
                  </a:lnTo>
                  <a:lnTo>
                    <a:pt x="453" y="5369"/>
                  </a:lnTo>
                  <a:lnTo>
                    <a:pt x="259" y="5789"/>
                  </a:lnTo>
                  <a:lnTo>
                    <a:pt x="98" y="6209"/>
                  </a:lnTo>
                  <a:lnTo>
                    <a:pt x="1" y="6662"/>
                  </a:lnTo>
                  <a:lnTo>
                    <a:pt x="1" y="7083"/>
                  </a:lnTo>
                  <a:lnTo>
                    <a:pt x="33" y="7309"/>
                  </a:lnTo>
                  <a:lnTo>
                    <a:pt x="65" y="7503"/>
                  </a:lnTo>
                  <a:lnTo>
                    <a:pt x="130" y="7729"/>
                  </a:lnTo>
                  <a:lnTo>
                    <a:pt x="227" y="7923"/>
                  </a:lnTo>
                  <a:lnTo>
                    <a:pt x="324" y="8053"/>
                  </a:lnTo>
                  <a:lnTo>
                    <a:pt x="453" y="8182"/>
                  </a:lnTo>
                  <a:lnTo>
                    <a:pt x="680" y="8376"/>
                  </a:lnTo>
                  <a:lnTo>
                    <a:pt x="906" y="8570"/>
                  </a:lnTo>
                  <a:lnTo>
                    <a:pt x="1132" y="8700"/>
                  </a:lnTo>
                  <a:lnTo>
                    <a:pt x="1521" y="8861"/>
                  </a:lnTo>
                  <a:lnTo>
                    <a:pt x="1941" y="8958"/>
                  </a:lnTo>
                  <a:lnTo>
                    <a:pt x="2749" y="9088"/>
                  </a:lnTo>
                  <a:lnTo>
                    <a:pt x="3138" y="9120"/>
                  </a:lnTo>
                  <a:lnTo>
                    <a:pt x="3429" y="9152"/>
                  </a:lnTo>
                  <a:lnTo>
                    <a:pt x="4011" y="9282"/>
                  </a:lnTo>
                  <a:lnTo>
                    <a:pt x="4269" y="9379"/>
                  </a:lnTo>
                  <a:lnTo>
                    <a:pt x="4496" y="9508"/>
                  </a:lnTo>
                  <a:lnTo>
                    <a:pt x="4528" y="9637"/>
                  </a:lnTo>
                  <a:lnTo>
                    <a:pt x="4560" y="9864"/>
                  </a:lnTo>
                  <a:lnTo>
                    <a:pt x="4560" y="9961"/>
                  </a:lnTo>
                  <a:lnTo>
                    <a:pt x="4528" y="10025"/>
                  </a:lnTo>
                  <a:lnTo>
                    <a:pt x="4431" y="10155"/>
                  </a:lnTo>
                  <a:lnTo>
                    <a:pt x="4334" y="10284"/>
                  </a:lnTo>
                  <a:lnTo>
                    <a:pt x="4075" y="10511"/>
                  </a:lnTo>
                  <a:lnTo>
                    <a:pt x="3720" y="10769"/>
                  </a:lnTo>
                  <a:lnTo>
                    <a:pt x="2976" y="11319"/>
                  </a:lnTo>
                  <a:lnTo>
                    <a:pt x="2685" y="11578"/>
                  </a:lnTo>
                  <a:lnTo>
                    <a:pt x="2394" y="11836"/>
                  </a:lnTo>
                  <a:lnTo>
                    <a:pt x="2135" y="12160"/>
                  </a:lnTo>
                  <a:lnTo>
                    <a:pt x="2038" y="12322"/>
                  </a:lnTo>
                  <a:lnTo>
                    <a:pt x="1941" y="12516"/>
                  </a:lnTo>
                  <a:lnTo>
                    <a:pt x="1876" y="12742"/>
                  </a:lnTo>
                  <a:lnTo>
                    <a:pt x="1812" y="12968"/>
                  </a:lnTo>
                  <a:lnTo>
                    <a:pt x="1812" y="13227"/>
                  </a:lnTo>
                  <a:lnTo>
                    <a:pt x="1812" y="13453"/>
                  </a:lnTo>
                  <a:lnTo>
                    <a:pt x="1876" y="13680"/>
                  </a:lnTo>
                  <a:lnTo>
                    <a:pt x="1941" y="13906"/>
                  </a:lnTo>
                  <a:lnTo>
                    <a:pt x="2038" y="14133"/>
                  </a:lnTo>
                  <a:lnTo>
                    <a:pt x="2167" y="14359"/>
                  </a:lnTo>
                  <a:lnTo>
                    <a:pt x="2329" y="14585"/>
                  </a:lnTo>
                  <a:lnTo>
                    <a:pt x="2555" y="14812"/>
                  </a:lnTo>
                  <a:lnTo>
                    <a:pt x="3138" y="15297"/>
                  </a:lnTo>
                  <a:lnTo>
                    <a:pt x="3526" y="15588"/>
                  </a:lnTo>
                  <a:lnTo>
                    <a:pt x="3914" y="15814"/>
                  </a:lnTo>
                  <a:lnTo>
                    <a:pt x="4302" y="16041"/>
                  </a:lnTo>
                  <a:lnTo>
                    <a:pt x="4722" y="16202"/>
                  </a:lnTo>
                  <a:lnTo>
                    <a:pt x="5337" y="16364"/>
                  </a:lnTo>
                  <a:lnTo>
                    <a:pt x="5919" y="16461"/>
                  </a:lnTo>
                  <a:lnTo>
                    <a:pt x="6565" y="16558"/>
                  </a:lnTo>
                  <a:lnTo>
                    <a:pt x="7245" y="16655"/>
                  </a:lnTo>
                  <a:lnTo>
                    <a:pt x="7730" y="16720"/>
                  </a:lnTo>
                  <a:lnTo>
                    <a:pt x="8247" y="16720"/>
                  </a:lnTo>
                  <a:lnTo>
                    <a:pt x="8926" y="16655"/>
                  </a:lnTo>
                  <a:lnTo>
                    <a:pt x="9605" y="16526"/>
                  </a:lnTo>
                  <a:lnTo>
                    <a:pt x="10770" y="16170"/>
                  </a:lnTo>
                  <a:lnTo>
                    <a:pt x="11416" y="15976"/>
                  </a:lnTo>
                  <a:lnTo>
                    <a:pt x="12063" y="15750"/>
                  </a:lnTo>
                  <a:lnTo>
                    <a:pt x="12678" y="15523"/>
                  </a:lnTo>
                  <a:lnTo>
                    <a:pt x="13292" y="15232"/>
                  </a:lnTo>
                  <a:lnTo>
                    <a:pt x="14198" y="14876"/>
                  </a:lnTo>
                  <a:lnTo>
                    <a:pt x="14974" y="14844"/>
                  </a:lnTo>
                  <a:lnTo>
                    <a:pt x="15847" y="14812"/>
                  </a:lnTo>
                  <a:lnTo>
                    <a:pt x="16720" y="14844"/>
                  </a:lnTo>
                  <a:lnTo>
                    <a:pt x="17464" y="14876"/>
                  </a:lnTo>
                  <a:lnTo>
                    <a:pt x="18175" y="14941"/>
                  </a:lnTo>
                  <a:lnTo>
                    <a:pt x="19307" y="15038"/>
                  </a:lnTo>
                  <a:lnTo>
                    <a:pt x="20827" y="15103"/>
                  </a:lnTo>
                  <a:lnTo>
                    <a:pt x="21539" y="15135"/>
                  </a:lnTo>
                  <a:lnTo>
                    <a:pt x="22250" y="15167"/>
                  </a:lnTo>
                  <a:lnTo>
                    <a:pt x="24061" y="15167"/>
                  </a:lnTo>
                  <a:lnTo>
                    <a:pt x="24902" y="15070"/>
                  </a:lnTo>
                  <a:lnTo>
                    <a:pt x="25743" y="14941"/>
                  </a:lnTo>
                  <a:lnTo>
                    <a:pt x="26681" y="14779"/>
                  </a:lnTo>
                  <a:lnTo>
                    <a:pt x="27166" y="14715"/>
                  </a:lnTo>
                  <a:lnTo>
                    <a:pt x="27651" y="14585"/>
                  </a:lnTo>
                  <a:lnTo>
                    <a:pt x="27877" y="14488"/>
                  </a:lnTo>
                  <a:lnTo>
                    <a:pt x="28103" y="14391"/>
                  </a:lnTo>
                  <a:lnTo>
                    <a:pt x="28556" y="14197"/>
                  </a:lnTo>
                  <a:lnTo>
                    <a:pt x="28718" y="14100"/>
                  </a:lnTo>
                  <a:lnTo>
                    <a:pt x="28880" y="14003"/>
                  </a:lnTo>
                  <a:lnTo>
                    <a:pt x="29203" y="13809"/>
                  </a:lnTo>
                  <a:lnTo>
                    <a:pt x="29914" y="13324"/>
                  </a:lnTo>
                  <a:lnTo>
                    <a:pt x="30270" y="13033"/>
                  </a:lnTo>
                  <a:lnTo>
                    <a:pt x="30594" y="12742"/>
                  </a:lnTo>
                  <a:lnTo>
                    <a:pt x="30755" y="12580"/>
                  </a:lnTo>
                  <a:lnTo>
                    <a:pt x="30885" y="12386"/>
                  </a:lnTo>
                  <a:lnTo>
                    <a:pt x="31014" y="12192"/>
                  </a:lnTo>
                  <a:lnTo>
                    <a:pt x="31111" y="11998"/>
                  </a:lnTo>
                  <a:lnTo>
                    <a:pt x="31208" y="11901"/>
                  </a:lnTo>
                  <a:lnTo>
                    <a:pt x="31596" y="11448"/>
                  </a:lnTo>
                  <a:lnTo>
                    <a:pt x="31984" y="10931"/>
                  </a:lnTo>
                  <a:lnTo>
                    <a:pt x="32372" y="10349"/>
                  </a:lnTo>
                  <a:lnTo>
                    <a:pt x="32663" y="9831"/>
                  </a:lnTo>
                  <a:lnTo>
                    <a:pt x="32890" y="9379"/>
                  </a:lnTo>
                  <a:lnTo>
                    <a:pt x="33019" y="8958"/>
                  </a:lnTo>
                  <a:lnTo>
                    <a:pt x="33084" y="8506"/>
                  </a:lnTo>
                  <a:lnTo>
                    <a:pt x="33084" y="7988"/>
                  </a:lnTo>
                  <a:lnTo>
                    <a:pt x="33019" y="7406"/>
                  </a:lnTo>
                  <a:lnTo>
                    <a:pt x="32922" y="6695"/>
                  </a:lnTo>
                  <a:lnTo>
                    <a:pt x="32857" y="6403"/>
                  </a:lnTo>
                  <a:lnTo>
                    <a:pt x="32793" y="6145"/>
                  </a:lnTo>
                  <a:lnTo>
                    <a:pt x="32599" y="5595"/>
                  </a:lnTo>
                  <a:lnTo>
                    <a:pt x="32437" y="5142"/>
                  </a:lnTo>
                  <a:lnTo>
                    <a:pt x="32275" y="4754"/>
                  </a:lnTo>
                  <a:lnTo>
                    <a:pt x="32081" y="4431"/>
                  </a:lnTo>
                  <a:lnTo>
                    <a:pt x="31887" y="4140"/>
                  </a:lnTo>
                  <a:lnTo>
                    <a:pt x="31661" y="3881"/>
                  </a:lnTo>
                  <a:lnTo>
                    <a:pt x="31402" y="3622"/>
                  </a:lnTo>
                  <a:lnTo>
                    <a:pt x="30917" y="3137"/>
                  </a:lnTo>
                  <a:lnTo>
                    <a:pt x="30367" y="2717"/>
                  </a:lnTo>
                  <a:lnTo>
                    <a:pt x="30011" y="2458"/>
                  </a:lnTo>
                  <a:lnTo>
                    <a:pt x="29623" y="2232"/>
                  </a:lnTo>
                  <a:lnTo>
                    <a:pt x="29656" y="2199"/>
                  </a:lnTo>
                  <a:lnTo>
                    <a:pt x="29656" y="2135"/>
                  </a:lnTo>
                  <a:lnTo>
                    <a:pt x="29623" y="2070"/>
                  </a:lnTo>
                  <a:lnTo>
                    <a:pt x="29591" y="2005"/>
                  </a:lnTo>
                  <a:lnTo>
                    <a:pt x="29559" y="1973"/>
                  </a:lnTo>
                  <a:lnTo>
                    <a:pt x="28718" y="1520"/>
                  </a:lnTo>
                  <a:lnTo>
                    <a:pt x="28006" y="1229"/>
                  </a:lnTo>
                  <a:lnTo>
                    <a:pt x="27263" y="1003"/>
                  </a:lnTo>
                  <a:lnTo>
                    <a:pt x="26551" y="809"/>
                  </a:lnTo>
                  <a:lnTo>
                    <a:pt x="25840" y="647"/>
                  </a:lnTo>
                  <a:lnTo>
                    <a:pt x="25128" y="550"/>
                  </a:lnTo>
                  <a:lnTo>
                    <a:pt x="24384" y="485"/>
                  </a:lnTo>
                  <a:lnTo>
                    <a:pt x="22670" y="324"/>
                  </a:lnTo>
                  <a:lnTo>
                    <a:pt x="20892" y="227"/>
                  </a:lnTo>
                  <a:lnTo>
                    <a:pt x="18466" y="97"/>
                  </a:lnTo>
                  <a:lnTo>
                    <a:pt x="17237" y="33"/>
                  </a:lnTo>
                  <a:lnTo>
                    <a:pt x="16009" y="0"/>
                  </a:lnTo>
                  <a:lnTo>
                    <a:pt x="15588" y="33"/>
                  </a:lnTo>
                  <a:lnTo>
                    <a:pt x="155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34"/>
            <p:cNvPicPr preferRelativeResize="0"/>
            <p:nvPr/>
          </p:nvPicPr>
          <p:blipFill>
            <a:blip r:embed="rId3">
              <a:alphaModFix/>
            </a:blip>
            <a:stretch>
              <a:fillRect/>
            </a:stretch>
          </p:blipFill>
          <p:spPr>
            <a:xfrm rot="845010">
              <a:off x="1065550" y="412874"/>
              <a:ext cx="2310524" cy="4066507"/>
            </a:xfrm>
            <a:prstGeom prst="rect">
              <a:avLst/>
            </a:prstGeom>
            <a:noFill/>
            <a:ln>
              <a:noFill/>
            </a:ln>
          </p:spPr>
        </p:pic>
      </p:grpSp>
      <p:sp>
        <p:nvSpPr>
          <p:cNvPr id="404" name="Google Shape;404;p34"/>
          <p:cNvSpPr txBox="1"/>
          <p:nvPr/>
        </p:nvSpPr>
        <p:spPr>
          <a:xfrm>
            <a:off x="4106678" y="2991075"/>
            <a:ext cx="3684600" cy="162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1F1F1F"/>
                </a:solidFill>
                <a:latin typeface="Montserrat"/>
                <a:ea typeface="Montserrat"/>
                <a:cs typeface="Montserrat"/>
                <a:sym typeface="Montserrat"/>
              </a:rPr>
              <a:t>When making comparisons of inequality, </a:t>
            </a:r>
            <a:r>
              <a:rPr lang="en" sz="1900">
                <a:solidFill>
                  <a:srgbClr val="040C28"/>
                </a:solidFill>
                <a:latin typeface="Montserrat"/>
                <a:ea typeface="Montserrat"/>
                <a:cs typeface="Montserrat"/>
                <a:sym typeface="Montserrat"/>
              </a:rPr>
              <a:t>you judge that one thing is more or less of a particular characteristic than another</a:t>
            </a:r>
            <a:endParaRPr sz="18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1"/>
          <p:cNvSpPr txBox="1"/>
          <p:nvPr>
            <p:ph type="title"/>
          </p:nvPr>
        </p:nvSpPr>
        <p:spPr>
          <a:xfrm>
            <a:off x="1871100" y="172500"/>
            <a:ext cx="5401800" cy="752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2900"/>
              <a:t>Additional Exercises</a:t>
            </a:r>
            <a:endParaRPr sz="2900"/>
          </a:p>
        </p:txBody>
      </p:sp>
      <p:sp>
        <p:nvSpPr>
          <p:cNvPr id="637" name="Google Shape;637;p61"/>
          <p:cNvSpPr txBox="1"/>
          <p:nvPr>
            <p:ph idx="1" type="body"/>
          </p:nvPr>
        </p:nvSpPr>
        <p:spPr>
          <a:xfrm>
            <a:off x="210175" y="924901"/>
            <a:ext cx="8838000" cy="3944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375764"/>
              </a:buClr>
              <a:buSzPts val="2100"/>
              <a:buNone/>
            </a:pPr>
            <a:r>
              <a:rPr b="1" i="0" lang="en">
                <a:solidFill>
                  <a:srgbClr val="375764"/>
                </a:solidFill>
                <a:latin typeface="Open Sans"/>
                <a:ea typeface="Open Sans"/>
                <a:cs typeface="Open Sans"/>
                <a:sym typeface="Open Sans"/>
              </a:rPr>
              <a:t>Worksheet Exercise With Adjectives</a:t>
            </a:r>
            <a:endParaRPr/>
          </a:p>
          <a:p>
            <a:pPr indent="-171450" lvl="0" marL="177800" rtl="0" algn="l">
              <a:lnSpc>
                <a:spcPct val="90000"/>
              </a:lnSpc>
              <a:spcBef>
                <a:spcPts val="800"/>
              </a:spcBef>
              <a:spcAft>
                <a:spcPts val="0"/>
              </a:spcAft>
              <a:buClr>
                <a:srgbClr val="000000"/>
              </a:buClr>
              <a:buSzPts val="2100"/>
              <a:buFont typeface="DM Sans Light"/>
              <a:buChar char="•"/>
            </a:pPr>
            <a:r>
              <a:rPr i="0" lang="en">
                <a:solidFill>
                  <a:srgbClr val="000000"/>
                </a:solidFill>
                <a:latin typeface="DM Sans Light"/>
                <a:ea typeface="DM Sans Light"/>
                <a:cs typeface="DM Sans Light"/>
                <a:sym typeface="DM Sans Light"/>
              </a:rPr>
              <a:t>Revise your adjectives and then perform the following exercise.</a:t>
            </a:r>
            <a:endParaRPr>
              <a:latin typeface="DM Sans Light"/>
              <a:ea typeface="DM Sans Light"/>
              <a:cs typeface="DM Sans Light"/>
              <a:sym typeface="DM Sans Light"/>
            </a:endParaRPr>
          </a:p>
          <a:p>
            <a:pPr indent="-171450" lvl="0" marL="177800" rtl="0" algn="l">
              <a:lnSpc>
                <a:spcPct val="90000"/>
              </a:lnSpc>
              <a:spcBef>
                <a:spcPts val="800"/>
              </a:spcBef>
              <a:spcAft>
                <a:spcPts val="0"/>
              </a:spcAft>
              <a:buClr>
                <a:srgbClr val="000000"/>
              </a:buClr>
              <a:buSzPts val="2100"/>
              <a:buFont typeface="DM Sans Light"/>
              <a:buChar char="•"/>
            </a:pPr>
            <a:r>
              <a:rPr i="0" lang="en">
                <a:solidFill>
                  <a:srgbClr val="000000"/>
                </a:solidFill>
                <a:latin typeface="DM Sans Light"/>
                <a:ea typeface="DM Sans Light"/>
                <a:cs typeface="DM Sans Light"/>
                <a:sym typeface="DM Sans Light"/>
              </a:rPr>
              <a:t>Following the model, complete these sentences with your own nouns or pronouns, using the given adjectives.</a:t>
            </a:r>
            <a:endParaRPr>
              <a:latin typeface="DM Sans Light"/>
              <a:ea typeface="DM Sans Light"/>
              <a:cs typeface="DM Sans Light"/>
              <a:sym typeface="DM Sans Light"/>
            </a:endParaRPr>
          </a:p>
          <a:p>
            <a:pPr indent="-171450" lvl="0" marL="177800" rtl="0" algn="l">
              <a:lnSpc>
                <a:spcPct val="90000"/>
              </a:lnSpc>
              <a:spcBef>
                <a:spcPts val="800"/>
              </a:spcBef>
              <a:spcAft>
                <a:spcPts val="0"/>
              </a:spcAft>
              <a:buClr>
                <a:srgbClr val="000000"/>
              </a:buClr>
              <a:buSzPts val="2100"/>
              <a:buFont typeface="DM Sans Light"/>
              <a:buChar char="•"/>
            </a:pPr>
            <a:r>
              <a:rPr i="0" lang="en">
                <a:solidFill>
                  <a:srgbClr val="000000"/>
                </a:solidFill>
                <a:latin typeface="DM Sans Light"/>
                <a:ea typeface="DM Sans Light"/>
                <a:cs typeface="DM Sans Light"/>
                <a:sym typeface="DM Sans Light"/>
              </a:rPr>
              <a:t>Pablo es más delgado que su hermano.</a:t>
            </a:r>
            <a:endParaRPr>
              <a:latin typeface="DM Sans Light"/>
              <a:ea typeface="DM Sans Light"/>
              <a:cs typeface="DM Sans Light"/>
              <a:sym typeface="DM Sans Light"/>
            </a:endParaRPr>
          </a:p>
          <a:p>
            <a:pPr indent="-171450" lvl="0" marL="177800" rtl="0" algn="l">
              <a:lnSpc>
                <a:spcPct val="90000"/>
              </a:lnSpc>
              <a:spcBef>
                <a:spcPts val="800"/>
              </a:spcBef>
              <a:spcAft>
                <a:spcPts val="0"/>
              </a:spcAft>
              <a:buClr>
                <a:srgbClr val="000000"/>
              </a:buClr>
              <a:buSzPts val="2100"/>
              <a:buFont typeface="DM Sans Light"/>
              <a:buAutoNum type="arabicPeriod"/>
            </a:pPr>
            <a:r>
              <a:rPr i="0" lang="en">
                <a:solidFill>
                  <a:srgbClr val="000000"/>
                </a:solidFill>
                <a:latin typeface="DM Sans Light"/>
                <a:ea typeface="DM Sans Light"/>
                <a:cs typeface="DM Sans Light"/>
                <a:sym typeface="DM Sans Light"/>
              </a:rPr>
              <a:t>___________feo________________</a:t>
            </a:r>
            <a:endParaRPr>
              <a:latin typeface="DM Sans Light"/>
              <a:ea typeface="DM Sans Light"/>
              <a:cs typeface="DM Sans Light"/>
              <a:sym typeface="DM Sans Light"/>
            </a:endParaRPr>
          </a:p>
          <a:p>
            <a:pPr indent="-171450" lvl="0" marL="177800" rtl="0" algn="l">
              <a:lnSpc>
                <a:spcPct val="90000"/>
              </a:lnSpc>
              <a:spcBef>
                <a:spcPts val="800"/>
              </a:spcBef>
              <a:spcAft>
                <a:spcPts val="0"/>
              </a:spcAft>
              <a:buClr>
                <a:srgbClr val="000000"/>
              </a:buClr>
              <a:buSzPts val="2100"/>
              <a:buFont typeface="DM Sans Light"/>
              <a:buAutoNum type="arabicPeriod"/>
            </a:pPr>
            <a:r>
              <a:rPr i="0" lang="en">
                <a:solidFill>
                  <a:srgbClr val="000000"/>
                </a:solidFill>
                <a:latin typeface="DM Sans Light"/>
                <a:ea typeface="DM Sans Light"/>
                <a:cs typeface="DM Sans Light"/>
                <a:sym typeface="DM Sans Light"/>
              </a:rPr>
              <a:t>__________ guapo______________</a:t>
            </a:r>
            <a:endParaRPr>
              <a:latin typeface="DM Sans Light"/>
              <a:ea typeface="DM Sans Light"/>
              <a:cs typeface="DM Sans Light"/>
              <a:sym typeface="DM Sans Light"/>
            </a:endParaRPr>
          </a:p>
          <a:p>
            <a:pPr indent="-171450" lvl="0" marL="177800" rtl="0" algn="l">
              <a:lnSpc>
                <a:spcPct val="90000"/>
              </a:lnSpc>
              <a:spcBef>
                <a:spcPts val="800"/>
              </a:spcBef>
              <a:spcAft>
                <a:spcPts val="0"/>
              </a:spcAft>
              <a:buClr>
                <a:srgbClr val="000000"/>
              </a:buClr>
              <a:buSzPts val="2100"/>
              <a:buFont typeface="DM Sans Light"/>
              <a:buAutoNum type="arabicPeriod"/>
            </a:pPr>
            <a:r>
              <a:rPr i="0" lang="en">
                <a:solidFill>
                  <a:srgbClr val="000000"/>
                </a:solidFill>
                <a:latin typeface="DM Sans Light"/>
                <a:ea typeface="DM Sans Light"/>
                <a:cs typeface="DM Sans Light"/>
                <a:sym typeface="DM Sans Light"/>
              </a:rPr>
              <a:t>___________inteligente___________</a:t>
            </a:r>
            <a:endParaRPr>
              <a:latin typeface="DM Sans Light"/>
              <a:ea typeface="DM Sans Light"/>
              <a:cs typeface="DM Sans Light"/>
              <a:sym typeface="DM Sans Light"/>
            </a:endParaRPr>
          </a:p>
          <a:p>
            <a:pPr indent="-171450" lvl="0" marL="177800" rtl="0" algn="l">
              <a:lnSpc>
                <a:spcPct val="90000"/>
              </a:lnSpc>
              <a:spcBef>
                <a:spcPts val="800"/>
              </a:spcBef>
              <a:spcAft>
                <a:spcPts val="0"/>
              </a:spcAft>
              <a:buClr>
                <a:srgbClr val="000000"/>
              </a:buClr>
              <a:buSzPts val="2100"/>
              <a:buFont typeface="DM Sans Light"/>
              <a:buAutoNum type="arabicPeriod"/>
            </a:pPr>
            <a:r>
              <a:rPr i="0" lang="en">
                <a:solidFill>
                  <a:srgbClr val="000000"/>
                </a:solidFill>
                <a:latin typeface="DM Sans Light"/>
                <a:ea typeface="DM Sans Light"/>
                <a:cs typeface="DM Sans Light"/>
                <a:sym typeface="DM Sans Light"/>
              </a:rPr>
              <a:t>___________alto________________</a:t>
            </a:r>
            <a:endParaRPr>
              <a:latin typeface="DM Sans Light"/>
              <a:ea typeface="DM Sans Light"/>
              <a:cs typeface="DM Sans Light"/>
              <a:sym typeface="DM Sans Light"/>
            </a:endParaRPr>
          </a:p>
          <a:p>
            <a:pPr indent="-171450" lvl="0" marL="177800" rtl="0" algn="l">
              <a:lnSpc>
                <a:spcPct val="90000"/>
              </a:lnSpc>
              <a:spcBef>
                <a:spcPts val="800"/>
              </a:spcBef>
              <a:spcAft>
                <a:spcPts val="0"/>
              </a:spcAft>
              <a:buClr>
                <a:srgbClr val="000000"/>
              </a:buClr>
              <a:buSzPts val="2100"/>
              <a:buFont typeface="DM Sans Light"/>
              <a:buAutoNum type="arabicPeriod"/>
            </a:pPr>
            <a:r>
              <a:rPr i="0" lang="en">
                <a:solidFill>
                  <a:srgbClr val="000000"/>
                </a:solidFill>
                <a:latin typeface="DM Sans Light"/>
                <a:ea typeface="DM Sans Light"/>
                <a:cs typeface="DM Sans Light"/>
                <a:sym typeface="DM Sans Light"/>
              </a:rPr>
              <a:t>___________baja_________________</a:t>
            </a:r>
            <a:endParaRPr>
              <a:latin typeface="DM Sans Light"/>
              <a:ea typeface="DM Sans Light"/>
              <a:cs typeface="DM Sans Light"/>
              <a:sym typeface="DM Sans Light"/>
            </a:endParaRPr>
          </a:p>
          <a:p>
            <a:pPr indent="0" lvl="0" marL="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2"/>
          <p:cNvSpPr/>
          <p:nvPr/>
        </p:nvSpPr>
        <p:spPr>
          <a:xfrm>
            <a:off x="-1" y="0"/>
            <a:ext cx="38199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43" name="Google Shape;643;p62"/>
          <p:cNvSpPr txBox="1"/>
          <p:nvPr>
            <p:ph type="title"/>
          </p:nvPr>
        </p:nvSpPr>
        <p:spPr>
          <a:xfrm>
            <a:off x="50675" y="465300"/>
            <a:ext cx="3711900" cy="4128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4500"/>
              <a:buFont typeface="Calibri"/>
              <a:buNone/>
            </a:pPr>
            <a:r>
              <a:rPr lang="en" sz="3900">
                <a:solidFill>
                  <a:schemeClr val="lt1"/>
                </a:solidFill>
              </a:rPr>
              <a:t>Translate the following sentences</a:t>
            </a:r>
            <a:endParaRPr sz="1800"/>
          </a:p>
        </p:txBody>
      </p:sp>
      <p:grpSp>
        <p:nvGrpSpPr>
          <p:cNvPr id="644" name="Google Shape;644;p62"/>
          <p:cNvGrpSpPr/>
          <p:nvPr/>
        </p:nvGrpSpPr>
        <p:grpSpPr>
          <a:xfrm>
            <a:off x="4158117" y="585214"/>
            <a:ext cx="4697775" cy="3888765"/>
            <a:chOff x="0" y="159894"/>
            <a:chExt cx="6263700" cy="5185020"/>
          </a:xfrm>
        </p:grpSpPr>
        <p:sp>
          <p:nvSpPr>
            <p:cNvPr id="645" name="Google Shape;645;p62"/>
            <p:cNvSpPr/>
            <p:nvPr/>
          </p:nvSpPr>
          <p:spPr>
            <a:xfrm>
              <a:off x="0" y="159894"/>
              <a:ext cx="6263700" cy="67170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6" name="Google Shape;646;p62"/>
            <p:cNvSpPr txBox="1"/>
            <p:nvPr/>
          </p:nvSpPr>
          <p:spPr>
            <a:xfrm>
              <a:off x="32784" y="192678"/>
              <a:ext cx="6198000" cy="6060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 sz="2100" u="none" cap="none" strike="noStrike">
                  <a:solidFill>
                    <a:schemeClr val="lt1"/>
                  </a:solidFill>
                  <a:latin typeface="Calibri"/>
                  <a:ea typeface="Calibri"/>
                  <a:cs typeface="Calibri"/>
                  <a:sym typeface="Calibri"/>
                </a:rPr>
                <a:t>I am </a:t>
              </a:r>
              <a:r>
                <a:rPr lang="en" sz="2100">
                  <a:solidFill>
                    <a:schemeClr val="lt1"/>
                  </a:solidFill>
                  <a:latin typeface="Calibri"/>
                  <a:ea typeface="Calibri"/>
                  <a:cs typeface="Calibri"/>
                  <a:sym typeface="Calibri"/>
                </a:rPr>
                <a:t>worse </a:t>
              </a:r>
              <a:r>
                <a:rPr b="0" i="0" lang="en" sz="2100" u="none" cap="none" strike="noStrike">
                  <a:solidFill>
                    <a:schemeClr val="lt1"/>
                  </a:solidFill>
                  <a:latin typeface="Calibri"/>
                  <a:ea typeface="Calibri"/>
                  <a:cs typeface="Calibri"/>
                  <a:sym typeface="Calibri"/>
                </a:rPr>
                <a:t>than Pablo.</a:t>
              </a:r>
              <a:endParaRPr b="0" i="0" sz="2100" u="none" cap="none" strike="noStrike">
                <a:solidFill>
                  <a:schemeClr val="lt1"/>
                </a:solidFill>
                <a:latin typeface="Calibri"/>
                <a:ea typeface="Calibri"/>
                <a:cs typeface="Calibri"/>
                <a:sym typeface="Calibri"/>
              </a:endParaRPr>
            </a:p>
          </p:txBody>
        </p:sp>
        <p:sp>
          <p:nvSpPr>
            <p:cNvPr id="647" name="Google Shape;647;p62"/>
            <p:cNvSpPr/>
            <p:nvPr/>
          </p:nvSpPr>
          <p:spPr>
            <a:xfrm>
              <a:off x="0" y="912114"/>
              <a:ext cx="6263700" cy="671700"/>
            </a:xfrm>
            <a:prstGeom prst="roundRect">
              <a:avLst>
                <a:gd fmla="val 16667" name="adj"/>
              </a:avLst>
            </a:prstGeom>
            <a:solidFill>
              <a:srgbClr val="55BACE"/>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8" name="Google Shape;648;p62"/>
            <p:cNvSpPr txBox="1"/>
            <p:nvPr/>
          </p:nvSpPr>
          <p:spPr>
            <a:xfrm>
              <a:off x="32784" y="944898"/>
              <a:ext cx="6198000" cy="6060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 sz="2100" u="none" cap="none" strike="noStrike">
                  <a:solidFill>
                    <a:schemeClr val="lt1"/>
                  </a:solidFill>
                  <a:latin typeface="Calibri"/>
                  <a:ea typeface="Calibri"/>
                  <a:cs typeface="Calibri"/>
                  <a:sym typeface="Calibri"/>
                </a:rPr>
                <a:t>My mother weighs</a:t>
              </a:r>
              <a:r>
                <a:rPr lang="en" sz="2100">
                  <a:solidFill>
                    <a:schemeClr val="lt1"/>
                  </a:solidFill>
                  <a:latin typeface="Calibri"/>
                  <a:ea typeface="Calibri"/>
                  <a:cs typeface="Calibri"/>
                  <a:sym typeface="Calibri"/>
                </a:rPr>
                <a:t> </a:t>
              </a:r>
              <a:r>
                <a:rPr b="0" i="0" lang="en" sz="2100" u="none" cap="none" strike="noStrike">
                  <a:solidFill>
                    <a:schemeClr val="lt1"/>
                  </a:solidFill>
                  <a:latin typeface="Calibri"/>
                  <a:ea typeface="Calibri"/>
                  <a:cs typeface="Calibri"/>
                  <a:sym typeface="Calibri"/>
                </a:rPr>
                <a:t> than my father.</a:t>
              </a:r>
              <a:endParaRPr b="0" i="0" sz="2100" u="none" cap="none" strike="noStrike">
                <a:solidFill>
                  <a:schemeClr val="lt1"/>
                </a:solidFill>
                <a:latin typeface="Calibri"/>
                <a:ea typeface="Calibri"/>
                <a:cs typeface="Calibri"/>
                <a:sym typeface="Calibri"/>
              </a:endParaRPr>
            </a:p>
          </p:txBody>
        </p:sp>
        <p:sp>
          <p:nvSpPr>
            <p:cNvPr id="649" name="Google Shape;649;p62"/>
            <p:cNvSpPr/>
            <p:nvPr/>
          </p:nvSpPr>
          <p:spPr>
            <a:xfrm>
              <a:off x="0" y="1664334"/>
              <a:ext cx="6263700" cy="671700"/>
            </a:xfrm>
            <a:prstGeom prst="roundRect">
              <a:avLst>
                <a:gd fmla="val 16667" name="adj"/>
              </a:avLst>
            </a:prstGeom>
            <a:solidFill>
              <a:srgbClr val="50C9B6"/>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 name="Google Shape;650;p62"/>
            <p:cNvSpPr txBox="1"/>
            <p:nvPr/>
          </p:nvSpPr>
          <p:spPr>
            <a:xfrm>
              <a:off x="32784" y="1697118"/>
              <a:ext cx="6198000" cy="6060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 sz="2100" u="none" cap="none" strike="noStrike">
                  <a:solidFill>
                    <a:schemeClr val="lt1"/>
                  </a:solidFill>
                  <a:latin typeface="Calibri"/>
                  <a:ea typeface="Calibri"/>
                  <a:cs typeface="Calibri"/>
                  <a:sym typeface="Calibri"/>
                </a:rPr>
                <a:t>You are thinner/slimmer than your sister.</a:t>
              </a:r>
              <a:endParaRPr b="0" i="0" sz="2100" u="none" cap="none" strike="noStrike">
                <a:solidFill>
                  <a:schemeClr val="lt1"/>
                </a:solidFill>
                <a:latin typeface="Calibri"/>
                <a:ea typeface="Calibri"/>
                <a:cs typeface="Calibri"/>
                <a:sym typeface="Calibri"/>
              </a:endParaRPr>
            </a:p>
          </p:txBody>
        </p:sp>
        <p:sp>
          <p:nvSpPr>
            <p:cNvPr id="651" name="Google Shape;651;p62"/>
            <p:cNvSpPr/>
            <p:nvPr/>
          </p:nvSpPr>
          <p:spPr>
            <a:xfrm>
              <a:off x="0" y="2416554"/>
              <a:ext cx="6263700" cy="671700"/>
            </a:xfrm>
            <a:prstGeom prst="roundRect">
              <a:avLst>
                <a:gd fmla="val 16667" name="adj"/>
              </a:avLst>
            </a:prstGeom>
            <a:solidFill>
              <a:srgbClr val="4CC38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2" name="Google Shape;652;p62"/>
            <p:cNvSpPr txBox="1"/>
            <p:nvPr/>
          </p:nvSpPr>
          <p:spPr>
            <a:xfrm>
              <a:off x="32784" y="2449338"/>
              <a:ext cx="6198000" cy="6060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 sz="2100" u="none" cap="none" strike="noStrike">
                  <a:solidFill>
                    <a:schemeClr val="lt1"/>
                  </a:solidFill>
                  <a:latin typeface="Calibri"/>
                  <a:ea typeface="Calibri"/>
                  <a:cs typeface="Calibri"/>
                  <a:sym typeface="Calibri"/>
                </a:rPr>
                <a:t>We are taller than our parents.</a:t>
              </a:r>
              <a:endParaRPr b="0" i="0" sz="2100" u="none" cap="none" strike="noStrike">
                <a:solidFill>
                  <a:schemeClr val="lt1"/>
                </a:solidFill>
                <a:latin typeface="Calibri"/>
                <a:ea typeface="Calibri"/>
                <a:cs typeface="Calibri"/>
                <a:sym typeface="Calibri"/>
              </a:endParaRPr>
            </a:p>
          </p:txBody>
        </p:sp>
        <p:sp>
          <p:nvSpPr>
            <p:cNvPr id="653" name="Google Shape;653;p62"/>
            <p:cNvSpPr/>
            <p:nvPr/>
          </p:nvSpPr>
          <p:spPr>
            <a:xfrm>
              <a:off x="0" y="3168774"/>
              <a:ext cx="6263700" cy="671700"/>
            </a:xfrm>
            <a:prstGeom prst="roundRect">
              <a:avLst>
                <a:gd fmla="val 16667" name="adj"/>
              </a:avLst>
            </a:prstGeom>
            <a:solidFill>
              <a:srgbClr val="48BD62"/>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4" name="Google Shape;654;p62"/>
            <p:cNvSpPr txBox="1"/>
            <p:nvPr/>
          </p:nvSpPr>
          <p:spPr>
            <a:xfrm>
              <a:off x="32784" y="3201558"/>
              <a:ext cx="6198000" cy="6060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 sz="2100" u="none" cap="none" strike="noStrike">
                  <a:solidFill>
                    <a:schemeClr val="lt1"/>
                  </a:solidFill>
                  <a:latin typeface="Calibri"/>
                  <a:ea typeface="Calibri"/>
                  <a:cs typeface="Calibri"/>
                  <a:sym typeface="Calibri"/>
                </a:rPr>
                <a:t>They are more famous than their father.</a:t>
              </a:r>
              <a:endParaRPr b="0" i="0" sz="2100" u="none" cap="none" strike="noStrike">
                <a:solidFill>
                  <a:schemeClr val="lt1"/>
                </a:solidFill>
                <a:latin typeface="Calibri"/>
                <a:ea typeface="Calibri"/>
                <a:cs typeface="Calibri"/>
                <a:sym typeface="Calibri"/>
              </a:endParaRPr>
            </a:p>
          </p:txBody>
        </p:sp>
        <p:sp>
          <p:nvSpPr>
            <p:cNvPr id="655" name="Google Shape;655;p62"/>
            <p:cNvSpPr/>
            <p:nvPr/>
          </p:nvSpPr>
          <p:spPr>
            <a:xfrm>
              <a:off x="0" y="3920994"/>
              <a:ext cx="6263700" cy="671700"/>
            </a:xfrm>
            <a:prstGeom prst="roundRect">
              <a:avLst>
                <a:gd fmla="val 16667" name="adj"/>
              </a:avLst>
            </a:prstGeom>
            <a:solidFill>
              <a:srgbClr val="4FB546"/>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6" name="Google Shape;656;p62"/>
            <p:cNvSpPr txBox="1"/>
            <p:nvPr/>
          </p:nvSpPr>
          <p:spPr>
            <a:xfrm>
              <a:off x="32784" y="3953778"/>
              <a:ext cx="6198000" cy="6060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 sz="2100" u="none" cap="none" strike="noStrike">
                  <a:solidFill>
                    <a:schemeClr val="lt1"/>
                  </a:solidFill>
                  <a:latin typeface="Calibri"/>
                  <a:ea typeface="Calibri"/>
                  <a:cs typeface="Calibri"/>
                  <a:sym typeface="Calibri"/>
                </a:rPr>
                <a:t>He is more popular than his brother.</a:t>
              </a:r>
              <a:endParaRPr b="0" i="0" sz="2100" u="none" cap="none" strike="noStrike">
                <a:solidFill>
                  <a:schemeClr val="lt1"/>
                </a:solidFill>
                <a:latin typeface="Calibri"/>
                <a:ea typeface="Calibri"/>
                <a:cs typeface="Calibri"/>
                <a:sym typeface="Calibri"/>
              </a:endParaRPr>
            </a:p>
          </p:txBody>
        </p:sp>
        <p:sp>
          <p:nvSpPr>
            <p:cNvPr id="657" name="Google Shape;657;p62"/>
            <p:cNvSpPr/>
            <p:nvPr/>
          </p:nvSpPr>
          <p:spPr>
            <a:xfrm>
              <a:off x="0" y="4673214"/>
              <a:ext cx="6263700" cy="671700"/>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8" name="Google Shape;658;p62"/>
            <p:cNvSpPr txBox="1"/>
            <p:nvPr/>
          </p:nvSpPr>
          <p:spPr>
            <a:xfrm>
              <a:off x="32784" y="4705998"/>
              <a:ext cx="6198000" cy="6060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 sz="2100" u="none" cap="none" strike="noStrike">
                  <a:solidFill>
                    <a:schemeClr val="lt1"/>
                  </a:solidFill>
                  <a:latin typeface="Calibri"/>
                  <a:ea typeface="Calibri"/>
                  <a:cs typeface="Calibri"/>
                  <a:sym typeface="Calibri"/>
                </a:rPr>
                <a:t>She is better than her sister.</a:t>
              </a:r>
              <a:endParaRPr b="0" i="0" sz="2100" u="none" cap="none" strike="noStrike">
                <a:solidFill>
                  <a:schemeClr val="lt1"/>
                </a:solidFill>
                <a:latin typeface="Calibri"/>
                <a:ea typeface="Calibri"/>
                <a:cs typeface="Calibri"/>
                <a:sym typeface="Calibri"/>
              </a:endParaRPr>
            </a:p>
          </p:txBody>
        </p:sp>
      </p:grpSp>
      <p:sp>
        <p:nvSpPr>
          <p:cNvPr id="659" name="Google Shape;659;p62"/>
          <p:cNvSpPr/>
          <p:nvPr/>
        </p:nvSpPr>
        <p:spPr>
          <a:xfrm>
            <a:off x="4234175" y="1207725"/>
            <a:ext cx="4006800" cy="378000"/>
          </a:xfrm>
          <a:prstGeom prst="rect">
            <a:avLst/>
          </a:prstGeom>
          <a:solidFill>
            <a:srgbClr val="55BA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4200"/>
              <a:t>Additional Exercises</a:t>
            </a:r>
            <a:endParaRPr sz="4200"/>
          </a:p>
        </p:txBody>
      </p:sp>
      <p:sp>
        <p:nvSpPr>
          <p:cNvPr id="665" name="Google Shape;665;p6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000000"/>
              </a:buClr>
              <a:buSzPts val="2100"/>
              <a:buNone/>
            </a:pPr>
            <a:r>
              <a:rPr i="0" lang="en" sz="1900">
                <a:solidFill>
                  <a:srgbClr val="000000"/>
                </a:solidFill>
                <a:latin typeface="Montserrat"/>
                <a:ea typeface="Montserrat"/>
                <a:cs typeface="Montserrat"/>
                <a:sym typeface="Montserrat"/>
              </a:rPr>
              <a:t>Combine the following statements to make one sentence, using </a:t>
            </a:r>
            <a:r>
              <a:rPr i="1" lang="en" sz="1900">
                <a:solidFill>
                  <a:srgbClr val="000000"/>
                </a:solidFill>
                <a:latin typeface="Montserrat"/>
                <a:ea typeface="Montserrat"/>
                <a:cs typeface="Montserrat"/>
                <a:sym typeface="Montserrat"/>
              </a:rPr>
              <a:t>mejor</a:t>
            </a:r>
            <a:r>
              <a:rPr i="0" lang="en" sz="1900">
                <a:solidFill>
                  <a:srgbClr val="000000"/>
                </a:solidFill>
                <a:latin typeface="Montserrat"/>
                <a:ea typeface="Montserrat"/>
                <a:cs typeface="Montserrat"/>
                <a:sym typeface="Montserrat"/>
              </a:rPr>
              <a:t> and </a:t>
            </a:r>
            <a:r>
              <a:rPr i="1" lang="en" sz="1900">
                <a:solidFill>
                  <a:srgbClr val="000000"/>
                </a:solidFill>
                <a:latin typeface="Montserrat"/>
                <a:ea typeface="Montserrat"/>
                <a:cs typeface="Montserrat"/>
                <a:sym typeface="Montserrat"/>
              </a:rPr>
              <a:t>peor.</a:t>
            </a:r>
            <a:endParaRPr sz="1900">
              <a:latin typeface="Montserrat"/>
              <a:ea typeface="Montserrat"/>
              <a:cs typeface="Montserrat"/>
              <a:sym typeface="Montserrat"/>
            </a:endParaRPr>
          </a:p>
          <a:p>
            <a:pPr indent="0" lvl="0" marL="0" rtl="0" algn="l">
              <a:lnSpc>
                <a:spcPct val="90000"/>
              </a:lnSpc>
              <a:spcBef>
                <a:spcPts val="800"/>
              </a:spcBef>
              <a:spcAft>
                <a:spcPts val="0"/>
              </a:spcAft>
              <a:buClr>
                <a:schemeClr val="dk1"/>
              </a:buClr>
              <a:buSzPts val="2100"/>
              <a:buNone/>
            </a:pPr>
            <a:r>
              <a:t/>
            </a:r>
            <a:endParaRPr i="0" sz="1900">
              <a:solidFill>
                <a:srgbClr val="000000"/>
              </a:solidFill>
              <a:latin typeface="Montserrat"/>
              <a:ea typeface="Montserrat"/>
              <a:cs typeface="Montserrat"/>
              <a:sym typeface="Montserrat"/>
            </a:endParaRPr>
          </a:p>
          <a:p>
            <a:pPr indent="-203200" lvl="0" marL="177800" rtl="0" algn="l">
              <a:lnSpc>
                <a:spcPct val="90000"/>
              </a:lnSpc>
              <a:spcBef>
                <a:spcPts val="800"/>
              </a:spcBef>
              <a:spcAft>
                <a:spcPts val="0"/>
              </a:spcAft>
              <a:buClr>
                <a:srgbClr val="000000"/>
              </a:buClr>
              <a:buSzPts val="2600"/>
              <a:buFont typeface="Montserrat"/>
              <a:buAutoNum type="arabicPeriod"/>
            </a:pPr>
            <a:r>
              <a:rPr i="0" lang="en" sz="1900">
                <a:solidFill>
                  <a:srgbClr val="000000"/>
                </a:solidFill>
                <a:latin typeface="Montserrat"/>
                <a:ea typeface="Montserrat"/>
                <a:cs typeface="Montserrat"/>
                <a:sym typeface="Montserrat"/>
              </a:rPr>
              <a:t>Juana baila muy bien. Carla no baila muy bien.</a:t>
            </a:r>
            <a:endParaRPr sz="1900">
              <a:latin typeface="Montserrat"/>
              <a:ea typeface="Montserrat"/>
              <a:cs typeface="Montserrat"/>
              <a:sym typeface="Montserrat"/>
            </a:endParaRPr>
          </a:p>
          <a:p>
            <a:pPr indent="-203200" lvl="0" marL="177800" rtl="0" algn="l">
              <a:lnSpc>
                <a:spcPct val="90000"/>
              </a:lnSpc>
              <a:spcBef>
                <a:spcPts val="800"/>
              </a:spcBef>
              <a:spcAft>
                <a:spcPts val="0"/>
              </a:spcAft>
              <a:buClr>
                <a:srgbClr val="000000"/>
              </a:buClr>
              <a:buSzPts val="2600"/>
              <a:buFont typeface="Montserrat"/>
              <a:buAutoNum type="arabicPeriod"/>
            </a:pPr>
            <a:r>
              <a:rPr i="0" lang="en" sz="1900">
                <a:solidFill>
                  <a:srgbClr val="000000"/>
                </a:solidFill>
                <a:latin typeface="Montserrat"/>
                <a:ea typeface="Montserrat"/>
                <a:cs typeface="Montserrat"/>
                <a:sym typeface="Montserrat"/>
              </a:rPr>
              <a:t>María habla muy mal. Pablo no habla muy mal.</a:t>
            </a:r>
            <a:endParaRPr sz="1900">
              <a:latin typeface="Montserrat"/>
              <a:ea typeface="Montserrat"/>
              <a:cs typeface="Montserrat"/>
              <a:sym typeface="Montserrat"/>
            </a:endParaRPr>
          </a:p>
          <a:p>
            <a:pPr indent="-203200" lvl="0" marL="177800" rtl="0" algn="l">
              <a:lnSpc>
                <a:spcPct val="90000"/>
              </a:lnSpc>
              <a:spcBef>
                <a:spcPts val="800"/>
              </a:spcBef>
              <a:spcAft>
                <a:spcPts val="0"/>
              </a:spcAft>
              <a:buClr>
                <a:srgbClr val="000000"/>
              </a:buClr>
              <a:buSzPts val="2600"/>
              <a:buFont typeface="Montserrat"/>
              <a:buAutoNum type="arabicPeriod"/>
            </a:pPr>
            <a:r>
              <a:rPr i="0" lang="en" sz="1900">
                <a:solidFill>
                  <a:srgbClr val="000000"/>
                </a:solidFill>
                <a:latin typeface="Montserrat"/>
                <a:ea typeface="Montserrat"/>
                <a:cs typeface="Montserrat"/>
                <a:sym typeface="Montserrat"/>
              </a:rPr>
              <a:t>Mi hermano nada muy bien. Yo no nado muy bien.</a:t>
            </a:r>
            <a:endParaRPr sz="1900">
              <a:latin typeface="Montserrat"/>
              <a:ea typeface="Montserrat"/>
              <a:cs typeface="Montserrat"/>
              <a:sym typeface="Montserrat"/>
            </a:endParaRPr>
          </a:p>
          <a:p>
            <a:pPr indent="-203200" lvl="0" marL="177800" rtl="0" algn="l">
              <a:lnSpc>
                <a:spcPct val="90000"/>
              </a:lnSpc>
              <a:spcBef>
                <a:spcPts val="800"/>
              </a:spcBef>
              <a:spcAft>
                <a:spcPts val="0"/>
              </a:spcAft>
              <a:buClr>
                <a:srgbClr val="000000"/>
              </a:buClr>
              <a:buSzPts val="2600"/>
              <a:buFont typeface="Montserrat"/>
              <a:buAutoNum type="arabicPeriod"/>
            </a:pPr>
            <a:r>
              <a:rPr i="0" lang="en" sz="1900">
                <a:solidFill>
                  <a:srgbClr val="000000"/>
                </a:solidFill>
                <a:latin typeface="Montserrat"/>
                <a:ea typeface="Montserrat"/>
                <a:cs typeface="Montserrat"/>
                <a:sym typeface="Montserrat"/>
              </a:rPr>
              <a:t>Juana escribe muy mal. Pedro no escribe muy mal.</a:t>
            </a:r>
            <a:endParaRPr sz="1900">
              <a:latin typeface="Montserrat"/>
              <a:ea typeface="Montserrat"/>
              <a:cs typeface="Montserrat"/>
              <a:sym typeface="Montserrat"/>
            </a:endParaRPr>
          </a:p>
          <a:p>
            <a:pPr indent="-203200" lvl="0" marL="177800" rtl="0" algn="l">
              <a:lnSpc>
                <a:spcPct val="90000"/>
              </a:lnSpc>
              <a:spcBef>
                <a:spcPts val="800"/>
              </a:spcBef>
              <a:spcAft>
                <a:spcPts val="0"/>
              </a:spcAft>
              <a:buClr>
                <a:srgbClr val="000000"/>
              </a:buClr>
              <a:buSzPts val="2600"/>
              <a:buFont typeface="Montserrat"/>
              <a:buAutoNum type="arabicPeriod"/>
            </a:pPr>
            <a:r>
              <a:rPr i="0" lang="en" sz="1900">
                <a:solidFill>
                  <a:srgbClr val="000000"/>
                </a:solidFill>
                <a:latin typeface="Montserrat"/>
                <a:ea typeface="Montserrat"/>
                <a:cs typeface="Montserrat"/>
                <a:sym typeface="Montserrat"/>
              </a:rPr>
              <a:t>Tu madre cocina muy bien. Esta mujer no cocina muy bien.</a:t>
            </a:r>
            <a:endParaRPr sz="1900">
              <a:latin typeface="Montserrat"/>
              <a:ea typeface="Montserrat"/>
              <a:cs typeface="Montserrat"/>
              <a:sym typeface="Montserrat"/>
            </a:endParaRPr>
          </a:p>
          <a:p>
            <a:pPr indent="0" lvl="0" marL="0" rtl="0" algn="l">
              <a:lnSpc>
                <a:spcPct val="90000"/>
              </a:lnSpc>
              <a:spcBef>
                <a:spcPts val="800"/>
              </a:spcBef>
              <a:spcAft>
                <a:spcPts val="0"/>
              </a:spcAft>
              <a:buClr>
                <a:schemeClr val="dk1"/>
              </a:buClr>
              <a:buSzPts val="2100"/>
              <a:buNone/>
            </a:pPr>
            <a:r>
              <a:t/>
            </a:r>
            <a:endParaRPr/>
          </a:p>
        </p:txBody>
      </p:sp>
      <p:pic>
        <p:nvPicPr>
          <p:cNvPr id="666" name="Google Shape;666;p63"/>
          <p:cNvPicPr preferRelativeResize="0"/>
          <p:nvPr/>
        </p:nvPicPr>
        <p:blipFill>
          <a:blip r:embed="rId3">
            <a:alphaModFix/>
          </a:blip>
          <a:stretch>
            <a:fillRect/>
          </a:stretch>
        </p:blipFill>
        <p:spPr>
          <a:xfrm>
            <a:off x="7398050" y="273850"/>
            <a:ext cx="1745950" cy="1676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Additional Exercises</a:t>
            </a:r>
            <a:endParaRPr/>
          </a:p>
        </p:txBody>
      </p:sp>
      <p:sp>
        <p:nvSpPr>
          <p:cNvPr id="672" name="Google Shape;672;p64"/>
          <p:cNvSpPr txBox="1"/>
          <p:nvPr>
            <p:ph idx="1" type="body"/>
          </p:nvPr>
        </p:nvSpPr>
        <p:spPr>
          <a:xfrm>
            <a:off x="210175" y="1102175"/>
            <a:ext cx="8838000" cy="37674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Clr>
                <a:srgbClr val="375764"/>
              </a:buClr>
              <a:buSzPts val="2100"/>
              <a:buNone/>
            </a:pPr>
            <a:r>
              <a:rPr i="0" lang="en" sz="1700">
                <a:solidFill>
                  <a:srgbClr val="375764"/>
                </a:solidFill>
                <a:latin typeface="Montserrat"/>
                <a:ea typeface="Montserrat"/>
                <a:cs typeface="Montserrat"/>
                <a:sym typeface="Montserrat"/>
              </a:rPr>
              <a:t>Worksheet Exercise With Verbs</a:t>
            </a:r>
            <a:endParaRPr sz="1700">
              <a:latin typeface="Montserrat"/>
              <a:ea typeface="Montserrat"/>
              <a:cs typeface="Montserrat"/>
              <a:sym typeface="Montserrat"/>
            </a:endParaRPr>
          </a:p>
          <a:p>
            <a:pPr indent="-190500" lvl="0" marL="177800" rtl="0" algn="l">
              <a:lnSpc>
                <a:spcPct val="90000"/>
              </a:lnSpc>
              <a:spcBef>
                <a:spcPts val="800"/>
              </a:spcBef>
              <a:spcAft>
                <a:spcPts val="0"/>
              </a:spcAft>
              <a:buClr>
                <a:srgbClr val="000000"/>
              </a:buClr>
              <a:buSzPts val="2400"/>
              <a:buFont typeface="Montserrat"/>
              <a:buChar char="•"/>
            </a:pPr>
            <a:r>
              <a:rPr i="0" lang="en" sz="1700">
                <a:solidFill>
                  <a:srgbClr val="000000"/>
                </a:solidFill>
                <a:latin typeface="Montserrat"/>
                <a:ea typeface="Montserrat"/>
                <a:cs typeface="Montserrat"/>
                <a:sym typeface="Montserrat"/>
              </a:rPr>
              <a:t>Revise your verbs and then perform the following exercise. Use your own nouns or pronouns where necessary and follow the pattern of the model sentence.</a:t>
            </a:r>
            <a:endParaRPr sz="1700">
              <a:latin typeface="Montserrat"/>
              <a:ea typeface="Montserrat"/>
              <a:cs typeface="Montserrat"/>
              <a:sym typeface="Montserrat"/>
            </a:endParaRPr>
          </a:p>
          <a:p>
            <a:pPr indent="-190500" lvl="0" marL="177800" rtl="0" algn="l">
              <a:lnSpc>
                <a:spcPct val="90000"/>
              </a:lnSpc>
              <a:spcBef>
                <a:spcPts val="800"/>
              </a:spcBef>
              <a:spcAft>
                <a:spcPts val="0"/>
              </a:spcAft>
              <a:buClr>
                <a:srgbClr val="000000"/>
              </a:buClr>
              <a:buSzPts val="2400"/>
              <a:buFont typeface="Montserrat"/>
              <a:buChar char="•"/>
            </a:pPr>
            <a:r>
              <a:rPr i="0" lang="en" sz="1700">
                <a:solidFill>
                  <a:srgbClr val="000000"/>
                </a:solidFill>
                <a:latin typeface="Montserrat"/>
                <a:ea typeface="Montserrat"/>
                <a:cs typeface="Montserrat"/>
                <a:sym typeface="Montserrat"/>
              </a:rPr>
              <a:t>Juan estudia menos que su hermana.</a:t>
            </a:r>
            <a:endParaRPr sz="1700">
              <a:latin typeface="Montserrat"/>
              <a:ea typeface="Montserrat"/>
              <a:cs typeface="Montserrat"/>
              <a:sym typeface="Montserrat"/>
            </a:endParaRPr>
          </a:p>
          <a:p>
            <a:pPr indent="-190500" lvl="0" marL="177800" rtl="0" algn="l">
              <a:lnSpc>
                <a:spcPct val="90000"/>
              </a:lnSpc>
              <a:spcBef>
                <a:spcPts val="800"/>
              </a:spcBef>
              <a:spcAft>
                <a:spcPts val="0"/>
              </a:spcAft>
              <a:buClr>
                <a:srgbClr val="000000"/>
              </a:buClr>
              <a:buSzPts val="2400"/>
              <a:buFont typeface="Montserrat"/>
              <a:buAutoNum type="arabicPeriod"/>
            </a:pPr>
            <a:r>
              <a:rPr lang="en" sz="1700">
                <a:solidFill>
                  <a:srgbClr val="000000"/>
                </a:solidFill>
                <a:latin typeface="Montserrat"/>
                <a:ea typeface="Montserrat"/>
                <a:cs typeface="Montserrat"/>
                <a:sym typeface="Montserrat"/>
              </a:rPr>
              <a:t>__________ trabaja _________ su</a:t>
            </a:r>
            <a:r>
              <a:rPr i="0" lang="en" sz="1700">
                <a:solidFill>
                  <a:srgbClr val="000000"/>
                </a:solidFill>
                <a:latin typeface="Montserrat"/>
                <a:ea typeface="Montserrat"/>
                <a:cs typeface="Montserrat"/>
                <a:sym typeface="Montserrat"/>
              </a:rPr>
              <a:t> amigo.</a:t>
            </a:r>
            <a:endParaRPr sz="1700">
              <a:latin typeface="Montserrat"/>
              <a:ea typeface="Montserrat"/>
              <a:cs typeface="Montserrat"/>
              <a:sym typeface="Montserrat"/>
            </a:endParaRPr>
          </a:p>
          <a:p>
            <a:pPr indent="-190500" lvl="0" marL="177800" rtl="0" algn="l">
              <a:lnSpc>
                <a:spcPct val="90000"/>
              </a:lnSpc>
              <a:spcBef>
                <a:spcPts val="800"/>
              </a:spcBef>
              <a:spcAft>
                <a:spcPts val="0"/>
              </a:spcAft>
              <a:buClr>
                <a:srgbClr val="000000"/>
              </a:buClr>
              <a:buSzPts val="2400"/>
              <a:buFont typeface="Montserrat"/>
              <a:buAutoNum type="arabicPeriod"/>
            </a:pPr>
            <a:r>
              <a:rPr i="0" lang="en" sz="1700">
                <a:solidFill>
                  <a:srgbClr val="000000"/>
                </a:solidFill>
                <a:latin typeface="Montserrat"/>
                <a:ea typeface="Montserrat"/>
                <a:cs typeface="Montserrat"/>
                <a:sym typeface="Montserrat"/>
              </a:rPr>
              <a:t>Él habla________________ usted.</a:t>
            </a:r>
            <a:endParaRPr sz="1700">
              <a:latin typeface="Montserrat"/>
              <a:ea typeface="Montserrat"/>
              <a:cs typeface="Montserrat"/>
              <a:sym typeface="Montserrat"/>
            </a:endParaRPr>
          </a:p>
          <a:p>
            <a:pPr indent="-190500" lvl="0" marL="177800" rtl="0" algn="l">
              <a:lnSpc>
                <a:spcPct val="90000"/>
              </a:lnSpc>
              <a:spcBef>
                <a:spcPts val="800"/>
              </a:spcBef>
              <a:spcAft>
                <a:spcPts val="0"/>
              </a:spcAft>
              <a:buClr>
                <a:srgbClr val="000000"/>
              </a:buClr>
              <a:buSzPts val="2400"/>
              <a:buFont typeface="Montserrat"/>
              <a:buAutoNum type="arabicPeriod"/>
            </a:pPr>
            <a:r>
              <a:rPr i="0" lang="en" sz="1700">
                <a:solidFill>
                  <a:srgbClr val="000000"/>
                </a:solidFill>
                <a:latin typeface="Montserrat"/>
                <a:ea typeface="Montserrat"/>
                <a:cs typeface="Montserrat"/>
                <a:sym typeface="Montserrat"/>
              </a:rPr>
              <a:t>__________como___________ella.</a:t>
            </a:r>
            <a:endParaRPr sz="1700">
              <a:latin typeface="Montserrat"/>
              <a:ea typeface="Montserrat"/>
              <a:cs typeface="Montserrat"/>
              <a:sym typeface="Montserrat"/>
            </a:endParaRPr>
          </a:p>
          <a:p>
            <a:pPr indent="-190500" lvl="0" marL="177800" rtl="0" algn="l">
              <a:lnSpc>
                <a:spcPct val="90000"/>
              </a:lnSpc>
              <a:spcBef>
                <a:spcPts val="800"/>
              </a:spcBef>
              <a:spcAft>
                <a:spcPts val="0"/>
              </a:spcAft>
              <a:buClr>
                <a:srgbClr val="000000"/>
              </a:buClr>
              <a:buSzPts val="2400"/>
              <a:buFont typeface="Montserrat"/>
              <a:buAutoNum type="arabicPeriod"/>
            </a:pPr>
            <a:r>
              <a:rPr i="0" lang="en" sz="1700">
                <a:solidFill>
                  <a:srgbClr val="000000"/>
                </a:solidFill>
                <a:latin typeface="Montserrat"/>
                <a:ea typeface="Montserrat"/>
                <a:cs typeface="Montserrat"/>
                <a:sym typeface="Montserrat"/>
              </a:rPr>
              <a:t>____________lee_________su amiga.</a:t>
            </a:r>
            <a:endParaRPr sz="1700">
              <a:latin typeface="Montserrat"/>
              <a:ea typeface="Montserrat"/>
              <a:cs typeface="Montserrat"/>
              <a:sym typeface="Montserrat"/>
            </a:endParaRPr>
          </a:p>
          <a:p>
            <a:pPr indent="-190500" lvl="0" marL="177800" rtl="0" algn="l">
              <a:lnSpc>
                <a:spcPct val="90000"/>
              </a:lnSpc>
              <a:spcBef>
                <a:spcPts val="800"/>
              </a:spcBef>
              <a:spcAft>
                <a:spcPts val="0"/>
              </a:spcAft>
              <a:buClr>
                <a:srgbClr val="000000"/>
              </a:buClr>
              <a:buSzPts val="2400"/>
              <a:buFont typeface="Montserrat"/>
              <a:buAutoNum type="arabicPeriod"/>
            </a:pPr>
            <a:r>
              <a:rPr i="0" lang="en" sz="1700">
                <a:solidFill>
                  <a:srgbClr val="000000"/>
                </a:solidFill>
                <a:latin typeface="Montserrat"/>
                <a:ea typeface="Montserrat"/>
                <a:cs typeface="Montserrat"/>
                <a:sym typeface="Montserrat"/>
              </a:rPr>
              <a:t>____________bebe_________su mujer.</a:t>
            </a:r>
            <a:endParaRPr sz="1700">
              <a:latin typeface="Montserrat"/>
              <a:ea typeface="Montserrat"/>
              <a:cs typeface="Montserrat"/>
              <a:sym typeface="Montserrat"/>
            </a:endParaRPr>
          </a:p>
          <a:p>
            <a:pPr indent="0" lvl="0" marL="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5"/>
          <p:cNvSpPr txBox="1"/>
          <p:nvPr>
            <p:ph type="title"/>
          </p:nvPr>
        </p:nvSpPr>
        <p:spPr>
          <a:xfrm>
            <a:off x="628650" y="745942"/>
            <a:ext cx="7886700" cy="3651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300"/>
              <a:buFont typeface="Calibri"/>
              <a:buNone/>
            </a:pPr>
            <a:r>
              <a:rPr lang="en" sz="5300"/>
              <a:t>Upcoming Assessment:</a:t>
            </a:r>
            <a:endParaRPr sz="5300"/>
          </a:p>
          <a:p>
            <a:pPr indent="0" lvl="0" marL="0" rtl="0" algn="ctr">
              <a:lnSpc>
                <a:spcPct val="90000"/>
              </a:lnSpc>
              <a:spcBef>
                <a:spcPts val="0"/>
              </a:spcBef>
              <a:spcAft>
                <a:spcPts val="0"/>
              </a:spcAft>
              <a:buClr>
                <a:schemeClr val="dk1"/>
              </a:buClr>
              <a:buSzPts val="3300"/>
              <a:buFont typeface="Calibri"/>
              <a:buNone/>
            </a:pPr>
            <a:r>
              <a:rPr lang="en" sz="5300"/>
              <a:t>Vocabulary test: Adjectives</a:t>
            </a:r>
            <a:endParaRPr sz="5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6"/>
          <p:cNvSpPr txBox="1"/>
          <p:nvPr>
            <p:ph type="ctrTitle"/>
          </p:nvPr>
        </p:nvSpPr>
        <p:spPr>
          <a:xfrm>
            <a:off x="762000" y="101350"/>
            <a:ext cx="7772400" cy="17103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7030A0"/>
              </a:buClr>
              <a:buSzPts val="6600"/>
              <a:buFont typeface="Georgia"/>
              <a:buNone/>
            </a:pPr>
            <a:r>
              <a:rPr lang="en" sz="5300">
                <a:solidFill>
                  <a:srgbClr val="7030A0"/>
                </a:solidFill>
                <a:latin typeface="DM Sans"/>
                <a:ea typeface="DM Sans"/>
                <a:cs typeface="DM Sans"/>
                <a:sym typeface="DM Sans"/>
              </a:rPr>
              <a:t>Comparison of       Equality</a:t>
            </a:r>
            <a:endParaRPr sz="5300">
              <a:solidFill>
                <a:srgbClr val="7030A0"/>
              </a:solidFill>
              <a:latin typeface="DM Sans"/>
              <a:ea typeface="DM Sans"/>
              <a:cs typeface="DM Sans"/>
              <a:sym typeface="DM Sans"/>
            </a:endParaRPr>
          </a:p>
        </p:txBody>
      </p:sp>
      <p:sp>
        <p:nvSpPr>
          <p:cNvPr id="683" name="Google Shape;683;p66"/>
          <p:cNvSpPr txBox="1"/>
          <p:nvPr/>
        </p:nvSpPr>
        <p:spPr>
          <a:xfrm>
            <a:off x="4038600" y="1885950"/>
            <a:ext cx="47280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3600">
                <a:solidFill>
                  <a:schemeClr val="dk1"/>
                </a:solidFill>
                <a:latin typeface="Montserrat"/>
                <a:ea typeface="Montserrat"/>
                <a:cs typeface="Montserrat"/>
                <a:sym typeface="Montserrat"/>
              </a:rPr>
              <a:t>Soy </a:t>
            </a:r>
            <a:r>
              <a:rPr b="1" lang="en" sz="3600">
                <a:solidFill>
                  <a:srgbClr val="FF0000"/>
                </a:solidFill>
                <a:latin typeface="Montserrat"/>
                <a:ea typeface="Montserrat"/>
                <a:cs typeface="Montserrat"/>
                <a:sym typeface="Montserrat"/>
              </a:rPr>
              <a:t>tan</a:t>
            </a:r>
            <a:r>
              <a:rPr lang="en" sz="3600">
                <a:solidFill>
                  <a:srgbClr val="FF0000"/>
                </a:solidFill>
                <a:latin typeface="Montserrat"/>
                <a:ea typeface="Montserrat"/>
                <a:cs typeface="Montserrat"/>
                <a:sym typeface="Montserrat"/>
              </a:rPr>
              <a:t> </a:t>
            </a:r>
            <a:r>
              <a:rPr lang="en" sz="3600">
                <a:solidFill>
                  <a:schemeClr val="dk1"/>
                </a:solidFill>
                <a:latin typeface="Montserrat"/>
                <a:ea typeface="Montserrat"/>
                <a:cs typeface="Montserrat"/>
                <a:sym typeface="Montserrat"/>
              </a:rPr>
              <a:t>bonita </a:t>
            </a:r>
            <a:r>
              <a:rPr b="1" lang="en" sz="3600">
                <a:solidFill>
                  <a:srgbClr val="FF0000"/>
                </a:solidFill>
                <a:latin typeface="Montserrat"/>
                <a:ea typeface="Montserrat"/>
                <a:cs typeface="Montserrat"/>
                <a:sym typeface="Montserrat"/>
              </a:rPr>
              <a:t>como</a:t>
            </a:r>
            <a:r>
              <a:rPr lang="en" sz="3600">
                <a:solidFill>
                  <a:srgbClr val="FF0000"/>
                </a:solidFill>
                <a:latin typeface="Montserrat"/>
                <a:ea typeface="Montserrat"/>
                <a:cs typeface="Montserrat"/>
                <a:sym typeface="Montserrat"/>
              </a:rPr>
              <a:t> </a:t>
            </a:r>
            <a:r>
              <a:rPr lang="en" sz="3600">
                <a:solidFill>
                  <a:schemeClr val="dk1"/>
                </a:solidFill>
                <a:latin typeface="Montserrat"/>
                <a:ea typeface="Montserrat"/>
                <a:cs typeface="Montserrat"/>
                <a:sym typeface="Montserrat"/>
              </a:rPr>
              <a:t>tu eres.</a:t>
            </a:r>
            <a:endParaRPr sz="3600">
              <a:solidFill>
                <a:schemeClr val="dk1"/>
              </a:solidFill>
              <a:latin typeface="Montserrat"/>
              <a:ea typeface="Montserrat"/>
              <a:cs typeface="Montserrat"/>
              <a:sym typeface="Montserrat"/>
            </a:endParaRPr>
          </a:p>
        </p:txBody>
      </p:sp>
      <p:sp>
        <p:nvSpPr>
          <p:cNvPr id="684" name="Google Shape;684;p66"/>
          <p:cNvSpPr txBox="1"/>
          <p:nvPr/>
        </p:nvSpPr>
        <p:spPr>
          <a:xfrm>
            <a:off x="4124175" y="3372050"/>
            <a:ext cx="45666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3600">
                <a:solidFill>
                  <a:schemeClr val="dk1"/>
                </a:solidFill>
                <a:latin typeface="Montserrat Medium"/>
                <a:ea typeface="Montserrat Medium"/>
                <a:cs typeface="Montserrat Medium"/>
                <a:sym typeface="Montserrat Medium"/>
              </a:rPr>
              <a:t>Tengo </a:t>
            </a:r>
            <a:r>
              <a:rPr b="1" lang="en" sz="3600">
                <a:solidFill>
                  <a:srgbClr val="00B050"/>
                </a:solidFill>
                <a:latin typeface="Montserrat"/>
                <a:ea typeface="Montserrat"/>
                <a:cs typeface="Montserrat"/>
                <a:sym typeface="Montserrat"/>
              </a:rPr>
              <a:t>tanto</a:t>
            </a:r>
            <a:r>
              <a:rPr lang="en" sz="3600">
                <a:solidFill>
                  <a:schemeClr val="dk1"/>
                </a:solidFill>
                <a:latin typeface="Montserrat Medium"/>
                <a:ea typeface="Montserrat Medium"/>
                <a:cs typeface="Montserrat Medium"/>
                <a:sym typeface="Montserrat Medium"/>
              </a:rPr>
              <a:t> pelo </a:t>
            </a:r>
            <a:endParaRPr>
              <a:latin typeface="Montserrat Medium"/>
              <a:ea typeface="Montserrat Medium"/>
              <a:cs typeface="Montserrat Medium"/>
              <a:sym typeface="Montserrat Medium"/>
            </a:endParaRPr>
          </a:p>
          <a:p>
            <a:pPr indent="0" lvl="0" marL="0" marR="0" rtl="0" algn="l">
              <a:spcBef>
                <a:spcPts val="0"/>
              </a:spcBef>
              <a:spcAft>
                <a:spcPts val="0"/>
              </a:spcAft>
              <a:buNone/>
            </a:pPr>
            <a:r>
              <a:rPr b="1" lang="en" sz="3600">
                <a:solidFill>
                  <a:srgbClr val="00B050"/>
                </a:solidFill>
                <a:latin typeface="Montserrat"/>
                <a:ea typeface="Montserrat"/>
                <a:cs typeface="Montserrat"/>
                <a:sym typeface="Montserrat"/>
              </a:rPr>
              <a:t>como</a:t>
            </a:r>
            <a:r>
              <a:rPr lang="en" sz="3600">
                <a:solidFill>
                  <a:srgbClr val="00B050"/>
                </a:solidFill>
                <a:latin typeface="Montserrat Medium"/>
                <a:ea typeface="Montserrat Medium"/>
                <a:cs typeface="Montserrat Medium"/>
                <a:sym typeface="Montserrat Medium"/>
              </a:rPr>
              <a:t> </a:t>
            </a:r>
            <a:r>
              <a:rPr lang="en" sz="3600">
                <a:solidFill>
                  <a:schemeClr val="dk1"/>
                </a:solidFill>
                <a:latin typeface="Montserrat Medium"/>
                <a:ea typeface="Montserrat Medium"/>
                <a:cs typeface="Montserrat Medium"/>
                <a:sym typeface="Montserrat Medium"/>
              </a:rPr>
              <a:t>tienes.</a:t>
            </a:r>
            <a:endParaRPr sz="3600">
              <a:solidFill>
                <a:schemeClr val="dk1"/>
              </a:solidFill>
              <a:latin typeface="Montserrat Medium"/>
              <a:ea typeface="Montserrat Medium"/>
              <a:cs typeface="Montserrat Medium"/>
              <a:sym typeface="Montserrat Medium"/>
            </a:endParaRPr>
          </a:p>
        </p:txBody>
      </p:sp>
      <p:pic>
        <p:nvPicPr>
          <p:cNvPr id="685" name="Google Shape;685;p66" title="istockphoto-1442765757-612x612.jpg"/>
          <p:cNvPicPr preferRelativeResize="0"/>
          <p:nvPr/>
        </p:nvPicPr>
        <p:blipFill>
          <a:blip r:embed="rId3">
            <a:alphaModFix/>
          </a:blip>
          <a:stretch>
            <a:fillRect/>
          </a:stretch>
        </p:blipFill>
        <p:spPr>
          <a:xfrm>
            <a:off x="762000" y="2322950"/>
            <a:ext cx="3137150" cy="20914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7"/>
          <p:cNvSpPr txBox="1"/>
          <p:nvPr>
            <p:ph type="title"/>
          </p:nvPr>
        </p:nvSpPr>
        <p:spPr>
          <a:xfrm>
            <a:off x="628650" y="78683"/>
            <a:ext cx="7886700" cy="745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7A9798"/>
              </a:buClr>
              <a:buSzPts val="3600"/>
              <a:buFont typeface="Arial Rounded"/>
              <a:buNone/>
            </a:pPr>
            <a:r>
              <a:rPr b="1" lang="en" sz="3600">
                <a:latin typeface="Arial Rounded"/>
                <a:ea typeface="Arial Rounded"/>
                <a:cs typeface="Arial Rounded"/>
                <a:sym typeface="Arial Rounded"/>
              </a:rPr>
              <a:t>Objectives</a:t>
            </a:r>
            <a:endParaRPr b="1" sz="3600">
              <a:latin typeface="Arial Rounded"/>
              <a:ea typeface="Arial Rounded"/>
              <a:cs typeface="Arial Rounded"/>
              <a:sym typeface="Arial Rounded"/>
            </a:endParaRPr>
          </a:p>
        </p:txBody>
      </p:sp>
      <p:sp>
        <p:nvSpPr>
          <p:cNvPr id="691" name="Google Shape;691;p67"/>
          <p:cNvSpPr txBox="1"/>
          <p:nvPr>
            <p:ph idx="1" type="body"/>
          </p:nvPr>
        </p:nvSpPr>
        <p:spPr>
          <a:xfrm>
            <a:off x="628650" y="1026931"/>
            <a:ext cx="7886700" cy="3799800"/>
          </a:xfrm>
          <a:prstGeom prst="rect">
            <a:avLst/>
          </a:prstGeom>
          <a:noFill/>
          <a:ln>
            <a:noFill/>
          </a:ln>
        </p:spPr>
        <p:txBody>
          <a:bodyPr anchorCtr="0" anchor="t" bIns="45700" lIns="91425" spcFirstLastPara="1" rIns="91425" wrap="square" tIns="45700">
            <a:noAutofit/>
          </a:bodyPr>
          <a:lstStyle/>
          <a:p>
            <a:pPr indent="-274320" lvl="0" marL="274320" rtl="0" algn="l">
              <a:lnSpc>
                <a:spcPct val="70000"/>
              </a:lnSpc>
              <a:spcBef>
                <a:spcPts val="0"/>
              </a:spcBef>
              <a:spcAft>
                <a:spcPts val="0"/>
              </a:spcAft>
              <a:buSzPts val="2295"/>
              <a:buNone/>
            </a:pPr>
            <a:r>
              <a:rPr lang="en" sz="2400">
                <a:latin typeface="Montserrat"/>
                <a:ea typeface="Montserrat"/>
                <a:cs typeface="Montserrat"/>
                <a:sym typeface="Montserrat"/>
              </a:rPr>
              <a:t>At the end of the lesson, the students should be able to:</a:t>
            </a:r>
            <a:endParaRPr sz="2400">
              <a:latin typeface="Montserrat"/>
              <a:ea typeface="Montserrat"/>
              <a:cs typeface="Montserrat"/>
              <a:sym typeface="Montserrat"/>
            </a:endParaRPr>
          </a:p>
          <a:p>
            <a:pPr indent="-348776" lvl="0" marL="274320" rtl="0" algn="l">
              <a:lnSpc>
                <a:spcPct val="70000"/>
              </a:lnSpc>
              <a:spcBef>
                <a:spcPts val="499"/>
              </a:spcBef>
              <a:spcAft>
                <a:spcPts val="0"/>
              </a:spcAft>
              <a:buSzPts val="3295"/>
              <a:buFont typeface="Montserrat"/>
              <a:buChar char="•"/>
            </a:pPr>
            <a:r>
              <a:rPr b="1" lang="en" sz="2400">
                <a:solidFill>
                  <a:schemeClr val="accent4"/>
                </a:solidFill>
                <a:latin typeface="Montserrat"/>
                <a:ea typeface="Montserrat"/>
                <a:cs typeface="Montserrat"/>
                <a:sym typeface="Montserrat"/>
              </a:rPr>
              <a:t>Discuss</a:t>
            </a:r>
            <a:r>
              <a:rPr lang="en" sz="2400">
                <a:latin typeface="Montserrat"/>
                <a:ea typeface="Montserrat"/>
                <a:cs typeface="Montserrat"/>
                <a:sym typeface="Montserrat"/>
              </a:rPr>
              <a:t> the structure of comparisons of equality in Spanish</a:t>
            </a:r>
            <a:endParaRPr sz="2400">
              <a:latin typeface="Montserrat"/>
              <a:ea typeface="Montserrat"/>
              <a:cs typeface="Montserrat"/>
              <a:sym typeface="Montserrat"/>
            </a:endParaRPr>
          </a:p>
          <a:p>
            <a:pPr indent="-348776" lvl="0" marL="274320" rtl="0" algn="l">
              <a:lnSpc>
                <a:spcPct val="70000"/>
              </a:lnSpc>
              <a:spcBef>
                <a:spcPts val="499"/>
              </a:spcBef>
              <a:spcAft>
                <a:spcPts val="0"/>
              </a:spcAft>
              <a:buSzPts val="3295"/>
              <a:buFont typeface="Montserrat"/>
              <a:buChar char="•"/>
            </a:pPr>
            <a:r>
              <a:rPr b="1" lang="en" sz="2400">
                <a:solidFill>
                  <a:schemeClr val="accent4"/>
                </a:solidFill>
                <a:latin typeface="Montserrat"/>
                <a:ea typeface="Montserrat"/>
                <a:cs typeface="Montserrat"/>
                <a:sym typeface="Montserrat"/>
              </a:rPr>
              <a:t>Define</a:t>
            </a:r>
            <a:r>
              <a:rPr lang="en" sz="2400">
                <a:latin typeface="Montserrat"/>
                <a:ea typeface="Montserrat"/>
                <a:cs typeface="Montserrat"/>
                <a:sym typeface="Montserrat"/>
              </a:rPr>
              <a:t> comparisons of equality after watching a video and engaging in class discussion</a:t>
            </a:r>
            <a:endParaRPr sz="2400">
              <a:latin typeface="Montserrat"/>
              <a:ea typeface="Montserrat"/>
              <a:cs typeface="Montserrat"/>
              <a:sym typeface="Montserrat"/>
            </a:endParaRPr>
          </a:p>
          <a:p>
            <a:pPr indent="-348776" lvl="0" marL="274320" rtl="0" algn="l">
              <a:lnSpc>
                <a:spcPct val="70000"/>
              </a:lnSpc>
              <a:spcBef>
                <a:spcPts val="499"/>
              </a:spcBef>
              <a:spcAft>
                <a:spcPts val="0"/>
              </a:spcAft>
              <a:buSzPts val="3295"/>
              <a:buFont typeface="Montserrat"/>
              <a:buChar char="•"/>
            </a:pPr>
            <a:r>
              <a:rPr b="1" lang="en" sz="2400">
                <a:solidFill>
                  <a:schemeClr val="accent4"/>
                </a:solidFill>
                <a:latin typeface="Montserrat"/>
                <a:ea typeface="Montserrat"/>
                <a:cs typeface="Montserrat"/>
                <a:sym typeface="Montserrat"/>
              </a:rPr>
              <a:t>Identify</a:t>
            </a:r>
            <a:r>
              <a:rPr lang="en" sz="2400">
                <a:latin typeface="Montserrat"/>
                <a:ea typeface="Montserrat"/>
                <a:cs typeface="Montserrat"/>
                <a:sym typeface="Montserrat"/>
              </a:rPr>
              <a:t>  the grammar structures of sentences showcasing comparisons of Equality</a:t>
            </a:r>
            <a:endParaRPr sz="2400">
              <a:latin typeface="Montserrat"/>
              <a:ea typeface="Montserrat"/>
              <a:cs typeface="Montserrat"/>
              <a:sym typeface="Montserrat"/>
            </a:endParaRPr>
          </a:p>
          <a:p>
            <a:pPr indent="-348776" lvl="0" marL="274320" rtl="0" algn="l">
              <a:lnSpc>
                <a:spcPct val="70000"/>
              </a:lnSpc>
              <a:spcBef>
                <a:spcPts val="499"/>
              </a:spcBef>
              <a:spcAft>
                <a:spcPts val="0"/>
              </a:spcAft>
              <a:buSzPts val="3295"/>
              <a:buFont typeface="Montserrat"/>
              <a:buChar char="•"/>
            </a:pPr>
            <a:r>
              <a:rPr b="1" lang="en" sz="2400">
                <a:solidFill>
                  <a:schemeClr val="accent4"/>
                </a:solidFill>
                <a:latin typeface="Montserrat"/>
                <a:ea typeface="Montserrat"/>
                <a:cs typeface="Montserrat"/>
                <a:sym typeface="Montserrat"/>
              </a:rPr>
              <a:t>Write</a:t>
            </a:r>
            <a:r>
              <a:rPr lang="en" sz="2400">
                <a:latin typeface="Montserrat"/>
                <a:ea typeface="Montserrat"/>
                <a:cs typeface="Montserrat"/>
                <a:sym typeface="Montserrat"/>
              </a:rPr>
              <a:t> sentences to compare subjects in Spanish</a:t>
            </a:r>
            <a:endParaRPr sz="2400">
              <a:latin typeface="Montserrat"/>
              <a:ea typeface="Montserrat"/>
              <a:cs typeface="Montserrat"/>
              <a:sym typeface="Montserrat"/>
            </a:endParaRPr>
          </a:p>
          <a:p>
            <a:pPr indent="-348776" lvl="0" marL="274320" rtl="0" algn="l">
              <a:lnSpc>
                <a:spcPct val="70000"/>
              </a:lnSpc>
              <a:spcBef>
                <a:spcPts val="499"/>
              </a:spcBef>
              <a:spcAft>
                <a:spcPts val="0"/>
              </a:spcAft>
              <a:buSzPts val="3295"/>
              <a:buFont typeface="Montserrat"/>
              <a:buChar char="•"/>
            </a:pPr>
            <a:r>
              <a:rPr b="1" lang="en" sz="2400">
                <a:solidFill>
                  <a:schemeClr val="accent4"/>
                </a:solidFill>
                <a:latin typeface="Montserrat"/>
                <a:ea typeface="Montserrat"/>
                <a:cs typeface="Montserrat"/>
                <a:sym typeface="Montserrat"/>
              </a:rPr>
              <a:t>Show</a:t>
            </a:r>
            <a:r>
              <a:rPr lang="en" sz="2400">
                <a:latin typeface="Montserrat"/>
                <a:ea typeface="Montserrat"/>
                <a:cs typeface="Montserrat"/>
                <a:sym typeface="Montserrat"/>
              </a:rPr>
              <a:t> appreciation for comparisons of equality, by using them readily in daily conversations</a:t>
            </a:r>
            <a:endParaRPr sz="24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8"/>
          <p:cNvSpPr txBox="1"/>
          <p:nvPr>
            <p:ph type="title"/>
          </p:nvPr>
        </p:nvSpPr>
        <p:spPr>
          <a:xfrm>
            <a:off x="301752" y="171450"/>
            <a:ext cx="8534400" cy="8001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7030A0"/>
              </a:buClr>
              <a:buSzPts val="3300"/>
              <a:buFont typeface="Georgia"/>
              <a:buNone/>
            </a:pPr>
            <a:r>
              <a:rPr b="1" lang="en">
                <a:solidFill>
                  <a:srgbClr val="7030A0"/>
                </a:solidFill>
              </a:rPr>
              <a:t>ENGAGEMENT CONTINUES</a:t>
            </a:r>
            <a:br>
              <a:rPr b="1" lang="en">
                <a:solidFill>
                  <a:schemeClr val="dk1"/>
                </a:solidFill>
              </a:rPr>
            </a:br>
            <a:r>
              <a:rPr b="1" lang="en">
                <a:solidFill>
                  <a:schemeClr val="dk1"/>
                </a:solidFill>
              </a:rPr>
              <a:t>Video on comparisons of equality</a:t>
            </a:r>
            <a:endParaRPr b="1">
              <a:solidFill>
                <a:schemeClr val="dk1"/>
              </a:solidFill>
            </a:endParaRPr>
          </a:p>
        </p:txBody>
      </p:sp>
      <p:sp>
        <p:nvSpPr>
          <p:cNvPr id="697" name="Google Shape;697;p68"/>
          <p:cNvSpPr txBox="1"/>
          <p:nvPr>
            <p:ph idx="1" type="body"/>
          </p:nvPr>
        </p:nvSpPr>
        <p:spPr>
          <a:xfrm>
            <a:off x="628650" y="1026925"/>
            <a:ext cx="3627900" cy="24477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295"/>
              <a:buNone/>
            </a:pPr>
            <a:r>
              <a:t/>
            </a:r>
            <a:endParaRPr/>
          </a:p>
          <a:p>
            <a:pPr indent="-274320" lvl="0" marL="274320" rtl="0" algn="l">
              <a:spcBef>
                <a:spcPts val="540"/>
              </a:spcBef>
              <a:spcAft>
                <a:spcPts val="0"/>
              </a:spcAft>
              <a:buSzPts val="2295"/>
              <a:buChar char="•"/>
            </a:pPr>
            <a:r>
              <a:rPr lang="en" u="sng">
                <a:solidFill>
                  <a:schemeClr val="hlink"/>
                </a:solidFill>
                <a:hlinkClick r:id="rId3"/>
              </a:rPr>
              <a:t>https://www.youtube.com/watch?v=kZGDrpyHFUk</a:t>
            </a:r>
            <a:endParaRPr/>
          </a:p>
          <a:p>
            <a:pPr indent="-128587" lvl="0" marL="274320" rtl="0" algn="l">
              <a:spcBef>
                <a:spcPts val="540"/>
              </a:spcBef>
              <a:spcAft>
                <a:spcPts val="0"/>
              </a:spcAft>
              <a:buSzPts val="2295"/>
              <a:buNone/>
            </a:pPr>
            <a:r>
              <a:t/>
            </a:r>
            <a:endParaRPr/>
          </a:p>
        </p:txBody>
      </p:sp>
      <p:sp>
        <p:nvSpPr>
          <p:cNvPr id="698" name="Google Shape;698;p68"/>
          <p:cNvSpPr txBox="1"/>
          <p:nvPr>
            <p:ph idx="1" type="body"/>
          </p:nvPr>
        </p:nvSpPr>
        <p:spPr>
          <a:xfrm>
            <a:off x="4615450" y="1887650"/>
            <a:ext cx="4220700" cy="2904600"/>
          </a:xfrm>
          <a:prstGeom prst="rect">
            <a:avLst/>
          </a:prstGeom>
          <a:noFill/>
          <a:ln>
            <a:noFill/>
          </a:ln>
        </p:spPr>
        <p:txBody>
          <a:bodyPr anchorCtr="0" anchor="t" bIns="45700" lIns="91425" spcFirstLastPara="1" rIns="91425" wrap="square" tIns="45700">
            <a:noAutofit/>
          </a:bodyPr>
          <a:lstStyle/>
          <a:p>
            <a:pPr indent="-354208" lvl="0" marL="457200" rtl="0" algn="l">
              <a:lnSpc>
                <a:spcPct val="150000"/>
              </a:lnSpc>
              <a:spcBef>
                <a:spcPts val="0"/>
              </a:spcBef>
              <a:spcAft>
                <a:spcPts val="0"/>
              </a:spcAft>
              <a:buClr>
                <a:srgbClr val="222222"/>
              </a:buClr>
              <a:buSzPts val="1978"/>
              <a:buFont typeface="Calibri"/>
              <a:buChar char="•"/>
            </a:pPr>
            <a:r>
              <a:rPr lang="en" sz="1978">
                <a:solidFill>
                  <a:srgbClr val="222222"/>
                </a:solidFill>
                <a:latin typeface="Calibri"/>
                <a:ea typeface="Calibri"/>
                <a:cs typeface="Calibri"/>
                <a:sym typeface="Calibri"/>
              </a:rPr>
              <a:t>What are the two expressions used to make comparisons of equality?</a:t>
            </a:r>
            <a:endParaRPr sz="1978">
              <a:latin typeface="Arial"/>
              <a:ea typeface="Arial"/>
              <a:cs typeface="Arial"/>
              <a:sym typeface="Arial"/>
            </a:endParaRPr>
          </a:p>
          <a:p>
            <a:pPr indent="-354208" lvl="0" marL="457200" rtl="0" algn="l">
              <a:lnSpc>
                <a:spcPct val="150000"/>
              </a:lnSpc>
              <a:spcBef>
                <a:spcPts val="0"/>
              </a:spcBef>
              <a:spcAft>
                <a:spcPts val="0"/>
              </a:spcAft>
              <a:buClr>
                <a:srgbClr val="222222"/>
              </a:buClr>
              <a:buSzPts val="1978"/>
              <a:buFont typeface="Calibri"/>
              <a:buChar char="•"/>
            </a:pPr>
            <a:r>
              <a:rPr lang="en" sz="1978">
                <a:solidFill>
                  <a:srgbClr val="222222"/>
                </a:solidFill>
                <a:latin typeface="Calibri"/>
                <a:ea typeface="Calibri"/>
                <a:cs typeface="Calibri"/>
                <a:sym typeface="Calibri"/>
              </a:rPr>
              <a:t>What are the meanings associated with each?</a:t>
            </a:r>
            <a:endParaRPr sz="1978">
              <a:latin typeface="Arial"/>
              <a:ea typeface="Arial"/>
              <a:cs typeface="Arial"/>
              <a:sym typeface="Arial"/>
            </a:endParaRPr>
          </a:p>
          <a:p>
            <a:pPr indent="-354208" lvl="0" marL="457200" rtl="0" algn="l">
              <a:lnSpc>
                <a:spcPct val="150000"/>
              </a:lnSpc>
              <a:spcBef>
                <a:spcPts val="0"/>
              </a:spcBef>
              <a:spcAft>
                <a:spcPts val="0"/>
              </a:spcAft>
              <a:buClr>
                <a:srgbClr val="222222"/>
              </a:buClr>
              <a:buSzPts val="1978"/>
              <a:buFont typeface="Calibri"/>
              <a:buChar char="•"/>
            </a:pPr>
            <a:r>
              <a:rPr lang="en" sz="1978">
                <a:solidFill>
                  <a:srgbClr val="222222"/>
                </a:solidFill>
                <a:latin typeface="Calibri"/>
                <a:ea typeface="Calibri"/>
                <a:cs typeface="Calibri"/>
                <a:sym typeface="Calibri"/>
              </a:rPr>
              <a:t>How does one differ from the other?</a:t>
            </a:r>
            <a:endParaRPr sz="660"/>
          </a:p>
        </p:txBody>
      </p:sp>
      <p:pic>
        <p:nvPicPr>
          <p:cNvPr id="699" name="Google Shape;699;p68" title="Twin girls.jpg"/>
          <p:cNvPicPr preferRelativeResize="0"/>
          <p:nvPr/>
        </p:nvPicPr>
        <p:blipFill rotWithShape="1">
          <a:blip r:embed="rId4">
            <a:alphaModFix/>
          </a:blip>
          <a:srcRect b="0" l="14893" r="15609" t="0"/>
          <a:stretch/>
        </p:blipFill>
        <p:spPr>
          <a:xfrm>
            <a:off x="628650" y="1887650"/>
            <a:ext cx="3371928" cy="3255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9"/>
          <p:cNvSpPr txBox="1"/>
          <p:nvPr>
            <p:ph type="title"/>
          </p:nvPr>
        </p:nvSpPr>
        <p:spPr>
          <a:xfrm>
            <a:off x="628650" y="205383"/>
            <a:ext cx="7886700" cy="745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300"/>
              <a:buFont typeface="Georgia"/>
              <a:buNone/>
            </a:pPr>
            <a:r>
              <a:rPr b="1" lang="en">
                <a:solidFill>
                  <a:schemeClr val="dk1"/>
                </a:solidFill>
              </a:rPr>
              <a:t>Guiding Questions</a:t>
            </a:r>
            <a:endParaRPr b="1">
              <a:solidFill>
                <a:schemeClr val="dk1"/>
              </a:solidFill>
            </a:endParaRPr>
          </a:p>
        </p:txBody>
      </p:sp>
      <p:sp>
        <p:nvSpPr>
          <p:cNvPr id="705" name="Google Shape;705;p69"/>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rmAutofit fontScale="70000" lnSpcReduction="20000"/>
          </a:bodyPr>
          <a:lstStyle/>
          <a:p>
            <a:pPr indent="-228600" lvl="2" marL="822960" rtl="0" algn="l">
              <a:spcBef>
                <a:spcPts val="0"/>
              </a:spcBef>
              <a:spcAft>
                <a:spcPts val="0"/>
              </a:spcAft>
              <a:buSzPct val="75000"/>
              <a:buNone/>
            </a:pPr>
            <a:r>
              <a:t/>
            </a:r>
            <a:endParaRPr sz="3200">
              <a:solidFill>
                <a:srgbClr val="222222"/>
              </a:solidFill>
              <a:latin typeface="Calibri"/>
              <a:ea typeface="Calibri"/>
              <a:cs typeface="Calibri"/>
              <a:sym typeface="Calibri"/>
            </a:endParaRPr>
          </a:p>
          <a:p>
            <a:pPr indent="-228600" lvl="2" marL="822960" rtl="0" algn="l">
              <a:spcBef>
                <a:spcPts val="0"/>
              </a:spcBef>
              <a:spcAft>
                <a:spcPts val="0"/>
              </a:spcAft>
              <a:buSzPct val="75000"/>
              <a:buNone/>
            </a:pPr>
            <a:r>
              <a:t/>
            </a:r>
            <a:endParaRPr sz="3200">
              <a:solidFill>
                <a:srgbClr val="222222"/>
              </a:solidFill>
              <a:latin typeface="Calibri"/>
              <a:ea typeface="Calibri"/>
              <a:cs typeface="Calibri"/>
              <a:sym typeface="Calibri"/>
            </a:endParaRPr>
          </a:p>
          <a:p>
            <a:pPr indent="-182880" lvl="2" marL="822960" rtl="0" algn="l">
              <a:spcBef>
                <a:spcPts val="0"/>
              </a:spcBef>
              <a:spcAft>
                <a:spcPts val="0"/>
              </a:spcAft>
              <a:buSzPct val="75000"/>
              <a:buChar char="•"/>
            </a:pPr>
            <a:r>
              <a:rPr lang="en" sz="3200">
                <a:solidFill>
                  <a:srgbClr val="222222"/>
                </a:solidFill>
                <a:latin typeface="Calibri"/>
                <a:ea typeface="Calibri"/>
                <a:cs typeface="Calibri"/>
                <a:sym typeface="Calibri"/>
              </a:rPr>
              <a:t>What are the two expressions used to make comparisons of equality?</a:t>
            </a:r>
            <a:endParaRPr sz="3200">
              <a:latin typeface="Arial"/>
              <a:ea typeface="Arial"/>
              <a:cs typeface="Arial"/>
              <a:sym typeface="Arial"/>
            </a:endParaRPr>
          </a:p>
          <a:p>
            <a:pPr indent="-228600" lvl="2" marL="822960" rtl="0" algn="l">
              <a:spcBef>
                <a:spcPts val="0"/>
              </a:spcBef>
              <a:spcAft>
                <a:spcPts val="0"/>
              </a:spcAft>
              <a:buSzPct val="75000"/>
              <a:buNone/>
            </a:pPr>
            <a:r>
              <a:t/>
            </a:r>
            <a:endParaRPr sz="3200">
              <a:solidFill>
                <a:srgbClr val="222222"/>
              </a:solidFill>
              <a:latin typeface="Calibri"/>
              <a:ea typeface="Calibri"/>
              <a:cs typeface="Calibri"/>
              <a:sym typeface="Calibri"/>
            </a:endParaRPr>
          </a:p>
          <a:p>
            <a:pPr indent="-182880" lvl="2" marL="822960" rtl="0" algn="l">
              <a:spcBef>
                <a:spcPts val="0"/>
              </a:spcBef>
              <a:spcAft>
                <a:spcPts val="0"/>
              </a:spcAft>
              <a:buSzPct val="75000"/>
              <a:buChar char="•"/>
            </a:pPr>
            <a:r>
              <a:rPr lang="en" sz="3200">
                <a:solidFill>
                  <a:srgbClr val="222222"/>
                </a:solidFill>
                <a:latin typeface="Calibri"/>
                <a:ea typeface="Calibri"/>
                <a:cs typeface="Calibri"/>
                <a:sym typeface="Calibri"/>
              </a:rPr>
              <a:t>What are the meanings associated with     </a:t>
            </a:r>
            <a:endParaRPr/>
          </a:p>
          <a:p>
            <a:pPr indent="0" lvl="0" marL="0" rtl="0" algn="l">
              <a:spcBef>
                <a:spcPts val="0"/>
              </a:spcBef>
              <a:spcAft>
                <a:spcPts val="0"/>
              </a:spcAft>
              <a:buClr>
                <a:srgbClr val="222222"/>
              </a:buClr>
              <a:buSzPct val="100000"/>
              <a:buNone/>
            </a:pPr>
            <a:r>
              <a:rPr lang="en" sz="3200">
                <a:solidFill>
                  <a:srgbClr val="222222"/>
                </a:solidFill>
                <a:latin typeface="Calibri"/>
                <a:ea typeface="Calibri"/>
                <a:cs typeface="Calibri"/>
                <a:sym typeface="Calibri"/>
              </a:rPr>
              <a:t>          each?</a:t>
            </a:r>
            <a:endParaRPr sz="3200">
              <a:latin typeface="Arial"/>
              <a:ea typeface="Arial"/>
              <a:cs typeface="Arial"/>
              <a:sym typeface="Arial"/>
            </a:endParaRPr>
          </a:p>
          <a:p>
            <a:pPr indent="0" lvl="0" marL="0" rtl="0" algn="l">
              <a:spcBef>
                <a:spcPts val="0"/>
              </a:spcBef>
              <a:spcAft>
                <a:spcPts val="0"/>
              </a:spcAft>
              <a:buClr>
                <a:schemeClr val="dk1"/>
              </a:buClr>
              <a:buSzPct val="100000"/>
              <a:buNone/>
            </a:pPr>
            <a:r>
              <a:t/>
            </a:r>
            <a:endParaRPr sz="3200">
              <a:solidFill>
                <a:srgbClr val="222222"/>
              </a:solidFill>
              <a:latin typeface="Arial"/>
              <a:ea typeface="Arial"/>
              <a:cs typeface="Arial"/>
              <a:sym typeface="Arial"/>
            </a:endParaRPr>
          </a:p>
          <a:p>
            <a:pPr indent="0" lvl="0" marL="0" rtl="0" algn="l">
              <a:spcBef>
                <a:spcPts val="0"/>
              </a:spcBef>
              <a:spcAft>
                <a:spcPts val="0"/>
              </a:spcAft>
              <a:buClr>
                <a:srgbClr val="222222"/>
              </a:buClr>
              <a:buSzPct val="100000"/>
              <a:buNone/>
            </a:pPr>
            <a:r>
              <a:rPr lang="en" sz="3200">
                <a:solidFill>
                  <a:srgbClr val="222222"/>
                </a:solidFill>
                <a:latin typeface="Arial"/>
                <a:ea typeface="Arial"/>
                <a:cs typeface="Arial"/>
                <a:sym typeface="Arial"/>
              </a:rPr>
              <a:t>       </a:t>
            </a:r>
            <a:r>
              <a:rPr lang="en" sz="3200">
                <a:solidFill>
                  <a:srgbClr val="222222"/>
                </a:solidFill>
                <a:latin typeface="Calibri"/>
                <a:ea typeface="Calibri"/>
                <a:cs typeface="Calibri"/>
                <a:sym typeface="Calibri"/>
              </a:rPr>
              <a:t>   How does one differ from the other?</a:t>
            </a:r>
            <a:endParaRPr sz="3200">
              <a:latin typeface="Arial"/>
              <a:ea typeface="Arial"/>
              <a:cs typeface="Arial"/>
              <a:sym typeface="Arial"/>
            </a:endParaRPr>
          </a:p>
          <a:p>
            <a:pPr indent="-128587" lvl="0" marL="274320" rtl="0" algn="l">
              <a:spcBef>
                <a:spcPts val="540"/>
              </a:spcBef>
              <a:spcAft>
                <a:spcPts val="0"/>
              </a:spcAft>
              <a:buSzPct val="163928"/>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0"/>
          <p:cNvSpPr txBox="1"/>
          <p:nvPr>
            <p:ph type="title"/>
          </p:nvPr>
        </p:nvSpPr>
        <p:spPr>
          <a:xfrm>
            <a:off x="628650" y="205383"/>
            <a:ext cx="7886700" cy="74580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rgbClr val="7A9798"/>
              </a:buClr>
              <a:buSzPct val="82500"/>
              <a:buFont typeface="Georgia"/>
              <a:buNone/>
            </a:pPr>
            <a:br>
              <a:rPr lang="en"/>
            </a:br>
            <a:r>
              <a:rPr b="1" lang="en" sz="4000">
                <a:solidFill>
                  <a:schemeClr val="dk1"/>
                </a:solidFill>
                <a:latin typeface="Arial Rounded"/>
                <a:ea typeface="Arial Rounded"/>
                <a:cs typeface="Arial Rounded"/>
                <a:sym typeface="Arial Rounded"/>
              </a:rPr>
              <a:t>An Introduction to subjects….</a:t>
            </a:r>
            <a:endParaRPr b="1" sz="4000">
              <a:solidFill>
                <a:schemeClr val="dk1"/>
              </a:solidFill>
              <a:latin typeface="Arial Rounded"/>
              <a:ea typeface="Arial Rounded"/>
              <a:cs typeface="Arial Rounded"/>
              <a:sym typeface="Arial Rounded"/>
            </a:endParaRPr>
          </a:p>
        </p:txBody>
      </p:sp>
      <p:sp>
        <p:nvSpPr>
          <p:cNvPr id="711" name="Google Shape;711;p70"/>
          <p:cNvSpPr txBox="1"/>
          <p:nvPr>
            <p:ph idx="1" type="body"/>
          </p:nvPr>
        </p:nvSpPr>
        <p:spPr>
          <a:xfrm>
            <a:off x="304800" y="1143000"/>
            <a:ext cx="8500800" cy="3431100"/>
          </a:xfrm>
          <a:prstGeom prst="rect">
            <a:avLst/>
          </a:prstGeom>
          <a:noFill/>
          <a:ln>
            <a:noFill/>
          </a:ln>
        </p:spPr>
        <p:txBody>
          <a:bodyPr anchorCtr="0" anchor="t" bIns="45700" lIns="91425" spcFirstLastPara="1" rIns="91425" wrap="square" tIns="45700">
            <a:normAutofit/>
          </a:bodyPr>
          <a:lstStyle/>
          <a:p>
            <a:pPr indent="-128587" lvl="0" marL="274320" rtl="0" algn="l">
              <a:spcBef>
                <a:spcPts val="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p:txBody>
      </p:sp>
      <p:pic>
        <p:nvPicPr>
          <p:cNvPr descr="C:\Users\TL\Downloads\download (71).jpg" id="712" name="Google Shape;712;p70"/>
          <p:cNvPicPr preferRelativeResize="0"/>
          <p:nvPr/>
        </p:nvPicPr>
        <p:blipFill rotWithShape="1">
          <a:blip r:embed="rId3">
            <a:alphaModFix/>
          </a:blip>
          <a:srcRect b="5882" l="0" r="1758" t="0"/>
          <a:stretch/>
        </p:blipFill>
        <p:spPr>
          <a:xfrm>
            <a:off x="3581400" y="1143000"/>
            <a:ext cx="2133600" cy="1485900"/>
          </a:xfrm>
          <a:prstGeom prst="rect">
            <a:avLst/>
          </a:prstGeom>
          <a:noFill/>
          <a:ln>
            <a:noFill/>
          </a:ln>
        </p:spPr>
      </p:pic>
      <p:pic>
        <p:nvPicPr>
          <p:cNvPr descr="C:\Users\TL\Downloads\download (72).jpg" id="713" name="Google Shape;713;p70"/>
          <p:cNvPicPr preferRelativeResize="0"/>
          <p:nvPr/>
        </p:nvPicPr>
        <p:blipFill rotWithShape="1">
          <a:blip r:embed="rId4">
            <a:alphaModFix/>
          </a:blip>
          <a:srcRect b="0" l="0" r="0" t="0"/>
          <a:stretch/>
        </p:blipFill>
        <p:spPr>
          <a:xfrm>
            <a:off x="381000" y="1600200"/>
            <a:ext cx="3124200" cy="2857500"/>
          </a:xfrm>
          <a:prstGeom prst="rect">
            <a:avLst/>
          </a:prstGeom>
          <a:noFill/>
          <a:ln>
            <a:noFill/>
          </a:ln>
        </p:spPr>
      </p:pic>
      <p:sp>
        <p:nvSpPr>
          <p:cNvPr id="714" name="Google Shape;714;p70"/>
          <p:cNvSpPr/>
          <p:nvPr/>
        </p:nvSpPr>
        <p:spPr>
          <a:xfrm>
            <a:off x="5334000" y="2800350"/>
            <a:ext cx="3352800" cy="1543200"/>
          </a:xfrm>
          <a:prstGeom prst="roundRect">
            <a:avLst>
              <a:gd fmla="val 16667" name="adj"/>
            </a:avLst>
          </a:prstGeom>
          <a:solidFill>
            <a:schemeClr val="accent1"/>
          </a:solidFill>
          <a:ln cap="flat" cmpd="sng" w="11425">
            <a:solidFill>
              <a:srgbClr val="984835"/>
            </a:solidFill>
            <a:prstDash val="dash"/>
            <a:round/>
            <a:headEnd len="sm" w="sm" type="none"/>
            <a:tailEnd len="sm" w="sm" type="none"/>
          </a:ln>
        </p:spPr>
        <p:txBody>
          <a:bodyPr anchorCtr="0" anchor="ctr" bIns="45700" lIns="91425" spcFirstLastPara="1" rIns="91425" wrap="square" tIns="45700">
            <a:noAutofit/>
          </a:bodyPr>
          <a:lstStyle/>
          <a:p>
            <a:pPr indent="-177800" lvl="0" marL="0" marR="0" rtl="0" algn="l">
              <a:spcBef>
                <a:spcPts val="0"/>
              </a:spcBef>
              <a:spcAft>
                <a:spcPts val="0"/>
              </a:spcAft>
              <a:buClr>
                <a:schemeClr val="lt1"/>
              </a:buClr>
              <a:buSzPts val="2800"/>
              <a:buFont typeface="Arial"/>
              <a:buChar char="•"/>
            </a:pPr>
            <a:r>
              <a:rPr b="1" lang="en" sz="2800">
                <a:solidFill>
                  <a:schemeClr val="lt1"/>
                </a:solidFill>
                <a:latin typeface="Arial Rounded"/>
                <a:ea typeface="Arial Rounded"/>
                <a:cs typeface="Arial Rounded"/>
                <a:sym typeface="Arial Rounded"/>
              </a:rPr>
              <a:t>Los asuntos</a:t>
            </a:r>
            <a:endParaRPr b="1" sz="2800">
              <a:solidFill>
                <a:schemeClr val="lt1"/>
              </a:solidFill>
              <a:latin typeface="Arial Rounded"/>
              <a:ea typeface="Arial Rounded"/>
              <a:cs typeface="Arial Rounded"/>
              <a:sym typeface="Arial Rounded"/>
            </a:endParaRPr>
          </a:p>
          <a:p>
            <a:pPr indent="-177800" lvl="0" marL="0" marR="0" rtl="0" algn="l">
              <a:spcBef>
                <a:spcPts val="0"/>
              </a:spcBef>
              <a:spcAft>
                <a:spcPts val="0"/>
              </a:spcAft>
              <a:buClr>
                <a:schemeClr val="lt1"/>
              </a:buClr>
              <a:buSzPts val="2800"/>
              <a:buFont typeface="Arial"/>
              <a:buChar char="•"/>
            </a:pPr>
            <a:r>
              <a:rPr b="1" lang="en" sz="2800">
                <a:solidFill>
                  <a:schemeClr val="lt1"/>
                </a:solidFill>
                <a:latin typeface="Arial Rounded"/>
                <a:ea typeface="Arial Rounded"/>
                <a:cs typeface="Arial Rounded"/>
                <a:sym typeface="Arial Rounded"/>
              </a:rPr>
              <a:t>Las materias</a:t>
            </a:r>
            <a:endParaRPr/>
          </a:p>
          <a:p>
            <a:pPr indent="-177800" lvl="0" marL="0" marR="0" rtl="0" algn="l">
              <a:spcBef>
                <a:spcPts val="0"/>
              </a:spcBef>
              <a:spcAft>
                <a:spcPts val="0"/>
              </a:spcAft>
              <a:buClr>
                <a:schemeClr val="lt1"/>
              </a:buClr>
              <a:buSzPts val="2800"/>
              <a:buFont typeface="Arial"/>
              <a:buChar char="•"/>
            </a:pPr>
            <a:r>
              <a:rPr b="1" lang="en" sz="2800">
                <a:solidFill>
                  <a:schemeClr val="lt1"/>
                </a:solidFill>
                <a:latin typeface="Arial Rounded"/>
                <a:ea typeface="Arial Rounded"/>
                <a:cs typeface="Arial Rounded"/>
                <a:sym typeface="Arial Rounded"/>
              </a:rPr>
              <a:t>Las asignaturas</a:t>
            </a:r>
            <a:endParaRPr b="1" sz="2800">
              <a:solidFill>
                <a:schemeClr val="lt1"/>
              </a:solidFill>
              <a:latin typeface="Arial Rounded"/>
              <a:ea typeface="Arial Rounded"/>
              <a:cs typeface="Arial Rounded"/>
              <a:sym typeface="Arial Round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5"/>
          <p:cNvSpPr txBox="1"/>
          <p:nvPr>
            <p:ph idx="4294967295" type="title"/>
          </p:nvPr>
        </p:nvSpPr>
        <p:spPr>
          <a:xfrm>
            <a:off x="1386349" y="2474042"/>
            <a:ext cx="6371400" cy="13383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FFFFFF"/>
              </a:buClr>
              <a:buSzPts val="4500"/>
              <a:buFont typeface="Calibri"/>
              <a:buNone/>
            </a:pPr>
            <a:r>
              <a:rPr lang="en" sz="5000">
                <a:latin typeface="Calibri"/>
                <a:ea typeface="Calibri"/>
                <a:cs typeface="Calibri"/>
                <a:sym typeface="Calibri"/>
              </a:rPr>
              <a:t>Give the adjectives needed in each photo.</a:t>
            </a:r>
            <a:endParaRPr sz="5000"/>
          </a:p>
        </p:txBody>
      </p:sp>
      <p:sp>
        <p:nvSpPr>
          <p:cNvPr id="410" name="Google Shape;410;p35"/>
          <p:cNvSpPr/>
          <p:nvPr/>
        </p:nvSpPr>
        <p:spPr>
          <a:xfrm>
            <a:off x="3769436" y="666938"/>
            <a:ext cx="1605300" cy="1605300"/>
          </a:xfrm>
          <a:prstGeom prst="ellipse">
            <a:avLst/>
          </a:prstGeom>
          <a:solidFill>
            <a:srgbClr val="FFFFFF"/>
          </a:solidFill>
          <a:ln cap="flat" cmpd="sng" w="1905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Checkmark" id="411" name="Google Shape;411;p35"/>
          <p:cNvPicPr preferRelativeResize="0"/>
          <p:nvPr/>
        </p:nvPicPr>
        <p:blipFill rotWithShape="1">
          <a:blip r:embed="rId3">
            <a:alphaModFix/>
          </a:blip>
          <a:srcRect b="0" l="0" r="0" t="0"/>
          <a:stretch/>
        </p:blipFill>
        <p:spPr>
          <a:xfrm>
            <a:off x="4131198" y="1028701"/>
            <a:ext cx="881605" cy="88160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1"/>
          <p:cNvSpPr txBox="1"/>
          <p:nvPr>
            <p:ph type="title"/>
          </p:nvPr>
        </p:nvSpPr>
        <p:spPr>
          <a:xfrm>
            <a:off x="1905000" y="228600"/>
            <a:ext cx="6931200" cy="51210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rgbClr val="7A9798"/>
              </a:buClr>
              <a:buSzPct val="100000"/>
              <a:buFont typeface="Arial Rounded"/>
              <a:buNone/>
            </a:pPr>
            <a:r>
              <a:rPr b="1" lang="en" sz="3600">
                <a:latin typeface="Arial Rounded"/>
                <a:ea typeface="Arial Rounded"/>
                <a:cs typeface="Arial Rounded"/>
                <a:sym typeface="Arial Rounded"/>
              </a:rPr>
              <a:t>Las Asignaturas/ Asuntos</a:t>
            </a:r>
            <a:endParaRPr b="1" sz="3600">
              <a:latin typeface="Arial Rounded"/>
              <a:ea typeface="Arial Rounded"/>
              <a:cs typeface="Arial Rounded"/>
              <a:sym typeface="Arial Rounded"/>
            </a:endParaRPr>
          </a:p>
        </p:txBody>
      </p:sp>
      <p:sp>
        <p:nvSpPr>
          <p:cNvPr id="721" name="Google Shape;721;p71"/>
          <p:cNvSpPr txBox="1"/>
          <p:nvPr>
            <p:ph idx="1" type="body"/>
          </p:nvPr>
        </p:nvSpPr>
        <p:spPr>
          <a:xfrm>
            <a:off x="457200" y="1657350"/>
            <a:ext cx="4191000" cy="3143400"/>
          </a:xfrm>
          <a:prstGeom prst="rect">
            <a:avLst/>
          </a:prstGeom>
          <a:noFill/>
          <a:ln>
            <a:noFill/>
          </a:ln>
        </p:spPr>
        <p:txBody>
          <a:bodyPr anchorCtr="0" anchor="t" bIns="45700" lIns="91425" spcFirstLastPara="1" rIns="91425" wrap="square" tIns="45700">
            <a:normAutofit fontScale="77500" lnSpcReduction="20000"/>
          </a:bodyPr>
          <a:lstStyle/>
          <a:p>
            <a:pPr indent="-243959" lvl="0" marL="274320" rtl="0" algn="l">
              <a:spcBef>
                <a:spcPts val="0"/>
              </a:spcBef>
              <a:spcAft>
                <a:spcPts val="0"/>
              </a:spcAft>
              <a:buSzPct val="85000"/>
              <a:buChar char="●"/>
            </a:pPr>
            <a:r>
              <a:rPr lang="en"/>
              <a:t>Spanish    -el español</a:t>
            </a:r>
            <a:endParaRPr/>
          </a:p>
          <a:p>
            <a:pPr indent="-243959" lvl="0" marL="274320" rtl="0" algn="l">
              <a:spcBef>
                <a:spcPts val="500"/>
              </a:spcBef>
              <a:spcAft>
                <a:spcPts val="0"/>
              </a:spcAft>
              <a:buSzPct val="85000"/>
              <a:buChar char="●"/>
            </a:pPr>
            <a:r>
              <a:rPr lang="en"/>
              <a:t>English     - el inglés</a:t>
            </a:r>
            <a:endParaRPr/>
          </a:p>
          <a:p>
            <a:pPr indent="-243959" lvl="0" marL="274320" rtl="0" algn="l">
              <a:spcBef>
                <a:spcPts val="500"/>
              </a:spcBef>
              <a:spcAft>
                <a:spcPts val="0"/>
              </a:spcAft>
              <a:buSzPct val="85000"/>
              <a:buChar char="●"/>
            </a:pPr>
            <a:r>
              <a:rPr lang="en"/>
              <a:t>Sciences     -las ciencias</a:t>
            </a:r>
            <a:endParaRPr/>
          </a:p>
          <a:p>
            <a:pPr indent="-243959" lvl="0" marL="274320" rtl="0" algn="l">
              <a:spcBef>
                <a:spcPts val="500"/>
              </a:spcBef>
              <a:spcAft>
                <a:spcPts val="0"/>
              </a:spcAft>
              <a:buSzPct val="85000"/>
              <a:buChar char="●"/>
            </a:pPr>
            <a:r>
              <a:rPr lang="en"/>
              <a:t>Mathematics- las matemáticas</a:t>
            </a:r>
            <a:endParaRPr/>
          </a:p>
          <a:p>
            <a:pPr indent="-243959" lvl="0" marL="274320" rtl="0" algn="l">
              <a:spcBef>
                <a:spcPts val="500"/>
              </a:spcBef>
              <a:spcAft>
                <a:spcPts val="0"/>
              </a:spcAft>
              <a:buSzPct val="85000"/>
              <a:buChar char="●"/>
            </a:pPr>
            <a:r>
              <a:rPr lang="en"/>
              <a:t>Geography-la geografía</a:t>
            </a:r>
            <a:endParaRPr/>
          </a:p>
          <a:p>
            <a:pPr indent="-243959" lvl="0" marL="274320" rtl="0" algn="l">
              <a:spcBef>
                <a:spcPts val="500"/>
              </a:spcBef>
              <a:spcAft>
                <a:spcPts val="0"/>
              </a:spcAft>
              <a:buSzPct val="85000"/>
              <a:buChar char="●"/>
            </a:pPr>
            <a:r>
              <a:rPr lang="en"/>
              <a:t>History- la historia</a:t>
            </a:r>
            <a:endParaRPr/>
          </a:p>
          <a:p>
            <a:pPr indent="-243959" lvl="0" marL="274320" rtl="0" algn="l">
              <a:spcBef>
                <a:spcPts val="500"/>
              </a:spcBef>
              <a:spcAft>
                <a:spcPts val="0"/>
              </a:spcAft>
              <a:buSzPct val="85000"/>
              <a:buChar char="●"/>
            </a:pPr>
            <a:r>
              <a:rPr lang="en"/>
              <a:t>Social Studies – los estudios sociales</a:t>
            </a:r>
            <a:endParaRPr/>
          </a:p>
        </p:txBody>
      </p:sp>
      <p:sp>
        <p:nvSpPr>
          <p:cNvPr id="722" name="Google Shape;722;p71"/>
          <p:cNvSpPr txBox="1"/>
          <p:nvPr>
            <p:ph idx="2" type="body"/>
          </p:nvPr>
        </p:nvSpPr>
        <p:spPr>
          <a:xfrm>
            <a:off x="4724400" y="1428750"/>
            <a:ext cx="4191000" cy="3314700"/>
          </a:xfrm>
          <a:prstGeom prst="rect">
            <a:avLst/>
          </a:prstGeom>
          <a:noFill/>
          <a:ln>
            <a:noFill/>
          </a:ln>
        </p:spPr>
        <p:txBody>
          <a:bodyPr anchorCtr="0" anchor="t" bIns="45700" lIns="91425" spcFirstLastPara="1" rIns="91425" wrap="square" tIns="45700">
            <a:normAutofit fontScale="70000" lnSpcReduction="20000"/>
          </a:bodyPr>
          <a:lstStyle/>
          <a:p>
            <a:pPr indent="-274320" lvl="0" marL="274320" rtl="0" algn="l">
              <a:spcBef>
                <a:spcPts val="0"/>
              </a:spcBef>
              <a:spcAft>
                <a:spcPts val="0"/>
              </a:spcAft>
              <a:buSzPct val="85000"/>
              <a:buNone/>
            </a:pPr>
            <a:r>
              <a:t/>
            </a:r>
            <a:endParaRPr/>
          </a:p>
          <a:p>
            <a:pPr indent="-233838" lvl="0" marL="274320" rtl="0" algn="l">
              <a:spcBef>
                <a:spcPts val="500"/>
              </a:spcBef>
              <a:spcAft>
                <a:spcPts val="0"/>
              </a:spcAft>
              <a:buSzPct val="85000"/>
              <a:buChar char="●"/>
            </a:pPr>
            <a:r>
              <a:rPr lang="en"/>
              <a:t>Physics- la física</a:t>
            </a:r>
            <a:endParaRPr/>
          </a:p>
          <a:p>
            <a:pPr indent="-233838" lvl="0" marL="274320" rtl="0" algn="l">
              <a:spcBef>
                <a:spcPts val="500"/>
              </a:spcBef>
              <a:spcAft>
                <a:spcPts val="0"/>
              </a:spcAft>
              <a:buSzPct val="85000"/>
              <a:buChar char="●"/>
            </a:pPr>
            <a:r>
              <a:rPr lang="en"/>
              <a:t>Art- el arte</a:t>
            </a:r>
            <a:endParaRPr/>
          </a:p>
          <a:p>
            <a:pPr indent="-233838" lvl="0" marL="274320" rtl="0" algn="l">
              <a:spcBef>
                <a:spcPts val="500"/>
              </a:spcBef>
              <a:spcAft>
                <a:spcPts val="0"/>
              </a:spcAft>
              <a:buSzPct val="85000"/>
              <a:buChar char="●"/>
            </a:pPr>
            <a:r>
              <a:rPr lang="en"/>
              <a:t>Chemistry- la química</a:t>
            </a:r>
            <a:endParaRPr/>
          </a:p>
          <a:p>
            <a:pPr indent="-233838" lvl="0" marL="274320" rtl="0" algn="l">
              <a:spcBef>
                <a:spcPts val="500"/>
              </a:spcBef>
              <a:spcAft>
                <a:spcPts val="0"/>
              </a:spcAft>
              <a:buSzPct val="85000"/>
              <a:buChar char="●"/>
            </a:pPr>
            <a:r>
              <a:rPr lang="en"/>
              <a:t>Biology – la biología</a:t>
            </a:r>
            <a:endParaRPr/>
          </a:p>
          <a:p>
            <a:pPr indent="-233838" lvl="0" marL="274320" rtl="0" algn="l">
              <a:spcBef>
                <a:spcPts val="500"/>
              </a:spcBef>
              <a:spcAft>
                <a:spcPts val="0"/>
              </a:spcAft>
              <a:buSzPct val="85000"/>
              <a:buChar char="●"/>
            </a:pPr>
            <a:r>
              <a:rPr lang="en"/>
              <a:t>German - el alemán</a:t>
            </a:r>
            <a:endParaRPr/>
          </a:p>
          <a:p>
            <a:pPr indent="-233838" lvl="0" marL="274320" rtl="0" algn="l">
              <a:spcBef>
                <a:spcPts val="500"/>
              </a:spcBef>
              <a:spcAft>
                <a:spcPts val="0"/>
              </a:spcAft>
              <a:buSzPct val="85000"/>
              <a:buChar char="●"/>
            </a:pPr>
            <a:r>
              <a:rPr lang="en"/>
              <a:t> PE-educación física</a:t>
            </a:r>
            <a:endParaRPr/>
          </a:p>
          <a:p>
            <a:pPr indent="-233838" lvl="0" marL="274320" rtl="0" algn="l">
              <a:spcBef>
                <a:spcPts val="500"/>
              </a:spcBef>
              <a:spcAft>
                <a:spcPts val="0"/>
              </a:spcAft>
              <a:buSzPct val="85000"/>
              <a:buChar char="●"/>
            </a:pPr>
            <a:r>
              <a:rPr lang="en"/>
              <a:t>French- el francés</a:t>
            </a:r>
            <a:endParaRPr/>
          </a:p>
          <a:p>
            <a:pPr indent="-233838" lvl="0" marL="274320" rtl="0" algn="l">
              <a:spcBef>
                <a:spcPts val="500"/>
              </a:spcBef>
              <a:spcAft>
                <a:spcPts val="0"/>
              </a:spcAft>
              <a:buSzPct val="85000"/>
              <a:buChar char="●"/>
            </a:pPr>
            <a:r>
              <a:rPr lang="en"/>
              <a:t>IT- la informática</a:t>
            </a:r>
            <a:endParaRPr/>
          </a:p>
          <a:p>
            <a:pPr indent="-233838" lvl="0" marL="274320" rtl="0" algn="l">
              <a:spcBef>
                <a:spcPts val="500"/>
              </a:spcBef>
              <a:spcAft>
                <a:spcPts val="0"/>
              </a:spcAft>
              <a:buSzPct val="85000"/>
              <a:buChar char="●"/>
            </a:pPr>
            <a:r>
              <a:rPr lang="en"/>
              <a:t>Music- La música</a:t>
            </a:r>
            <a:endParaRPr/>
          </a:p>
        </p:txBody>
      </p:sp>
      <p:pic>
        <p:nvPicPr>
          <p:cNvPr descr="C:\Users\TL\Downloads\images (14).jpg" id="723" name="Google Shape;723;p71"/>
          <p:cNvPicPr preferRelativeResize="0"/>
          <p:nvPr/>
        </p:nvPicPr>
        <p:blipFill rotWithShape="1">
          <a:blip r:embed="rId3">
            <a:alphaModFix/>
          </a:blip>
          <a:srcRect b="0" l="0" r="0" t="0"/>
          <a:stretch/>
        </p:blipFill>
        <p:spPr>
          <a:xfrm>
            <a:off x="0" y="0"/>
            <a:ext cx="1721644" cy="149304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2"/>
          <p:cNvSpPr txBox="1"/>
          <p:nvPr>
            <p:ph type="title"/>
          </p:nvPr>
        </p:nvSpPr>
        <p:spPr>
          <a:xfrm>
            <a:off x="304800" y="171450"/>
            <a:ext cx="8839200" cy="97170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Rounded"/>
              <a:buNone/>
            </a:pPr>
            <a:r>
              <a:rPr b="1" lang="en" sz="4000">
                <a:solidFill>
                  <a:schemeClr val="dk1"/>
                </a:solidFill>
                <a:latin typeface="Arial Rounded"/>
                <a:ea typeface="Arial Rounded"/>
                <a:cs typeface="Arial Rounded"/>
                <a:sym typeface="Arial Rounded"/>
              </a:rPr>
              <a:t>EXPLAIN</a:t>
            </a:r>
            <a:br>
              <a:rPr lang="en"/>
            </a:br>
            <a:r>
              <a:rPr b="1" lang="en">
                <a:solidFill>
                  <a:srgbClr val="7030A0"/>
                </a:solidFill>
              </a:rPr>
              <a:t>Reminder on how to structure this comparison</a:t>
            </a:r>
            <a:endParaRPr b="1">
              <a:solidFill>
                <a:srgbClr val="7030A0"/>
              </a:solidFill>
            </a:endParaRPr>
          </a:p>
        </p:txBody>
      </p:sp>
      <p:sp>
        <p:nvSpPr>
          <p:cNvPr id="729" name="Google Shape;729;p72"/>
          <p:cNvSpPr txBox="1"/>
          <p:nvPr>
            <p:ph idx="1" type="body"/>
          </p:nvPr>
        </p:nvSpPr>
        <p:spPr>
          <a:xfrm>
            <a:off x="304800" y="1314450"/>
            <a:ext cx="8500800" cy="32598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295"/>
              <a:buChar char="•"/>
            </a:pPr>
            <a:r>
              <a:rPr b="1" lang="en"/>
              <a:t>Formula</a:t>
            </a:r>
            <a:endParaRPr/>
          </a:p>
          <a:p>
            <a:pPr indent="-274320" lvl="0" marL="274320" rtl="0" algn="l">
              <a:spcBef>
                <a:spcPts val="540"/>
              </a:spcBef>
              <a:spcAft>
                <a:spcPts val="0"/>
              </a:spcAft>
              <a:buSzPts val="2295"/>
              <a:buChar char="•"/>
            </a:pPr>
            <a:r>
              <a:rPr lang="en"/>
              <a:t>Tan + adjective (or adverb) +como = as….as</a:t>
            </a:r>
            <a:endParaRPr/>
          </a:p>
          <a:p>
            <a:pPr indent="-274320" lvl="0" marL="274320" rtl="0" algn="l">
              <a:spcBef>
                <a:spcPts val="540"/>
              </a:spcBef>
              <a:spcAft>
                <a:spcPts val="0"/>
              </a:spcAft>
              <a:buSzPts val="2295"/>
              <a:buChar char="•"/>
            </a:pPr>
            <a:r>
              <a:rPr lang="en"/>
              <a:t>Tanto (tanta, tantos, tantas) + noun + como = as much (as many) ….as</a:t>
            </a:r>
            <a:endParaRPr/>
          </a:p>
          <a:p>
            <a:pPr indent="-274320" lvl="0" marL="274320" rtl="0" algn="l">
              <a:spcBef>
                <a:spcPts val="540"/>
              </a:spcBef>
              <a:spcAft>
                <a:spcPts val="0"/>
              </a:spcAft>
              <a:buSzPts val="2295"/>
              <a:buNone/>
            </a:pPr>
            <a:r>
              <a:t/>
            </a:r>
            <a:endParaRPr/>
          </a:p>
          <a:p>
            <a:pPr indent="-274320" lvl="0" marL="274320" rtl="0" algn="ctr">
              <a:spcBef>
                <a:spcPts val="540"/>
              </a:spcBef>
              <a:spcAft>
                <a:spcPts val="0"/>
              </a:spcAft>
              <a:buSzPts val="2295"/>
              <a:buNone/>
            </a:pPr>
            <a:r>
              <a:rPr lang="en"/>
              <a:t>Eg. El francés es </a:t>
            </a:r>
            <a:r>
              <a:rPr lang="en">
                <a:solidFill>
                  <a:srgbClr val="FF0000"/>
                </a:solidFill>
              </a:rPr>
              <a:t>tan</a:t>
            </a:r>
            <a:r>
              <a:rPr lang="en"/>
              <a:t> interesante </a:t>
            </a:r>
            <a:r>
              <a:rPr lang="en">
                <a:solidFill>
                  <a:srgbClr val="FF0000"/>
                </a:solidFill>
              </a:rPr>
              <a:t>como</a:t>
            </a:r>
            <a:r>
              <a:rPr lang="en"/>
              <a:t> el inglés </a:t>
            </a:r>
            <a:endParaRPr/>
          </a:p>
          <a:p>
            <a:pPr indent="-274320" lvl="0" marL="274320" rtl="0" algn="ctr">
              <a:spcBef>
                <a:spcPts val="540"/>
              </a:spcBef>
              <a:spcAft>
                <a:spcPts val="0"/>
              </a:spcAft>
              <a:buSzPts val="2295"/>
              <a:buNone/>
            </a:pPr>
            <a:r>
              <a:t/>
            </a:r>
            <a:endParaRPr/>
          </a:p>
          <a:p>
            <a:pPr indent="-274320" lvl="0" marL="274320" rtl="0" algn="ctr">
              <a:spcBef>
                <a:spcPts val="540"/>
              </a:spcBef>
              <a:spcAft>
                <a:spcPts val="0"/>
              </a:spcAft>
              <a:buSzPts val="2295"/>
              <a:buNone/>
            </a:pPr>
            <a:r>
              <a:rPr lang="en"/>
              <a:t>Hago </a:t>
            </a:r>
            <a:r>
              <a:rPr lang="en">
                <a:solidFill>
                  <a:srgbClr val="FF0000"/>
                </a:solidFill>
              </a:rPr>
              <a:t>tantos</a:t>
            </a:r>
            <a:r>
              <a:rPr lang="en"/>
              <a:t> asuntos </a:t>
            </a:r>
            <a:r>
              <a:rPr lang="en">
                <a:solidFill>
                  <a:srgbClr val="FF0000"/>
                </a:solidFill>
              </a:rPr>
              <a:t>como</a:t>
            </a:r>
            <a:r>
              <a:rPr lang="en"/>
              <a:t> mi amiga.</a:t>
            </a:r>
            <a:endParaRPr/>
          </a:p>
          <a:p>
            <a:pPr indent="-128587" lvl="0" marL="274320" rtl="0" algn="l">
              <a:spcBef>
                <a:spcPts val="540"/>
              </a:spcBef>
              <a:spcAft>
                <a:spcPts val="0"/>
              </a:spcAft>
              <a:buSzPts val="2295"/>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3"/>
          <p:cNvSpPr txBox="1"/>
          <p:nvPr>
            <p:ph type="title"/>
          </p:nvPr>
        </p:nvSpPr>
        <p:spPr>
          <a:xfrm>
            <a:off x="533400" y="228600"/>
            <a:ext cx="8302800" cy="1143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300"/>
              <a:buFont typeface="Arial Rounded"/>
              <a:buNone/>
            </a:pPr>
            <a:r>
              <a:rPr b="1" lang="en">
                <a:solidFill>
                  <a:schemeClr val="dk1"/>
                </a:solidFill>
                <a:latin typeface="Arial Rounded"/>
                <a:ea typeface="Arial Rounded"/>
                <a:cs typeface="Arial Rounded"/>
                <a:sym typeface="Arial Rounded"/>
              </a:rPr>
              <a:t>ELABORATE</a:t>
            </a:r>
            <a:br>
              <a:rPr b="1" lang="en">
                <a:solidFill>
                  <a:srgbClr val="7030A0"/>
                </a:solidFill>
                <a:latin typeface="Arial Rounded"/>
                <a:ea typeface="Arial Rounded"/>
                <a:cs typeface="Arial Rounded"/>
                <a:sym typeface="Arial Rounded"/>
              </a:rPr>
            </a:br>
            <a:r>
              <a:rPr b="1" lang="en">
                <a:solidFill>
                  <a:srgbClr val="7030A0"/>
                </a:solidFill>
                <a:latin typeface="Arial Rounded"/>
                <a:ea typeface="Arial Rounded"/>
                <a:cs typeface="Arial Rounded"/>
                <a:sym typeface="Arial Rounded"/>
              </a:rPr>
              <a:t>Use the following images to create comparisons of equality</a:t>
            </a:r>
            <a:endParaRPr b="1">
              <a:solidFill>
                <a:srgbClr val="7030A0"/>
              </a:solidFill>
              <a:latin typeface="Arial Rounded"/>
              <a:ea typeface="Arial Rounded"/>
              <a:cs typeface="Arial Rounded"/>
              <a:sym typeface="Arial Rounded"/>
            </a:endParaRPr>
          </a:p>
        </p:txBody>
      </p:sp>
      <p:sp>
        <p:nvSpPr>
          <p:cNvPr id="735" name="Google Shape;735;p73"/>
          <p:cNvSpPr txBox="1"/>
          <p:nvPr>
            <p:ph idx="1" type="body"/>
          </p:nvPr>
        </p:nvSpPr>
        <p:spPr>
          <a:xfrm>
            <a:off x="304800" y="1657350"/>
            <a:ext cx="8500800" cy="29169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295"/>
              <a:buChar char="•"/>
            </a:pPr>
            <a:r>
              <a:rPr lang="en"/>
              <a:t>Choose the formula that best suit the images and the ‘clave’ displayed.</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274320" lvl="0" marL="274320" rtl="0" algn="l">
              <a:spcBef>
                <a:spcPts val="540"/>
              </a:spcBef>
              <a:spcAft>
                <a:spcPts val="0"/>
              </a:spcAft>
              <a:buSzPts val="2295"/>
              <a:buChar char="•"/>
            </a:pPr>
            <a:r>
              <a:rPr b="1" lang="en">
                <a:solidFill>
                  <a:srgbClr val="FF0000"/>
                </a:solidFill>
              </a:rPr>
              <a:t>Clave*-</a:t>
            </a:r>
            <a:r>
              <a:rPr b="1" lang="en"/>
              <a:t>means key/clue</a:t>
            </a:r>
            <a:endParaRPr/>
          </a:p>
          <a:p>
            <a:pPr indent="-128587" lvl="0" marL="274320" rtl="0" algn="l">
              <a:spcBef>
                <a:spcPts val="540"/>
              </a:spcBef>
              <a:spcAft>
                <a:spcPts val="0"/>
              </a:spcAft>
              <a:buSzPts val="2295"/>
              <a:buNone/>
            </a:pPr>
            <a:r>
              <a:t/>
            </a:r>
            <a:endParaRPr/>
          </a:p>
        </p:txBody>
      </p:sp>
      <p:pic>
        <p:nvPicPr>
          <p:cNvPr descr="C:\Users\TL\Downloads\download (73).jpg" id="736" name="Google Shape;736;p73"/>
          <p:cNvPicPr preferRelativeResize="0"/>
          <p:nvPr/>
        </p:nvPicPr>
        <p:blipFill rotWithShape="1">
          <a:blip r:embed="rId3">
            <a:alphaModFix/>
          </a:blip>
          <a:srcRect b="0" l="0" r="0" t="0"/>
          <a:stretch/>
        </p:blipFill>
        <p:spPr>
          <a:xfrm>
            <a:off x="4876800" y="2114550"/>
            <a:ext cx="2667000" cy="242173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4"/>
          <p:cNvSpPr txBox="1"/>
          <p:nvPr>
            <p:ph type="title"/>
          </p:nvPr>
        </p:nvSpPr>
        <p:spPr>
          <a:xfrm>
            <a:off x="628650" y="205383"/>
            <a:ext cx="7886700" cy="745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600"/>
              <a:buFont typeface="Arial Rounded"/>
              <a:buNone/>
            </a:pPr>
            <a:r>
              <a:rPr b="1" lang="en" sz="3600">
                <a:solidFill>
                  <a:schemeClr val="dk1"/>
                </a:solidFill>
                <a:latin typeface="Arial Rounded"/>
                <a:ea typeface="Arial Rounded"/>
                <a:cs typeface="Arial Rounded"/>
                <a:sym typeface="Arial Rounded"/>
              </a:rPr>
              <a:t>N</a:t>
            </a:r>
            <a:r>
              <a:rPr b="1" lang="en" sz="3600">
                <a:solidFill>
                  <a:schemeClr val="dk1"/>
                </a:solidFill>
              </a:rPr>
              <a:t>ú</a:t>
            </a:r>
            <a:r>
              <a:rPr b="1" lang="en" sz="3600">
                <a:solidFill>
                  <a:schemeClr val="dk1"/>
                </a:solidFill>
                <a:latin typeface="Arial Rounded"/>
                <a:ea typeface="Arial Rounded"/>
                <a:cs typeface="Arial Rounded"/>
                <a:sym typeface="Arial Rounded"/>
              </a:rPr>
              <a:t>mero 1</a:t>
            </a:r>
            <a:endParaRPr b="1" sz="3600">
              <a:solidFill>
                <a:schemeClr val="dk1"/>
              </a:solidFill>
              <a:latin typeface="Arial Rounded"/>
              <a:ea typeface="Arial Rounded"/>
              <a:cs typeface="Arial Rounded"/>
              <a:sym typeface="Arial Rounded"/>
            </a:endParaRPr>
          </a:p>
        </p:txBody>
      </p:sp>
      <p:sp>
        <p:nvSpPr>
          <p:cNvPr id="742" name="Google Shape;742;p74"/>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rmAutofit/>
          </a:bodyPr>
          <a:lstStyle/>
          <a:p>
            <a:pPr indent="-128587" lvl="0" marL="274320" rtl="0" algn="l">
              <a:spcBef>
                <a:spcPts val="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274320" lvl="0" marL="274320" rtl="0" algn="l">
              <a:spcBef>
                <a:spcPts val="540"/>
              </a:spcBef>
              <a:spcAft>
                <a:spcPts val="0"/>
              </a:spcAft>
              <a:buSzPts val="2295"/>
              <a:buChar char="•"/>
            </a:pPr>
            <a:r>
              <a:rPr lang="en"/>
              <a:t>Interesante….</a:t>
            </a:r>
            <a:endParaRPr/>
          </a:p>
        </p:txBody>
      </p:sp>
      <p:pic>
        <p:nvPicPr>
          <p:cNvPr descr="C:\Users\TL\Downloads\download (61).jpg" id="743" name="Google Shape;743;p74"/>
          <p:cNvPicPr preferRelativeResize="0"/>
          <p:nvPr/>
        </p:nvPicPr>
        <p:blipFill rotWithShape="1">
          <a:blip r:embed="rId3">
            <a:alphaModFix/>
          </a:blip>
          <a:srcRect b="0" l="0" r="0" t="0"/>
          <a:stretch/>
        </p:blipFill>
        <p:spPr>
          <a:xfrm>
            <a:off x="1066800" y="1600200"/>
            <a:ext cx="1385888" cy="1828800"/>
          </a:xfrm>
          <a:prstGeom prst="rect">
            <a:avLst/>
          </a:prstGeom>
          <a:noFill/>
          <a:ln>
            <a:noFill/>
          </a:ln>
        </p:spPr>
      </p:pic>
      <p:pic>
        <p:nvPicPr>
          <p:cNvPr descr="C:\Users\TL\Downloads\download (63).jpg" id="744" name="Google Shape;744;p74"/>
          <p:cNvPicPr preferRelativeResize="0"/>
          <p:nvPr/>
        </p:nvPicPr>
        <p:blipFill rotWithShape="1">
          <a:blip r:embed="rId4">
            <a:alphaModFix/>
          </a:blip>
          <a:srcRect b="0" l="0" r="0" t="0"/>
          <a:stretch/>
        </p:blipFill>
        <p:spPr>
          <a:xfrm>
            <a:off x="5486400" y="1714500"/>
            <a:ext cx="1607344" cy="160734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5"/>
          <p:cNvSpPr txBox="1"/>
          <p:nvPr>
            <p:ph type="title"/>
          </p:nvPr>
        </p:nvSpPr>
        <p:spPr>
          <a:xfrm>
            <a:off x="628650" y="205383"/>
            <a:ext cx="7886700" cy="745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600"/>
              <a:buFont typeface="Arial Rounded"/>
              <a:buNone/>
            </a:pPr>
            <a:r>
              <a:rPr b="1" lang="en" sz="3600">
                <a:solidFill>
                  <a:schemeClr val="dk1"/>
                </a:solidFill>
                <a:latin typeface="Arial Rounded"/>
                <a:ea typeface="Arial Rounded"/>
                <a:cs typeface="Arial Rounded"/>
                <a:sym typeface="Arial Rounded"/>
              </a:rPr>
              <a:t>N</a:t>
            </a:r>
            <a:r>
              <a:rPr b="1" lang="en" sz="3600">
                <a:solidFill>
                  <a:schemeClr val="dk1"/>
                </a:solidFill>
              </a:rPr>
              <a:t>ú</a:t>
            </a:r>
            <a:r>
              <a:rPr b="1" lang="en" sz="3600">
                <a:solidFill>
                  <a:schemeClr val="dk1"/>
                </a:solidFill>
                <a:latin typeface="Arial Rounded"/>
                <a:ea typeface="Arial Rounded"/>
                <a:cs typeface="Arial Rounded"/>
                <a:sym typeface="Arial Rounded"/>
              </a:rPr>
              <a:t>mero 2</a:t>
            </a:r>
            <a:endParaRPr b="1" sz="3600">
              <a:solidFill>
                <a:schemeClr val="dk1"/>
              </a:solidFill>
              <a:latin typeface="Arial Rounded"/>
              <a:ea typeface="Arial Rounded"/>
              <a:cs typeface="Arial Rounded"/>
              <a:sym typeface="Arial Rounded"/>
            </a:endParaRPr>
          </a:p>
        </p:txBody>
      </p:sp>
      <p:sp>
        <p:nvSpPr>
          <p:cNvPr id="750" name="Google Shape;750;p75"/>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rmAutofit/>
          </a:bodyPr>
          <a:lstStyle/>
          <a:p>
            <a:pPr indent="-128587" lvl="0" marL="274320" rtl="0" algn="l">
              <a:spcBef>
                <a:spcPts val="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274320" lvl="0" marL="274320" rtl="0" algn="l">
              <a:spcBef>
                <a:spcPts val="540"/>
              </a:spcBef>
              <a:spcAft>
                <a:spcPts val="0"/>
              </a:spcAft>
              <a:buSzPts val="2295"/>
              <a:buChar char="•"/>
            </a:pPr>
            <a:r>
              <a:rPr lang="en"/>
              <a:t>divertido</a:t>
            </a:r>
            <a:endParaRPr/>
          </a:p>
        </p:txBody>
      </p:sp>
      <p:pic>
        <p:nvPicPr>
          <p:cNvPr descr="C:\Users\TL\Downloads\download (67).jpg" id="751" name="Google Shape;751;p75"/>
          <p:cNvPicPr preferRelativeResize="0"/>
          <p:nvPr/>
        </p:nvPicPr>
        <p:blipFill rotWithShape="1">
          <a:blip r:embed="rId3">
            <a:alphaModFix/>
          </a:blip>
          <a:srcRect b="0" l="0" r="0" t="0"/>
          <a:stretch/>
        </p:blipFill>
        <p:spPr>
          <a:xfrm>
            <a:off x="5257800" y="2228850"/>
            <a:ext cx="1607344" cy="1607344"/>
          </a:xfrm>
          <a:prstGeom prst="rect">
            <a:avLst/>
          </a:prstGeom>
          <a:noFill/>
          <a:ln>
            <a:noFill/>
          </a:ln>
        </p:spPr>
      </p:pic>
      <p:pic>
        <p:nvPicPr>
          <p:cNvPr descr="C:\Users\TL\Downloads\download (70).jpg" id="752" name="Google Shape;752;p75"/>
          <p:cNvPicPr preferRelativeResize="0"/>
          <p:nvPr/>
        </p:nvPicPr>
        <p:blipFill rotWithShape="1">
          <a:blip r:embed="rId4">
            <a:alphaModFix/>
          </a:blip>
          <a:srcRect b="0" l="0" r="0" t="0"/>
          <a:stretch/>
        </p:blipFill>
        <p:spPr>
          <a:xfrm>
            <a:off x="1219200" y="1485900"/>
            <a:ext cx="1607344" cy="160734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6"/>
          <p:cNvSpPr txBox="1"/>
          <p:nvPr>
            <p:ph type="title"/>
          </p:nvPr>
        </p:nvSpPr>
        <p:spPr>
          <a:xfrm>
            <a:off x="628650" y="205383"/>
            <a:ext cx="7886700" cy="745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600"/>
              <a:buFont typeface="Arial Rounded"/>
              <a:buNone/>
            </a:pPr>
            <a:r>
              <a:rPr b="1" lang="en" sz="3600">
                <a:solidFill>
                  <a:schemeClr val="dk1"/>
                </a:solidFill>
                <a:latin typeface="Arial Rounded"/>
                <a:ea typeface="Arial Rounded"/>
                <a:cs typeface="Arial Rounded"/>
                <a:sym typeface="Arial Rounded"/>
              </a:rPr>
              <a:t>N</a:t>
            </a:r>
            <a:r>
              <a:rPr b="1" lang="en" sz="3600">
                <a:solidFill>
                  <a:schemeClr val="dk1"/>
                </a:solidFill>
              </a:rPr>
              <a:t>ú</a:t>
            </a:r>
            <a:r>
              <a:rPr b="1" lang="en" sz="3600">
                <a:solidFill>
                  <a:schemeClr val="dk1"/>
                </a:solidFill>
                <a:latin typeface="Arial Rounded"/>
                <a:ea typeface="Arial Rounded"/>
                <a:cs typeface="Arial Rounded"/>
                <a:sym typeface="Arial Rounded"/>
              </a:rPr>
              <a:t>mero 3</a:t>
            </a:r>
            <a:endParaRPr b="1" sz="3600">
              <a:solidFill>
                <a:schemeClr val="dk1"/>
              </a:solidFill>
              <a:latin typeface="Arial Rounded"/>
              <a:ea typeface="Arial Rounded"/>
              <a:cs typeface="Arial Rounded"/>
              <a:sym typeface="Arial Rounded"/>
            </a:endParaRPr>
          </a:p>
        </p:txBody>
      </p:sp>
      <p:sp>
        <p:nvSpPr>
          <p:cNvPr id="758" name="Google Shape;758;p76"/>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rmAutofit/>
          </a:bodyPr>
          <a:lstStyle/>
          <a:p>
            <a:pPr indent="-128587" lvl="0" marL="274320" rtl="0" algn="l">
              <a:spcBef>
                <a:spcPts val="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274320" lvl="0" marL="274320" rtl="0" algn="l">
              <a:spcBef>
                <a:spcPts val="540"/>
              </a:spcBef>
              <a:spcAft>
                <a:spcPts val="0"/>
              </a:spcAft>
              <a:buSzPts val="2295"/>
              <a:buChar char="•"/>
            </a:pPr>
            <a:r>
              <a:rPr lang="en"/>
              <a:t>asignaturas</a:t>
            </a:r>
            <a:endParaRPr/>
          </a:p>
        </p:txBody>
      </p:sp>
      <p:pic>
        <p:nvPicPr>
          <p:cNvPr descr="C:\Users\TL\Downloads\download (74).jpg" id="759" name="Google Shape;759;p76"/>
          <p:cNvPicPr preferRelativeResize="0"/>
          <p:nvPr/>
        </p:nvPicPr>
        <p:blipFill rotWithShape="1">
          <a:blip r:embed="rId3">
            <a:alphaModFix/>
          </a:blip>
          <a:srcRect b="0" l="0" r="0" t="0"/>
          <a:stretch/>
        </p:blipFill>
        <p:spPr>
          <a:xfrm>
            <a:off x="616732" y="1485900"/>
            <a:ext cx="2337801" cy="1907381"/>
          </a:xfrm>
          <a:prstGeom prst="rect">
            <a:avLst/>
          </a:prstGeom>
          <a:noFill/>
          <a:ln>
            <a:noFill/>
          </a:ln>
        </p:spPr>
      </p:pic>
      <p:pic>
        <p:nvPicPr>
          <p:cNvPr descr="C:\Users\TL\Downloads\download (75).jpg" id="760" name="Google Shape;760;p76"/>
          <p:cNvPicPr preferRelativeResize="0"/>
          <p:nvPr/>
        </p:nvPicPr>
        <p:blipFill rotWithShape="1">
          <a:blip r:embed="rId4">
            <a:alphaModFix/>
          </a:blip>
          <a:srcRect b="0" l="0" r="0" t="0"/>
          <a:stretch/>
        </p:blipFill>
        <p:spPr>
          <a:xfrm>
            <a:off x="4800600" y="1600200"/>
            <a:ext cx="3258733" cy="1714500"/>
          </a:xfrm>
          <a:prstGeom prst="rect">
            <a:avLst/>
          </a:prstGeom>
          <a:noFill/>
          <a:ln>
            <a:noFill/>
          </a:ln>
        </p:spPr>
      </p:pic>
      <p:pic>
        <p:nvPicPr>
          <p:cNvPr descr="C:\Users\TL\Downloads\images (15).jpg" id="761" name="Google Shape;761;p76"/>
          <p:cNvPicPr preferRelativeResize="0"/>
          <p:nvPr/>
        </p:nvPicPr>
        <p:blipFill rotWithShape="1">
          <a:blip r:embed="rId5">
            <a:alphaModFix/>
          </a:blip>
          <a:srcRect b="9958" l="29359" r="30272" t="0"/>
          <a:stretch/>
        </p:blipFill>
        <p:spPr>
          <a:xfrm>
            <a:off x="7620000" y="1600200"/>
            <a:ext cx="838200" cy="1714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7"/>
          <p:cNvSpPr txBox="1"/>
          <p:nvPr>
            <p:ph type="title"/>
          </p:nvPr>
        </p:nvSpPr>
        <p:spPr>
          <a:xfrm>
            <a:off x="628650" y="205383"/>
            <a:ext cx="7886700" cy="745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300"/>
              <a:buFont typeface="Arial Rounded"/>
              <a:buNone/>
            </a:pPr>
            <a:r>
              <a:rPr b="1" lang="en">
                <a:solidFill>
                  <a:schemeClr val="dk1"/>
                </a:solidFill>
                <a:latin typeface="Arial Rounded"/>
                <a:ea typeface="Arial Rounded"/>
                <a:cs typeface="Arial Rounded"/>
                <a:sym typeface="Arial Rounded"/>
              </a:rPr>
              <a:t>N</a:t>
            </a:r>
            <a:r>
              <a:rPr b="1" lang="en" sz="3200">
                <a:solidFill>
                  <a:schemeClr val="dk1"/>
                </a:solidFill>
              </a:rPr>
              <a:t>ú</a:t>
            </a:r>
            <a:r>
              <a:rPr b="1" lang="en">
                <a:solidFill>
                  <a:schemeClr val="dk1"/>
                </a:solidFill>
                <a:latin typeface="Arial Rounded"/>
                <a:ea typeface="Arial Rounded"/>
                <a:cs typeface="Arial Rounded"/>
                <a:sym typeface="Arial Rounded"/>
              </a:rPr>
              <a:t>mero 4</a:t>
            </a:r>
            <a:endParaRPr b="1">
              <a:solidFill>
                <a:schemeClr val="dk1"/>
              </a:solidFill>
              <a:latin typeface="Arial Rounded"/>
              <a:ea typeface="Arial Rounded"/>
              <a:cs typeface="Arial Rounded"/>
              <a:sym typeface="Arial Rounded"/>
            </a:endParaRPr>
          </a:p>
        </p:txBody>
      </p:sp>
      <p:pic>
        <p:nvPicPr>
          <p:cNvPr descr="C:\Users\TL\Downloads\download (64).jpg" id="767" name="Google Shape;767;p77"/>
          <p:cNvPicPr preferRelativeResize="0"/>
          <p:nvPr/>
        </p:nvPicPr>
        <p:blipFill rotWithShape="1">
          <a:blip r:embed="rId3">
            <a:alphaModFix/>
          </a:blip>
          <a:srcRect b="0" l="0" r="0" t="0"/>
          <a:stretch/>
        </p:blipFill>
        <p:spPr>
          <a:xfrm>
            <a:off x="838200" y="1943100"/>
            <a:ext cx="1600200" cy="1607344"/>
          </a:xfrm>
          <a:prstGeom prst="rect">
            <a:avLst/>
          </a:prstGeom>
          <a:noFill/>
          <a:ln>
            <a:noFill/>
          </a:ln>
        </p:spPr>
      </p:pic>
      <p:sp>
        <p:nvSpPr>
          <p:cNvPr id="768" name="Google Shape;768;p77"/>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rmAutofit fontScale="92500" lnSpcReduction="20000"/>
          </a:bodyPr>
          <a:lstStyle/>
          <a:p>
            <a:pPr indent="-128587" lvl="0" marL="274320" rtl="0" algn="l">
              <a:spcBef>
                <a:spcPts val="0"/>
              </a:spcBef>
              <a:spcAft>
                <a:spcPts val="0"/>
              </a:spcAft>
              <a:buSzPct val="163928"/>
              <a:buNone/>
            </a:pPr>
            <a:r>
              <a:t/>
            </a:r>
            <a:endParaRPr/>
          </a:p>
          <a:p>
            <a:pPr indent="-128587" lvl="0" marL="274320" rtl="0" algn="l">
              <a:spcBef>
                <a:spcPts val="540"/>
              </a:spcBef>
              <a:spcAft>
                <a:spcPts val="0"/>
              </a:spcAft>
              <a:buSzPct val="163928"/>
              <a:buNone/>
            </a:pPr>
            <a:r>
              <a:t/>
            </a:r>
            <a:endParaRPr/>
          </a:p>
          <a:p>
            <a:pPr indent="-128587" lvl="0" marL="274320" rtl="0" algn="l">
              <a:spcBef>
                <a:spcPts val="540"/>
              </a:spcBef>
              <a:spcAft>
                <a:spcPts val="0"/>
              </a:spcAft>
              <a:buSzPct val="163928"/>
              <a:buNone/>
            </a:pPr>
            <a:r>
              <a:t/>
            </a:r>
            <a:endParaRPr/>
          </a:p>
          <a:p>
            <a:pPr indent="-128587" lvl="0" marL="274320" rtl="0" algn="l">
              <a:spcBef>
                <a:spcPts val="540"/>
              </a:spcBef>
              <a:spcAft>
                <a:spcPts val="0"/>
              </a:spcAft>
              <a:buSzPct val="163928"/>
              <a:buNone/>
            </a:pPr>
            <a:r>
              <a:t/>
            </a:r>
            <a:endParaRPr/>
          </a:p>
          <a:p>
            <a:pPr indent="-128587" lvl="0" marL="274320" rtl="0" algn="l">
              <a:spcBef>
                <a:spcPts val="540"/>
              </a:spcBef>
              <a:spcAft>
                <a:spcPts val="0"/>
              </a:spcAft>
              <a:buSzPct val="163928"/>
              <a:buNone/>
            </a:pPr>
            <a:r>
              <a:t/>
            </a:r>
            <a:endParaRPr/>
          </a:p>
          <a:p>
            <a:pPr indent="-128587" lvl="0" marL="274320" rtl="0" algn="l">
              <a:spcBef>
                <a:spcPts val="540"/>
              </a:spcBef>
              <a:spcAft>
                <a:spcPts val="0"/>
              </a:spcAft>
              <a:buSzPct val="163928"/>
              <a:buNone/>
            </a:pPr>
            <a:r>
              <a:t/>
            </a:r>
            <a:endParaRPr/>
          </a:p>
          <a:p>
            <a:pPr indent="-128587" lvl="0" marL="274320" rtl="0" algn="l">
              <a:spcBef>
                <a:spcPts val="540"/>
              </a:spcBef>
              <a:spcAft>
                <a:spcPts val="0"/>
              </a:spcAft>
              <a:buSzPct val="163928"/>
              <a:buNone/>
            </a:pPr>
            <a:r>
              <a:t/>
            </a:r>
            <a:endParaRPr/>
          </a:p>
          <a:p>
            <a:pPr indent="-128587" lvl="0" marL="274320" rtl="0" algn="l">
              <a:spcBef>
                <a:spcPts val="540"/>
              </a:spcBef>
              <a:spcAft>
                <a:spcPts val="0"/>
              </a:spcAft>
              <a:buSzPct val="163928"/>
              <a:buNone/>
            </a:pPr>
            <a:r>
              <a:t/>
            </a:r>
            <a:endParaRPr/>
          </a:p>
          <a:p>
            <a:pPr indent="-263390" lvl="0" marL="274320" rtl="0" algn="l">
              <a:spcBef>
                <a:spcPts val="540"/>
              </a:spcBef>
              <a:spcAft>
                <a:spcPts val="0"/>
              </a:spcAft>
              <a:buSzPct val="163928"/>
              <a:buChar char="•"/>
            </a:pPr>
            <a:r>
              <a:rPr lang="en"/>
              <a:t>difícil</a:t>
            </a:r>
            <a:endParaRPr/>
          </a:p>
          <a:p>
            <a:pPr indent="-128587" lvl="0" marL="274320" rtl="0" algn="l">
              <a:spcBef>
                <a:spcPts val="540"/>
              </a:spcBef>
              <a:spcAft>
                <a:spcPts val="0"/>
              </a:spcAft>
              <a:buSzPct val="163928"/>
              <a:buNone/>
            </a:pPr>
            <a:r>
              <a:t/>
            </a:r>
            <a:endParaRPr/>
          </a:p>
          <a:p>
            <a:pPr indent="-128587" lvl="0" marL="274320" rtl="0" algn="l">
              <a:spcBef>
                <a:spcPts val="540"/>
              </a:spcBef>
              <a:spcAft>
                <a:spcPts val="0"/>
              </a:spcAft>
              <a:buSzPct val="163928"/>
              <a:buNone/>
            </a:pPr>
            <a:r>
              <a:t/>
            </a:r>
            <a:endParaRPr/>
          </a:p>
        </p:txBody>
      </p:sp>
      <p:pic>
        <p:nvPicPr>
          <p:cNvPr descr="C:\Users\TL\Downloads\download (66).jpg" id="769" name="Google Shape;769;p77"/>
          <p:cNvPicPr preferRelativeResize="0"/>
          <p:nvPr/>
        </p:nvPicPr>
        <p:blipFill rotWithShape="1">
          <a:blip r:embed="rId4">
            <a:alphaModFix/>
          </a:blip>
          <a:srcRect b="0" l="0" r="0" t="0"/>
          <a:stretch/>
        </p:blipFill>
        <p:spPr>
          <a:xfrm>
            <a:off x="4724400" y="1543050"/>
            <a:ext cx="1350169" cy="190738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78"/>
          <p:cNvSpPr txBox="1"/>
          <p:nvPr>
            <p:ph type="title"/>
          </p:nvPr>
        </p:nvSpPr>
        <p:spPr>
          <a:xfrm>
            <a:off x="301752" y="171450"/>
            <a:ext cx="8385000" cy="68580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rgbClr val="7A9798"/>
              </a:buClr>
              <a:buSzPct val="82500"/>
              <a:buFont typeface="Georgia"/>
              <a:buNone/>
            </a:pPr>
            <a:br>
              <a:rPr lang="en"/>
            </a:br>
            <a:br>
              <a:rPr lang="en"/>
            </a:br>
            <a:r>
              <a:rPr b="1" lang="en" sz="4000">
                <a:solidFill>
                  <a:schemeClr val="dk1"/>
                </a:solidFill>
                <a:latin typeface="Arial Rounded"/>
                <a:ea typeface="Arial Rounded"/>
                <a:cs typeface="Arial Rounded"/>
                <a:sym typeface="Arial Rounded"/>
              </a:rPr>
              <a:t>N</a:t>
            </a:r>
            <a:r>
              <a:rPr b="1" lang="en" sz="4000">
                <a:solidFill>
                  <a:schemeClr val="dk1"/>
                </a:solidFill>
              </a:rPr>
              <a:t>ú</a:t>
            </a:r>
            <a:r>
              <a:rPr b="1" lang="en" sz="4000">
                <a:solidFill>
                  <a:schemeClr val="dk1"/>
                </a:solidFill>
                <a:latin typeface="Arial Rounded"/>
                <a:ea typeface="Arial Rounded"/>
                <a:cs typeface="Arial Rounded"/>
                <a:sym typeface="Arial Rounded"/>
              </a:rPr>
              <a:t>mero 5</a:t>
            </a:r>
            <a:endParaRPr b="1" sz="4000">
              <a:solidFill>
                <a:schemeClr val="dk1"/>
              </a:solidFill>
              <a:latin typeface="Arial Rounded"/>
              <a:ea typeface="Arial Rounded"/>
              <a:cs typeface="Arial Rounded"/>
              <a:sym typeface="Arial Rounded"/>
            </a:endParaRPr>
          </a:p>
        </p:txBody>
      </p:sp>
      <p:pic>
        <p:nvPicPr>
          <p:cNvPr descr="C:\Users\TL\Downloads\download (63).jpg" id="775" name="Google Shape;775;p78"/>
          <p:cNvPicPr preferRelativeResize="0"/>
          <p:nvPr>
            <p:ph idx="1" type="body"/>
          </p:nvPr>
        </p:nvPicPr>
        <p:blipFill rotWithShape="1">
          <a:blip r:embed="rId3">
            <a:alphaModFix/>
          </a:blip>
          <a:srcRect b="0" l="0" r="0" t="0"/>
          <a:stretch/>
        </p:blipFill>
        <p:spPr>
          <a:xfrm>
            <a:off x="1295400" y="1485900"/>
            <a:ext cx="1607400" cy="1607400"/>
          </a:xfrm>
          <a:prstGeom prst="rect">
            <a:avLst/>
          </a:prstGeom>
          <a:noFill/>
          <a:ln>
            <a:noFill/>
          </a:ln>
        </p:spPr>
      </p:pic>
      <p:pic>
        <p:nvPicPr>
          <p:cNvPr descr="C:\Users\TL\Downloads\download (68).jpg" id="776" name="Google Shape;776;p78"/>
          <p:cNvPicPr preferRelativeResize="0"/>
          <p:nvPr/>
        </p:nvPicPr>
        <p:blipFill rotWithShape="1">
          <a:blip r:embed="rId4">
            <a:alphaModFix/>
          </a:blip>
          <a:srcRect b="0" l="0" r="0" t="0"/>
          <a:stretch/>
        </p:blipFill>
        <p:spPr>
          <a:xfrm>
            <a:off x="4724400" y="1714500"/>
            <a:ext cx="1607344" cy="1607344"/>
          </a:xfrm>
          <a:prstGeom prst="rect">
            <a:avLst/>
          </a:prstGeom>
          <a:noFill/>
          <a:ln>
            <a:noFill/>
          </a:ln>
        </p:spPr>
      </p:pic>
      <p:sp>
        <p:nvSpPr>
          <p:cNvPr id="777" name="Google Shape;777;p78"/>
          <p:cNvSpPr txBox="1"/>
          <p:nvPr/>
        </p:nvSpPr>
        <p:spPr>
          <a:xfrm>
            <a:off x="990600" y="4000500"/>
            <a:ext cx="1378800" cy="36930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en" sz="1800">
                <a:solidFill>
                  <a:schemeClr val="dk1"/>
                </a:solidFill>
                <a:latin typeface="Georgia"/>
                <a:ea typeface="Georgia"/>
                <a:cs typeface="Georgia"/>
                <a:sym typeface="Georgia"/>
              </a:rPr>
              <a:t> emociante</a:t>
            </a:r>
            <a:endParaRPr sz="1800">
              <a:solidFill>
                <a:schemeClr val="dk1"/>
              </a:solidFill>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9"/>
          <p:cNvSpPr txBox="1"/>
          <p:nvPr>
            <p:ph type="title"/>
          </p:nvPr>
        </p:nvSpPr>
        <p:spPr>
          <a:xfrm>
            <a:off x="628650" y="205383"/>
            <a:ext cx="7886700" cy="745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600"/>
              <a:buFont typeface="Arial Rounded"/>
              <a:buNone/>
            </a:pPr>
            <a:r>
              <a:rPr b="1" lang="en" sz="3600">
                <a:solidFill>
                  <a:schemeClr val="dk1"/>
                </a:solidFill>
                <a:latin typeface="Arial Rounded"/>
                <a:ea typeface="Arial Rounded"/>
                <a:cs typeface="Arial Rounded"/>
                <a:sym typeface="Arial Rounded"/>
              </a:rPr>
              <a:t>N</a:t>
            </a:r>
            <a:r>
              <a:rPr b="1" lang="en" sz="3600">
                <a:solidFill>
                  <a:schemeClr val="dk1"/>
                </a:solidFill>
              </a:rPr>
              <a:t>ú</a:t>
            </a:r>
            <a:r>
              <a:rPr b="1" lang="en" sz="3600">
                <a:solidFill>
                  <a:schemeClr val="dk1"/>
                </a:solidFill>
                <a:latin typeface="Arial Rounded"/>
                <a:ea typeface="Arial Rounded"/>
                <a:cs typeface="Arial Rounded"/>
                <a:sym typeface="Arial Rounded"/>
              </a:rPr>
              <a:t>mero 6</a:t>
            </a:r>
            <a:endParaRPr b="1" sz="3600">
              <a:solidFill>
                <a:schemeClr val="dk1"/>
              </a:solidFill>
              <a:latin typeface="Arial Rounded"/>
              <a:ea typeface="Arial Rounded"/>
              <a:cs typeface="Arial Rounded"/>
              <a:sym typeface="Arial Rounded"/>
            </a:endParaRPr>
          </a:p>
        </p:txBody>
      </p:sp>
      <p:pic>
        <p:nvPicPr>
          <p:cNvPr descr="C:\Users\TL\AppData\Local\Packages\Microsoft.Windows.Photos_8wekyb3d8bbwe\TempState\ShareServiceTempFolder\download (12).jpeg" id="783" name="Google Shape;783;p79"/>
          <p:cNvPicPr preferRelativeResize="0"/>
          <p:nvPr>
            <p:ph idx="1" type="body"/>
          </p:nvPr>
        </p:nvPicPr>
        <p:blipFill rotWithShape="1">
          <a:blip r:embed="rId3">
            <a:alphaModFix/>
          </a:blip>
          <a:srcRect b="0" l="0" r="0" t="0"/>
          <a:stretch/>
        </p:blipFill>
        <p:spPr>
          <a:xfrm>
            <a:off x="838200" y="1314450"/>
            <a:ext cx="1914600" cy="1793100"/>
          </a:xfrm>
          <a:prstGeom prst="rect">
            <a:avLst/>
          </a:prstGeom>
          <a:noFill/>
          <a:ln>
            <a:noFill/>
          </a:ln>
        </p:spPr>
      </p:pic>
      <p:pic>
        <p:nvPicPr>
          <p:cNvPr descr="C:\Users\TL\AppData\Local\Packages\Microsoft.Windows.Photos_8wekyb3d8bbwe\TempState\ShareServiceTempFolder\download (13).jpeg" id="784" name="Google Shape;784;p79"/>
          <p:cNvPicPr preferRelativeResize="0"/>
          <p:nvPr/>
        </p:nvPicPr>
        <p:blipFill rotWithShape="1">
          <a:blip r:embed="rId4">
            <a:alphaModFix/>
          </a:blip>
          <a:srcRect b="8045" l="0" r="0" t="0"/>
          <a:stretch/>
        </p:blipFill>
        <p:spPr>
          <a:xfrm>
            <a:off x="6019800" y="1371600"/>
            <a:ext cx="1838325" cy="1714500"/>
          </a:xfrm>
          <a:prstGeom prst="rect">
            <a:avLst/>
          </a:prstGeom>
          <a:noFill/>
          <a:ln>
            <a:noFill/>
          </a:ln>
        </p:spPr>
      </p:pic>
      <p:sp>
        <p:nvSpPr>
          <p:cNvPr id="785" name="Google Shape;785;p79"/>
          <p:cNvSpPr txBox="1"/>
          <p:nvPr/>
        </p:nvSpPr>
        <p:spPr>
          <a:xfrm>
            <a:off x="1447800" y="3943350"/>
            <a:ext cx="902700" cy="36930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en" sz="1800">
                <a:solidFill>
                  <a:schemeClr val="dk1"/>
                </a:solidFill>
                <a:latin typeface="Georgia"/>
                <a:ea typeface="Georgia"/>
                <a:cs typeface="Georgia"/>
                <a:sym typeface="Georgia"/>
              </a:rPr>
              <a:t> libros</a:t>
            </a:r>
            <a:endParaRPr sz="1800">
              <a:solidFill>
                <a:schemeClr val="dk1"/>
              </a:solidFill>
              <a:latin typeface="Georgia"/>
              <a:ea typeface="Georgia"/>
              <a:cs typeface="Georgia"/>
              <a:sym typeface="Georg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0"/>
          <p:cNvSpPr txBox="1"/>
          <p:nvPr>
            <p:ph type="title"/>
          </p:nvPr>
        </p:nvSpPr>
        <p:spPr>
          <a:xfrm>
            <a:off x="628650" y="205383"/>
            <a:ext cx="7886700" cy="745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600"/>
              <a:buFont typeface="Arial Rounded"/>
              <a:buNone/>
            </a:pPr>
            <a:r>
              <a:rPr b="1" lang="en" sz="3600">
                <a:solidFill>
                  <a:schemeClr val="dk1"/>
                </a:solidFill>
                <a:latin typeface="Arial Rounded"/>
                <a:ea typeface="Arial Rounded"/>
                <a:cs typeface="Arial Rounded"/>
                <a:sym typeface="Arial Rounded"/>
              </a:rPr>
              <a:t>N</a:t>
            </a:r>
            <a:r>
              <a:rPr b="1" lang="en" sz="3600">
                <a:solidFill>
                  <a:schemeClr val="dk1"/>
                </a:solidFill>
              </a:rPr>
              <a:t>ú</a:t>
            </a:r>
            <a:r>
              <a:rPr b="1" lang="en" sz="3600">
                <a:solidFill>
                  <a:schemeClr val="dk1"/>
                </a:solidFill>
                <a:latin typeface="Arial Rounded"/>
                <a:ea typeface="Arial Rounded"/>
                <a:cs typeface="Arial Rounded"/>
                <a:sym typeface="Arial Rounded"/>
              </a:rPr>
              <a:t>mero 7</a:t>
            </a:r>
            <a:endParaRPr b="1" sz="3600">
              <a:solidFill>
                <a:schemeClr val="dk1"/>
              </a:solidFill>
              <a:latin typeface="Arial Rounded"/>
              <a:ea typeface="Arial Rounded"/>
              <a:cs typeface="Arial Rounded"/>
              <a:sym typeface="Arial Rounded"/>
            </a:endParaRPr>
          </a:p>
        </p:txBody>
      </p:sp>
      <p:sp>
        <p:nvSpPr>
          <p:cNvPr id="791" name="Google Shape;791;p80"/>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rmAutofit lnSpcReduction="20000"/>
          </a:bodyPr>
          <a:lstStyle/>
          <a:p>
            <a:pPr indent="-128587" lvl="0" marL="274320" rtl="0" algn="l">
              <a:spcBef>
                <a:spcPts val="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128587" lvl="0" marL="274320" rtl="0" algn="l">
              <a:spcBef>
                <a:spcPts val="540"/>
              </a:spcBef>
              <a:spcAft>
                <a:spcPts val="0"/>
              </a:spcAft>
              <a:buSzPts val="2295"/>
              <a:buNone/>
            </a:pPr>
            <a:r>
              <a:t/>
            </a:r>
            <a:endParaRPr/>
          </a:p>
          <a:p>
            <a:pPr indent="-274320" lvl="0" marL="274320" rtl="0" algn="l">
              <a:spcBef>
                <a:spcPts val="540"/>
              </a:spcBef>
              <a:spcAft>
                <a:spcPts val="0"/>
              </a:spcAft>
              <a:buSzPts val="2295"/>
              <a:buChar char="•"/>
            </a:pPr>
            <a:r>
              <a:rPr lang="en"/>
              <a:t>fácil</a:t>
            </a:r>
            <a:endParaRPr/>
          </a:p>
          <a:p>
            <a:pPr indent="-128587" lvl="0" marL="274320" rtl="0" algn="l">
              <a:spcBef>
                <a:spcPts val="540"/>
              </a:spcBef>
              <a:spcAft>
                <a:spcPts val="0"/>
              </a:spcAft>
              <a:buSzPts val="2295"/>
              <a:buNone/>
            </a:pPr>
            <a:r>
              <a:t/>
            </a:r>
            <a:endParaRPr/>
          </a:p>
        </p:txBody>
      </p:sp>
      <p:pic>
        <p:nvPicPr>
          <p:cNvPr descr="C:\Users\TL\Downloads\download (65).jpg" id="792" name="Google Shape;792;p80"/>
          <p:cNvPicPr preferRelativeResize="0"/>
          <p:nvPr/>
        </p:nvPicPr>
        <p:blipFill rotWithShape="1">
          <a:blip r:embed="rId3">
            <a:alphaModFix/>
          </a:blip>
          <a:srcRect b="0" l="0" r="0" t="0"/>
          <a:stretch/>
        </p:blipFill>
        <p:spPr>
          <a:xfrm>
            <a:off x="1828800" y="2114550"/>
            <a:ext cx="1607344" cy="1607344"/>
          </a:xfrm>
          <a:prstGeom prst="rect">
            <a:avLst/>
          </a:prstGeom>
          <a:noFill/>
          <a:ln>
            <a:noFill/>
          </a:ln>
        </p:spPr>
      </p:pic>
      <p:pic>
        <p:nvPicPr>
          <p:cNvPr descr="C:\Users\TL\Downloads\download (69).jpg" id="793" name="Google Shape;793;p80"/>
          <p:cNvPicPr preferRelativeResize="0"/>
          <p:nvPr/>
        </p:nvPicPr>
        <p:blipFill rotWithShape="1">
          <a:blip r:embed="rId4">
            <a:alphaModFix/>
          </a:blip>
          <a:srcRect b="0" l="0" r="0" t="0"/>
          <a:stretch/>
        </p:blipFill>
        <p:spPr>
          <a:xfrm>
            <a:off x="4267200" y="1428750"/>
            <a:ext cx="1850231" cy="13858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36"/>
          <p:cNvPicPr preferRelativeResize="0"/>
          <p:nvPr/>
        </p:nvPicPr>
        <p:blipFill>
          <a:blip r:embed="rId3">
            <a:alphaModFix/>
          </a:blip>
          <a:stretch>
            <a:fillRect/>
          </a:stretch>
        </p:blipFill>
        <p:spPr>
          <a:xfrm>
            <a:off x="2994850" y="0"/>
            <a:ext cx="3428990"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1"/>
          <p:cNvSpPr txBox="1"/>
          <p:nvPr>
            <p:ph type="title"/>
          </p:nvPr>
        </p:nvSpPr>
        <p:spPr>
          <a:xfrm>
            <a:off x="628650" y="205383"/>
            <a:ext cx="7886700" cy="745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7030A0"/>
              </a:buClr>
              <a:buSzPts val="3600"/>
              <a:buFont typeface="Arial Rounded"/>
              <a:buNone/>
            </a:pPr>
            <a:r>
              <a:rPr b="1" lang="en" sz="3600">
                <a:solidFill>
                  <a:srgbClr val="7030A0"/>
                </a:solidFill>
                <a:latin typeface="Arial Rounded"/>
                <a:ea typeface="Arial Rounded"/>
                <a:cs typeface="Arial Rounded"/>
                <a:sym typeface="Arial Rounded"/>
              </a:rPr>
              <a:t>ELABORATE CONTINUES</a:t>
            </a:r>
            <a:endParaRPr b="1" sz="3600">
              <a:solidFill>
                <a:srgbClr val="7030A0"/>
              </a:solidFill>
              <a:latin typeface="Arial Rounded"/>
              <a:ea typeface="Arial Rounded"/>
              <a:cs typeface="Arial Rounded"/>
              <a:sym typeface="Arial Rounded"/>
            </a:endParaRPr>
          </a:p>
        </p:txBody>
      </p:sp>
      <p:sp>
        <p:nvSpPr>
          <p:cNvPr id="799" name="Google Shape;799;p81"/>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295"/>
              <a:buChar char="•"/>
            </a:pPr>
            <a:r>
              <a:rPr lang="en"/>
              <a:t>Why did you choose a particular formula for a particular slide?</a:t>
            </a:r>
            <a:endParaRPr/>
          </a:p>
          <a:p>
            <a:pPr indent="-128587" lvl="0" marL="274320" rtl="0" algn="l">
              <a:spcBef>
                <a:spcPts val="540"/>
              </a:spcBef>
              <a:spcAft>
                <a:spcPts val="0"/>
              </a:spcAft>
              <a:buSzPts val="2295"/>
              <a:buNone/>
            </a:pPr>
            <a:r>
              <a:t/>
            </a:r>
            <a:endParaRPr/>
          </a:p>
          <a:p>
            <a:pPr indent="-274320" lvl="0" marL="274320" rtl="0" algn="l">
              <a:spcBef>
                <a:spcPts val="540"/>
              </a:spcBef>
              <a:spcAft>
                <a:spcPts val="0"/>
              </a:spcAft>
              <a:buSzPts val="2295"/>
              <a:buChar char="•"/>
            </a:pPr>
            <a:r>
              <a:rPr lang="en"/>
              <a:t>Share your rational with the class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2"/>
          <p:cNvSpPr txBox="1"/>
          <p:nvPr>
            <p:ph type="title"/>
          </p:nvPr>
        </p:nvSpPr>
        <p:spPr>
          <a:xfrm>
            <a:off x="628650" y="205383"/>
            <a:ext cx="7886700" cy="745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7030A0"/>
              </a:buClr>
              <a:buSzPts val="3600"/>
              <a:buFont typeface="Arial Rounded"/>
              <a:buNone/>
            </a:pPr>
            <a:r>
              <a:rPr b="1" lang="en" sz="3600">
                <a:solidFill>
                  <a:srgbClr val="7030A0"/>
                </a:solidFill>
                <a:latin typeface="Arial Rounded"/>
                <a:ea typeface="Arial Rounded"/>
                <a:cs typeface="Arial Rounded"/>
                <a:sym typeface="Arial Rounded"/>
              </a:rPr>
              <a:t>EVALUATION</a:t>
            </a:r>
            <a:endParaRPr b="1" sz="3600">
              <a:solidFill>
                <a:srgbClr val="7030A0"/>
              </a:solidFill>
              <a:latin typeface="Arial Rounded"/>
              <a:ea typeface="Arial Rounded"/>
              <a:cs typeface="Arial Rounded"/>
              <a:sym typeface="Arial Rounded"/>
            </a:endParaRPr>
          </a:p>
        </p:txBody>
      </p:sp>
      <p:sp>
        <p:nvSpPr>
          <p:cNvPr id="805" name="Google Shape;805;p82"/>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rmAutofit fontScale="77500" lnSpcReduction="20000"/>
          </a:bodyPr>
          <a:lstStyle/>
          <a:p>
            <a:pPr indent="-241530" lvl="0" marL="274320" rtl="0" algn="l">
              <a:spcBef>
                <a:spcPts val="0"/>
              </a:spcBef>
              <a:spcAft>
                <a:spcPts val="0"/>
              </a:spcAft>
              <a:buSzPct val="163928"/>
              <a:buChar char="•"/>
            </a:pPr>
            <a:r>
              <a:rPr b="1" lang="en"/>
              <a:t>Group grammar Practice: </a:t>
            </a:r>
            <a:r>
              <a:rPr b="1" lang="en">
                <a:solidFill>
                  <a:srgbClr val="FF0000"/>
                </a:solidFill>
              </a:rPr>
              <a:t>Remember to share reason for choice of formula</a:t>
            </a:r>
            <a:endParaRPr/>
          </a:p>
          <a:p>
            <a:pPr indent="-128587" lvl="0" marL="274320" rtl="0" algn="l">
              <a:spcBef>
                <a:spcPts val="540"/>
              </a:spcBef>
              <a:spcAft>
                <a:spcPts val="0"/>
              </a:spcAft>
              <a:buSzPct val="163928"/>
              <a:buNone/>
            </a:pPr>
            <a:r>
              <a:t/>
            </a:r>
            <a:endParaRPr b="1"/>
          </a:p>
          <a:p>
            <a:pPr indent="-274320" lvl="0" marL="274320" rtl="0" algn="l">
              <a:spcBef>
                <a:spcPts val="540"/>
              </a:spcBef>
              <a:spcAft>
                <a:spcPts val="0"/>
              </a:spcAft>
              <a:buSzPct val="163928"/>
              <a:buNone/>
            </a:pPr>
            <a:r>
              <a:rPr b="1" lang="en"/>
              <a:t>In groups of 3’s translate the following:</a:t>
            </a:r>
            <a:endParaRPr/>
          </a:p>
          <a:p>
            <a:pPr indent="-274320" lvl="0" marL="274320" rtl="0" algn="l">
              <a:spcBef>
                <a:spcPts val="540"/>
              </a:spcBef>
              <a:spcAft>
                <a:spcPts val="0"/>
              </a:spcAft>
              <a:buSzPct val="163928"/>
              <a:buNone/>
            </a:pPr>
            <a:r>
              <a:t/>
            </a:r>
            <a:endParaRPr/>
          </a:p>
          <a:p>
            <a:pPr indent="-241530" lvl="0" marL="274320" rtl="0" algn="l">
              <a:spcBef>
                <a:spcPts val="540"/>
              </a:spcBef>
              <a:spcAft>
                <a:spcPts val="0"/>
              </a:spcAft>
              <a:buSzPct val="163928"/>
              <a:buChar char="•"/>
            </a:pPr>
            <a:r>
              <a:rPr lang="en"/>
              <a:t>Bob goes to as many classes as you do.</a:t>
            </a:r>
            <a:endParaRPr/>
          </a:p>
          <a:p>
            <a:pPr indent="-241530" lvl="0" marL="274320" rtl="0" algn="l">
              <a:spcBef>
                <a:spcPts val="540"/>
              </a:spcBef>
              <a:spcAft>
                <a:spcPts val="0"/>
              </a:spcAft>
              <a:buSzPct val="163928"/>
              <a:buChar char="•"/>
            </a:pPr>
            <a:r>
              <a:rPr lang="en"/>
              <a:t>I study as many subjects as you do.</a:t>
            </a:r>
            <a:endParaRPr/>
          </a:p>
          <a:p>
            <a:pPr indent="-241530" lvl="0" marL="274320" rtl="0" algn="l">
              <a:spcBef>
                <a:spcPts val="540"/>
              </a:spcBef>
              <a:spcAft>
                <a:spcPts val="0"/>
              </a:spcAft>
              <a:buSzPct val="163928"/>
              <a:buChar char="•"/>
            </a:pPr>
            <a:r>
              <a:rPr lang="en"/>
              <a:t>Spanish is as fun as Mathematics.</a:t>
            </a:r>
            <a:endParaRPr/>
          </a:p>
          <a:p>
            <a:pPr indent="-241530" lvl="0" marL="274320" rtl="0" algn="l">
              <a:spcBef>
                <a:spcPts val="540"/>
              </a:spcBef>
              <a:spcAft>
                <a:spcPts val="0"/>
              </a:spcAft>
              <a:buSzPct val="163928"/>
              <a:buChar char="•"/>
            </a:pPr>
            <a:r>
              <a:rPr lang="en"/>
              <a:t>We read as many stories as your friends</a:t>
            </a:r>
            <a:endParaRPr/>
          </a:p>
          <a:p>
            <a:pPr indent="-241530" lvl="0" marL="274320" rtl="0" algn="l">
              <a:spcBef>
                <a:spcPts val="540"/>
              </a:spcBef>
              <a:spcAft>
                <a:spcPts val="0"/>
              </a:spcAft>
              <a:buSzPct val="163928"/>
              <a:buChar char="•"/>
            </a:pPr>
            <a:r>
              <a:rPr lang="en"/>
              <a:t>She speaks English as well as my brother.</a:t>
            </a:r>
            <a:endParaRPr/>
          </a:p>
          <a:p>
            <a:pPr indent="-128587" lvl="0" marL="274320" rtl="0" algn="l">
              <a:spcBef>
                <a:spcPts val="540"/>
              </a:spcBef>
              <a:spcAft>
                <a:spcPts val="0"/>
              </a:spcAft>
              <a:buSzPct val="163928"/>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3"/>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295"/>
              <a:buChar char="•"/>
            </a:pPr>
            <a:r>
              <a:rPr lang="en"/>
              <a:t>Teacher will collect the assignment to check the response and provide further feedback.</a:t>
            </a:r>
            <a:endParaRPr/>
          </a:p>
          <a:p>
            <a:pPr indent="-128587" lvl="0" marL="274320" rtl="0" algn="l">
              <a:spcBef>
                <a:spcPts val="540"/>
              </a:spcBef>
              <a:spcAft>
                <a:spcPts val="0"/>
              </a:spcAft>
              <a:buSzPts val="2295"/>
              <a:buNone/>
            </a:pPr>
            <a:r>
              <a:t/>
            </a:r>
            <a:endParaRPr/>
          </a:p>
          <a:p>
            <a:pPr indent="-274320" lvl="0" marL="274320" rtl="0" algn="l">
              <a:spcBef>
                <a:spcPts val="540"/>
              </a:spcBef>
              <a:spcAft>
                <a:spcPts val="0"/>
              </a:spcAft>
              <a:buSzPts val="2295"/>
              <a:buChar char="•"/>
            </a:pPr>
            <a:r>
              <a:rPr lang="en"/>
              <a:t>What are the key take away from the lesson? Use the concept map in the next slide to see if objectives have been met.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4"/>
          <p:cNvSpPr txBox="1"/>
          <p:nvPr>
            <p:ph type="title"/>
          </p:nvPr>
        </p:nvSpPr>
        <p:spPr>
          <a:xfrm>
            <a:off x="628650" y="205383"/>
            <a:ext cx="7886700" cy="745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4400"/>
              <a:buFont typeface="Arial Rounded"/>
              <a:buNone/>
            </a:pPr>
            <a:r>
              <a:rPr b="1" lang="en" sz="4400">
                <a:solidFill>
                  <a:schemeClr val="dk1"/>
                </a:solidFill>
                <a:latin typeface="Arial Rounded"/>
                <a:ea typeface="Arial Rounded"/>
                <a:cs typeface="Arial Rounded"/>
                <a:sym typeface="Arial Rounded"/>
              </a:rPr>
              <a:t>Concept Map</a:t>
            </a:r>
            <a:endParaRPr b="1" sz="4400">
              <a:solidFill>
                <a:schemeClr val="dk1"/>
              </a:solidFill>
              <a:latin typeface="Arial Rounded"/>
              <a:ea typeface="Arial Rounded"/>
              <a:cs typeface="Arial Rounded"/>
              <a:sym typeface="Arial Rounded"/>
            </a:endParaRPr>
          </a:p>
        </p:txBody>
      </p:sp>
      <p:grpSp>
        <p:nvGrpSpPr>
          <p:cNvPr id="816" name="Google Shape;816;p84"/>
          <p:cNvGrpSpPr/>
          <p:nvPr/>
        </p:nvGrpSpPr>
        <p:grpSpPr>
          <a:xfrm>
            <a:off x="304799" y="1143000"/>
            <a:ext cx="8501100" cy="3431484"/>
            <a:chOff x="0" y="0"/>
            <a:chExt cx="8501100" cy="4575312"/>
          </a:xfrm>
        </p:grpSpPr>
        <p:sp>
          <p:nvSpPr>
            <p:cNvPr id="817" name="Google Shape;817;p84"/>
            <p:cNvSpPr/>
            <p:nvPr/>
          </p:nvSpPr>
          <p:spPr>
            <a:xfrm>
              <a:off x="500075" y="0"/>
              <a:ext cx="7500900" cy="1372500"/>
            </a:xfrm>
            <a:prstGeom prst="rect">
              <a:avLst/>
            </a:prstGeom>
            <a:solidFill>
              <a:srgbClr val="BC573E"/>
            </a:solidFill>
            <a:ln cap="flat" cmpd="sng" w="9525">
              <a:solidFill>
                <a:srgbClr val="7030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4"/>
            <p:cNvSpPr txBox="1"/>
            <p:nvPr/>
          </p:nvSpPr>
          <p:spPr>
            <a:xfrm>
              <a:off x="500075" y="0"/>
              <a:ext cx="7500900" cy="1372500"/>
            </a:xfrm>
            <a:prstGeom prst="rect">
              <a:avLst/>
            </a:prstGeom>
            <a:noFill/>
            <a:ln>
              <a:noFill/>
            </a:ln>
          </p:spPr>
          <p:txBody>
            <a:bodyPr anchorCtr="0" anchor="ctr" bIns="99050" lIns="99050" spcFirstLastPara="1" rIns="99050" wrap="square" tIns="99050">
              <a:noAutofit/>
            </a:bodyPr>
            <a:lstStyle/>
            <a:p>
              <a:pPr indent="0" lvl="0" marL="0" marR="0" rtl="0" algn="ctr">
                <a:lnSpc>
                  <a:spcPct val="90000"/>
                </a:lnSpc>
                <a:spcBef>
                  <a:spcPts val="0"/>
                </a:spcBef>
                <a:spcAft>
                  <a:spcPts val="0"/>
                </a:spcAft>
                <a:buNone/>
              </a:pPr>
              <a:r>
                <a:rPr lang="en" sz="2600">
                  <a:solidFill>
                    <a:srgbClr val="FFF184"/>
                  </a:solidFill>
                  <a:latin typeface="Georgia"/>
                  <a:ea typeface="Georgia"/>
                  <a:cs typeface="Georgia"/>
                  <a:sym typeface="Georgia"/>
                </a:rPr>
                <a:t>Comparison of Equality</a:t>
              </a:r>
              <a:endParaRPr/>
            </a:p>
            <a:p>
              <a:pPr indent="0" lvl="0" marL="0" marR="0" rtl="0" algn="ctr">
                <a:lnSpc>
                  <a:spcPct val="90000"/>
                </a:lnSpc>
                <a:spcBef>
                  <a:spcPts val="910"/>
                </a:spcBef>
                <a:spcAft>
                  <a:spcPts val="0"/>
                </a:spcAft>
                <a:buNone/>
              </a:pPr>
              <a:r>
                <a:rPr lang="en" sz="2600">
                  <a:solidFill>
                    <a:schemeClr val="dk1"/>
                  </a:solidFill>
                  <a:latin typeface="Georgia"/>
                  <a:ea typeface="Georgia"/>
                  <a:cs typeface="Georgia"/>
                  <a:sym typeface="Georgia"/>
                </a:rPr>
                <a:t>A  scenario where two items are considered or weighed and regarded as the same….</a:t>
              </a:r>
              <a:endParaRPr sz="2600">
                <a:solidFill>
                  <a:schemeClr val="dk1"/>
                </a:solidFill>
                <a:latin typeface="Georgia"/>
                <a:ea typeface="Georgia"/>
                <a:cs typeface="Georgia"/>
                <a:sym typeface="Georgia"/>
              </a:endParaRPr>
            </a:p>
          </p:txBody>
        </p:sp>
        <p:sp>
          <p:nvSpPr>
            <p:cNvPr id="819" name="Google Shape;819;p84"/>
            <p:cNvSpPr/>
            <p:nvPr/>
          </p:nvSpPr>
          <p:spPr>
            <a:xfrm>
              <a:off x="4150" y="1372552"/>
              <a:ext cx="2830800" cy="2882400"/>
            </a:xfrm>
            <a:prstGeom prst="rect">
              <a:avLst/>
            </a:prstGeom>
            <a:solidFill>
              <a:srgbClr val="FFF184"/>
            </a:solidFill>
            <a:ln cap="flat" cmpd="sng" w="11425">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4"/>
            <p:cNvSpPr txBox="1"/>
            <p:nvPr/>
          </p:nvSpPr>
          <p:spPr>
            <a:xfrm>
              <a:off x="4150" y="1372552"/>
              <a:ext cx="2830800" cy="2882400"/>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None/>
              </a:pPr>
              <a:r>
                <a:rPr b="1" lang="en" sz="2500">
                  <a:solidFill>
                    <a:schemeClr val="dk1"/>
                  </a:solidFill>
                  <a:latin typeface="Georgia"/>
                  <a:ea typeface="Georgia"/>
                  <a:cs typeface="Georgia"/>
                  <a:sym typeface="Georgia"/>
                </a:rPr>
                <a:t>1.Tan…como</a:t>
              </a:r>
              <a:endParaRPr b="1" sz="2500">
                <a:solidFill>
                  <a:schemeClr val="dk1"/>
                </a:solidFill>
                <a:latin typeface="Georgia"/>
                <a:ea typeface="Georgia"/>
                <a:cs typeface="Georgia"/>
                <a:sym typeface="Georgia"/>
              </a:endParaRPr>
            </a:p>
            <a:p>
              <a:pPr indent="0" lvl="0" marL="0" marR="0" rtl="0" algn="ctr">
                <a:lnSpc>
                  <a:spcPct val="90000"/>
                </a:lnSpc>
                <a:spcBef>
                  <a:spcPts val="875"/>
                </a:spcBef>
                <a:spcAft>
                  <a:spcPts val="0"/>
                </a:spcAft>
                <a:buNone/>
              </a:pPr>
              <a:r>
                <a:t/>
              </a:r>
              <a:endParaRPr b="1" sz="2500">
                <a:solidFill>
                  <a:schemeClr val="dk1"/>
                </a:solidFill>
                <a:latin typeface="Georgia"/>
                <a:ea typeface="Georgia"/>
                <a:cs typeface="Georgia"/>
                <a:sym typeface="Georgia"/>
              </a:endParaRPr>
            </a:p>
            <a:p>
              <a:pPr indent="0" lvl="0" marL="0" marR="0" rtl="0" algn="ctr">
                <a:lnSpc>
                  <a:spcPct val="90000"/>
                </a:lnSpc>
                <a:spcBef>
                  <a:spcPts val="875"/>
                </a:spcBef>
                <a:spcAft>
                  <a:spcPts val="0"/>
                </a:spcAft>
                <a:buNone/>
              </a:pPr>
              <a:r>
                <a:rPr b="1" lang="en" sz="2500">
                  <a:solidFill>
                    <a:srgbClr val="0070C0"/>
                  </a:solidFill>
                  <a:latin typeface="Georgia"/>
                  <a:ea typeface="Georgia"/>
                  <a:cs typeface="Georgia"/>
                  <a:sym typeface="Georgia"/>
                </a:rPr>
                <a:t>2.Tanto….como</a:t>
              </a:r>
              <a:endParaRPr b="1" sz="2500">
                <a:solidFill>
                  <a:srgbClr val="0070C0"/>
                </a:solidFill>
                <a:latin typeface="Georgia"/>
                <a:ea typeface="Georgia"/>
                <a:cs typeface="Georgia"/>
                <a:sym typeface="Georgia"/>
              </a:endParaRPr>
            </a:p>
          </p:txBody>
        </p:sp>
        <p:sp>
          <p:nvSpPr>
            <p:cNvPr id="821" name="Google Shape;821;p84"/>
            <p:cNvSpPr/>
            <p:nvPr/>
          </p:nvSpPr>
          <p:spPr>
            <a:xfrm>
              <a:off x="2835071" y="1372552"/>
              <a:ext cx="2830800" cy="2882400"/>
            </a:xfrm>
            <a:prstGeom prst="rect">
              <a:avLst/>
            </a:prstGeom>
            <a:solidFill>
              <a:srgbClr val="61888A"/>
            </a:solidFill>
            <a:ln cap="flat" cmpd="sng" w="114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4"/>
            <p:cNvSpPr txBox="1"/>
            <p:nvPr/>
          </p:nvSpPr>
          <p:spPr>
            <a:xfrm>
              <a:off x="2835071" y="1372552"/>
              <a:ext cx="2830800" cy="2882400"/>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None/>
              </a:pPr>
              <a:r>
                <a:rPr lang="en" sz="2500">
                  <a:solidFill>
                    <a:schemeClr val="lt1"/>
                  </a:solidFill>
                  <a:latin typeface="Georgia"/>
                  <a:ea typeface="Georgia"/>
                  <a:cs typeface="Georgia"/>
                  <a:sym typeface="Georgia"/>
                </a:rPr>
                <a:t>1.Tan ___ como</a:t>
              </a:r>
              <a:endParaRPr sz="2500">
                <a:solidFill>
                  <a:schemeClr val="lt1"/>
                </a:solidFill>
                <a:latin typeface="Georgia"/>
                <a:ea typeface="Georgia"/>
                <a:cs typeface="Georgia"/>
                <a:sym typeface="Georgia"/>
              </a:endParaRPr>
            </a:p>
            <a:p>
              <a:pPr indent="0" lvl="0" marL="0" marR="0" rtl="0" algn="ctr">
                <a:lnSpc>
                  <a:spcPct val="90000"/>
                </a:lnSpc>
                <a:spcBef>
                  <a:spcPts val="875"/>
                </a:spcBef>
                <a:spcAft>
                  <a:spcPts val="0"/>
                </a:spcAft>
                <a:buNone/>
              </a:pPr>
              <a:r>
                <a:rPr lang="en" sz="2500">
                  <a:solidFill>
                    <a:schemeClr val="lt1"/>
                  </a:solidFill>
                  <a:latin typeface="Georgia"/>
                  <a:ea typeface="Georgia"/>
                  <a:cs typeface="Georgia"/>
                  <a:sym typeface="Georgia"/>
                </a:rPr>
                <a:t>2.Tan ____ como</a:t>
              </a:r>
              <a:endParaRPr sz="2500">
                <a:solidFill>
                  <a:schemeClr val="lt1"/>
                </a:solidFill>
                <a:latin typeface="Georgia"/>
                <a:ea typeface="Georgia"/>
                <a:cs typeface="Georgia"/>
                <a:sym typeface="Georgia"/>
              </a:endParaRPr>
            </a:p>
            <a:p>
              <a:pPr indent="0" lvl="0" marL="0" marR="0" rtl="0" algn="ctr">
                <a:lnSpc>
                  <a:spcPct val="90000"/>
                </a:lnSpc>
                <a:spcBef>
                  <a:spcPts val="875"/>
                </a:spcBef>
                <a:spcAft>
                  <a:spcPts val="0"/>
                </a:spcAft>
                <a:buNone/>
              </a:pPr>
              <a:r>
                <a:t/>
              </a:r>
              <a:endParaRPr sz="2500">
                <a:solidFill>
                  <a:schemeClr val="lt1"/>
                </a:solidFill>
                <a:latin typeface="Georgia"/>
                <a:ea typeface="Georgia"/>
                <a:cs typeface="Georgia"/>
                <a:sym typeface="Georgia"/>
              </a:endParaRPr>
            </a:p>
            <a:p>
              <a:pPr indent="0" lvl="0" marL="0" marR="0" rtl="0" algn="ctr">
                <a:lnSpc>
                  <a:spcPct val="90000"/>
                </a:lnSpc>
                <a:spcBef>
                  <a:spcPts val="875"/>
                </a:spcBef>
                <a:spcAft>
                  <a:spcPts val="0"/>
                </a:spcAft>
                <a:buNone/>
              </a:pPr>
              <a:r>
                <a:rPr lang="en" sz="2500">
                  <a:solidFill>
                    <a:schemeClr val="lt1"/>
                  </a:solidFill>
                  <a:latin typeface="Georgia"/>
                  <a:ea typeface="Georgia"/>
                  <a:cs typeface="Georgia"/>
                  <a:sym typeface="Georgia"/>
                </a:rPr>
                <a:t>3.Tanto ____ como</a:t>
              </a:r>
              <a:endParaRPr sz="2500">
                <a:solidFill>
                  <a:schemeClr val="lt1"/>
                </a:solidFill>
                <a:latin typeface="Georgia"/>
                <a:ea typeface="Georgia"/>
                <a:cs typeface="Georgia"/>
                <a:sym typeface="Georgia"/>
              </a:endParaRPr>
            </a:p>
          </p:txBody>
        </p:sp>
        <p:sp>
          <p:nvSpPr>
            <p:cNvPr id="823" name="Google Shape;823;p84"/>
            <p:cNvSpPr/>
            <p:nvPr/>
          </p:nvSpPr>
          <p:spPr>
            <a:xfrm>
              <a:off x="5670142" y="1369381"/>
              <a:ext cx="2830800" cy="2882400"/>
            </a:xfrm>
            <a:prstGeom prst="rect">
              <a:avLst/>
            </a:prstGeom>
            <a:solidFill>
              <a:srgbClr val="7030A0"/>
            </a:solidFill>
            <a:ln cap="flat" cmpd="sng" w="114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4"/>
            <p:cNvSpPr txBox="1"/>
            <p:nvPr/>
          </p:nvSpPr>
          <p:spPr>
            <a:xfrm>
              <a:off x="5670142" y="1369381"/>
              <a:ext cx="2830800" cy="2882400"/>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None/>
              </a:pPr>
              <a:r>
                <a:rPr lang="en" sz="2500">
                  <a:solidFill>
                    <a:schemeClr val="lt1"/>
                  </a:solidFill>
                  <a:latin typeface="Georgia"/>
                  <a:ea typeface="Georgia"/>
                  <a:cs typeface="Georgia"/>
                  <a:sym typeface="Georgia"/>
                </a:rPr>
                <a:t>1.___________</a:t>
              </a:r>
              <a:endParaRPr/>
            </a:p>
            <a:p>
              <a:pPr indent="0" lvl="0" marL="0" marR="0" rtl="0" algn="ctr">
                <a:lnSpc>
                  <a:spcPct val="90000"/>
                </a:lnSpc>
                <a:spcBef>
                  <a:spcPts val="875"/>
                </a:spcBef>
                <a:spcAft>
                  <a:spcPts val="0"/>
                </a:spcAft>
                <a:buNone/>
              </a:pPr>
              <a:r>
                <a:rPr lang="en" sz="2500">
                  <a:solidFill>
                    <a:schemeClr val="lt1"/>
                  </a:solidFill>
                  <a:latin typeface="Georgia"/>
                  <a:ea typeface="Georgia"/>
                  <a:cs typeface="Georgia"/>
                  <a:sym typeface="Georgia"/>
                </a:rPr>
                <a:t>2.___________</a:t>
              </a:r>
              <a:endParaRPr/>
            </a:p>
            <a:p>
              <a:pPr indent="0" lvl="0" marL="0" marR="0" rtl="0" algn="ctr">
                <a:lnSpc>
                  <a:spcPct val="90000"/>
                </a:lnSpc>
                <a:spcBef>
                  <a:spcPts val="875"/>
                </a:spcBef>
                <a:spcAft>
                  <a:spcPts val="0"/>
                </a:spcAft>
                <a:buNone/>
              </a:pPr>
              <a:r>
                <a:t/>
              </a:r>
              <a:endParaRPr sz="2500">
                <a:solidFill>
                  <a:schemeClr val="lt1"/>
                </a:solidFill>
                <a:latin typeface="Georgia"/>
                <a:ea typeface="Georgia"/>
                <a:cs typeface="Georgia"/>
                <a:sym typeface="Georgia"/>
              </a:endParaRPr>
            </a:p>
            <a:p>
              <a:pPr indent="0" lvl="0" marL="0" marR="0" rtl="0" algn="ctr">
                <a:lnSpc>
                  <a:spcPct val="90000"/>
                </a:lnSpc>
                <a:spcBef>
                  <a:spcPts val="875"/>
                </a:spcBef>
                <a:spcAft>
                  <a:spcPts val="0"/>
                </a:spcAft>
                <a:buNone/>
              </a:pPr>
              <a:r>
                <a:rPr lang="en" sz="2500">
                  <a:solidFill>
                    <a:schemeClr val="lt1"/>
                  </a:solidFill>
                  <a:latin typeface="Georgia"/>
                  <a:ea typeface="Georgia"/>
                  <a:cs typeface="Georgia"/>
                  <a:sym typeface="Georgia"/>
                </a:rPr>
                <a:t>3.___________</a:t>
              </a:r>
              <a:endParaRPr/>
            </a:p>
          </p:txBody>
        </p:sp>
        <p:sp>
          <p:nvSpPr>
            <p:cNvPr id="825" name="Google Shape;825;p84"/>
            <p:cNvSpPr/>
            <p:nvPr/>
          </p:nvSpPr>
          <p:spPr>
            <a:xfrm>
              <a:off x="0" y="4254912"/>
              <a:ext cx="8501100" cy="320400"/>
            </a:xfrm>
            <a:prstGeom prst="rect">
              <a:avLst/>
            </a:prstGeom>
            <a:solidFill>
              <a:srgbClr val="BC57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5"/>
          <p:cNvSpPr/>
          <p:nvPr/>
        </p:nvSpPr>
        <p:spPr>
          <a:xfrm>
            <a:off x="6101508" y="29262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5"/>
          <p:cNvSpPr/>
          <p:nvPr/>
        </p:nvSpPr>
        <p:spPr>
          <a:xfrm>
            <a:off x="2283531" y="29262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5"/>
          <p:cNvSpPr/>
          <p:nvPr/>
        </p:nvSpPr>
        <p:spPr>
          <a:xfrm>
            <a:off x="6101508" y="11736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5"/>
          <p:cNvSpPr/>
          <p:nvPr/>
        </p:nvSpPr>
        <p:spPr>
          <a:xfrm>
            <a:off x="2283531" y="11736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will we learn of this topic?</a:t>
            </a:r>
            <a:endParaRPr/>
          </a:p>
        </p:txBody>
      </p:sp>
      <p:sp>
        <p:nvSpPr>
          <p:cNvPr id="835" name="Google Shape;835;p85"/>
          <p:cNvSpPr txBox="1"/>
          <p:nvPr>
            <p:ph idx="1" type="subTitle"/>
          </p:nvPr>
        </p:nvSpPr>
        <p:spPr>
          <a:xfrm>
            <a:off x="803461" y="2182208"/>
            <a:ext cx="3719100" cy="6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
            </a:r>
            <a:r>
              <a:rPr lang="en"/>
              <a:t>et's unlock exciting words and build amazing worlds together!</a:t>
            </a:r>
            <a:endParaRPr/>
          </a:p>
        </p:txBody>
      </p:sp>
      <p:sp>
        <p:nvSpPr>
          <p:cNvPr id="836" name="Google Shape;836;p85"/>
          <p:cNvSpPr txBox="1"/>
          <p:nvPr>
            <p:ph idx="2" type="subTitle"/>
          </p:nvPr>
        </p:nvSpPr>
        <p:spPr>
          <a:xfrm>
            <a:off x="4621439" y="2182209"/>
            <a:ext cx="3719100" cy="6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Discover cool phrases and expressions for daily adventures!</a:t>
            </a:r>
            <a:endParaRPr/>
          </a:p>
        </p:txBody>
      </p:sp>
      <p:sp>
        <p:nvSpPr>
          <p:cNvPr id="837" name="Google Shape;837;p85"/>
          <p:cNvSpPr txBox="1"/>
          <p:nvPr>
            <p:ph idx="3" type="subTitle"/>
          </p:nvPr>
        </p:nvSpPr>
        <p:spPr>
          <a:xfrm>
            <a:off x="803461" y="3935023"/>
            <a:ext cx="3719100" cy="6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Jump into exciting tales and catchy songs to learn this language!</a:t>
            </a:r>
            <a:endParaRPr/>
          </a:p>
        </p:txBody>
      </p:sp>
      <p:sp>
        <p:nvSpPr>
          <p:cNvPr id="838" name="Google Shape;838;p85"/>
          <p:cNvSpPr txBox="1"/>
          <p:nvPr>
            <p:ph idx="4" type="subTitle"/>
          </p:nvPr>
        </p:nvSpPr>
        <p:spPr>
          <a:xfrm>
            <a:off x="4621439" y="3935024"/>
            <a:ext cx="3719100" cy="6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Engage in games and creative projects that bring this language to life</a:t>
            </a:r>
            <a:endParaRPr/>
          </a:p>
        </p:txBody>
      </p:sp>
      <p:sp>
        <p:nvSpPr>
          <p:cNvPr id="839" name="Google Shape;839;p85"/>
          <p:cNvSpPr txBox="1"/>
          <p:nvPr>
            <p:ph idx="5" type="title"/>
          </p:nvPr>
        </p:nvSpPr>
        <p:spPr>
          <a:xfrm>
            <a:off x="2296261" y="1318148"/>
            <a:ext cx="733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40" name="Google Shape;840;p85"/>
          <p:cNvSpPr txBox="1"/>
          <p:nvPr>
            <p:ph idx="6" type="title"/>
          </p:nvPr>
        </p:nvSpPr>
        <p:spPr>
          <a:xfrm>
            <a:off x="2297311" y="3070748"/>
            <a:ext cx="731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41" name="Google Shape;841;p85"/>
          <p:cNvSpPr txBox="1"/>
          <p:nvPr>
            <p:ph idx="7" type="title"/>
          </p:nvPr>
        </p:nvSpPr>
        <p:spPr>
          <a:xfrm>
            <a:off x="6115289" y="1318748"/>
            <a:ext cx="731400" cy="44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42" name="Google Shape;842;p85"/>
          <p:cNvSpPr txBox="1"/>
          <p:nvPr>
            <p:ph idx="8" type="title"/>
          </p:nvPr>
        </p:nvSpPr>
        <p:spPr>
          <a:xfrm>
            <a:off x="6115289" y="3070748"/>
            <a:ext cx="731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43" name="Google Shape;843;p85"/>
          <p:cNvSpPr txBox="1"/>
          <p:nvPr>
            <p:ph idx="9" type="subTitle"/>
          </p:nvPr>
        </p:nvSpPr>
        <p:spPr>
          <a:xfrm>
            <a:off x="803461" y="1977025"/>
            <a:ext cx="37191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Vocabulary</a:t>
            </a:r>
            <a:endParaRPr/>
          </a:p>
        </p:txBody>
      </p:sp>
      <p:sp>
        <p:nvSpPr>
          <p:cNvPr id="844" name="Google Shape;844;p85"/>
          <p:cNvSpPr txBox="1"/>
          <p:nvPr>
            <p:ph idx="13" type="subTitle"/>
          </p:nvPr>
        </p:nvSpPr>
        <p:spPr>
          <a:xfrm>
            <a:off x="803461" y="3729970"/>
            <a:ext cx="37191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Stories and songs</a:t>
            </a:r>
            <a:endParaRPr/>
          </a:p>
        </p:txBody>
      </p:sp>
      <p:sp>
        <p:nvSpPr>
          <p:cNvPr id="845" name="Google Shape;845;p85"/>
          <p:cNvSpPr txBox="1"/>
          <p:nvPr>
            <p:ph idx="14" type="subTitle"/>
          </p:nvPr>
        </p:nvSpPr>
        <p:spPr>
          <a:xfrm>
            <a:off x="4621439" y="1977025"/>
            <a:ext cx="37191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Everyday expressions</a:t>
            </a:r>
            <a:endParaRPr/>
          </a:p>
        </p:txBody>
      </p:sp>
      <p:sp>
        <p:nvSpPr>
          <p:cNvPr id="846" name="Google Shape;846;p85"/>
          <p:cNvSpPr txBox="1"/>
          <p:nvPr>
            <p:ph idx="15" type="subTitle"/>
          </p:nvPr>
        </p:nvSpPr>
        <p:spPr>
          <a:xfrm>
            <a:off x="4621439" y="3729968"/>
            <a:ext cx="37191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Playful activities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6"/>
          <p:cNvSpPr txBox="1"/>
          <p:nvPr>
            <p:ph idx="1" type="subTitle"/>
          </p:nvPr>
        </p:nvSpPr>
        <p:spPr>
          <a:xfrm>
            <a:off x="720075" y="1424275"/>
            <a:ext cx="3597000" cy="30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into the enchanting world of language discovery!</a:t>
            </a:r>
            <a:r>
              <a:rPr lang="en"/>
              <a:t> Our journey begins with the exciting exploration of sounds, words, and expressions that make language so fascinating. Together, we'll learn how to greet new friends, introduce ourselves, and create a foundation for </a:t>
            </a:r>
            <a:endParaRPr/>
          </a:p>
          <a:p>
            <a:pPr indent="0" lvl="0" marL="0" rtl="0" algn="l">
              <a:spcBef>
                <a:spcPts val="0"/>
              </a:spcBef>
              <a:spcAft>
                <a:spcPts val="0"/>
              </a:spcAft>
              <a:buNone/>
            </a:pPr>
            <a:r>
              <a:rPr lang="en"/>
              <a:t>clear communication</a:t>
            </a:r>
            <a:endParaRPr/>
          </a:p>
        </p:txBody>
      </p:sp>
      <p:sp>
        <p:nvSpPr>
          <p:cNvPr id="852" name="Google Shape;852;p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853" name="Google Shape;853;p86"/>
          <p:cNvSpPr txBox="1"/>
          <p:nvPr>
            <p:ph idx="2" type="subTitle"/>
          </p:nvPr>
        </p:nvSpPr>
        <p:spPr>
          <a:xfrm>
            <a:off x="4826935" y="1424275"/>
            <a:ext cx="3597000" cy="30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lively activities, every lesson becomes a delightful experience. From cheerful greetings to expressing simple emotions, each step takes us deeper into the wonders of language. Join us on this joy-filled adventure where laughter, friendship, and the thrill of discovering a new way of expressing ourselves await!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7"/>
          <p:cNvSpPr/>
          <p:nvPr/>
        </p:nvSpPr>
        <p:spPr>
          <a:xfrm>
            <a:off x="4012381" y="1387538"/>
            <a:ext cx="1119239" cy="1097276"/>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7"/>
          <p:cNvSpPr txBox="1"/>
          <p:nvPr>
            <p:ph idx="1" type="subTitle"/>
          </p:nvPr>
        </p:nvSpPr>
        <p:spPr>
          <a:xfrm>
            <a:off x="1888500" y="3281663"/>
            <a:ext cx="5367000" cy="4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Learning vocabulary is very important!</a:t>
            </a:r>
            <a:endParaRPr/>
          </a:p>
        </p:txBody>
      </p:sp>
      <p:sp>
        <p:nvSpPr>
          <p:cNvPr id="860" name="Google Shape;860;p87"/>
          <p:cNvSpPr txBox="1"/>
          <p:nvPr>
            <p:ph type="title"/>
          </p:nvPr>
        </p:nvSpPr>
        <p:spPr>
          <a:xfrm>
            <a:off x="1888500" y="2588363"/>
            <a:ext cx="5367000" cy="69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Vocabulary</a:t>
            </a:r>
            <a:endParaRPr/>
          </a:p>
        </p:txBody>
      </p:sp>
      <p:sp>
        <p:nvSpPr>
          <p:cNvPr id="861" name="Google Shape;861;p87"/>
          <p:cNvSpPr txBox="1"/>
          <p:nvPr>
            <p:ph idx="2" type="title"/>
          </p:nvPr>
        </p:nvSpPr>
        <p:spPr>
          <a:xfrm>
            <a:off x="3991500" y="1570776"/>
            <a:ext cx="1161000" cy="73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862" name="Google Shape;862;p87"/>
          <p:cNvPicPr preferRelativeResize="0"/>
          <p:nvPr/>
        </p:nvPicPr>
        <p:blipFill>
          <a:blip r:embed="rId3">
            <a:alphaModFix/>
          </a:blip>
          <a:stretch>
            <a:fillRect/>
          </a:stretch>
        </p:blipFill>
        <p:spPr>
          <a:xfrm>
            <a:off x="485078" y="3591650"/>
            <a:ext cx="1102596" cy="950875"/>
          </a:xfrm>
          <a:prstGeom prst="rect">
            <a:avLst/>
          </a:prstGeom>
          <a:noFill/>
          <a:ln>
            <a:noFill/>
          </a:ln>
        </p:spPr>
      </p:pic>
      <p:pic>
        <p:nvPicPr>
          <p:cNvPr id="863" name="Google Shape;863;p87"/>
          <p:cNvPicPr preferRelativeResize="0"/>
          <p:nvPr/>
        </p:nvPicPr>
        <p:blipFill>
          <a:blip r:embed="rId4">
            <a:alphaModFix/>
          </a:blip>
          <a:stretch>
            <a:fillRect/>
          </a:stretch>
        </p:blipFill>
        <p:spPr>
          <a:xfrm>
            <a:off x="6236083" y="189975"/>
            <a:ext cx="2390043" cy="229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88"/>
          <p:cNvPicPr preferRelativeResize="0"/>
          <p:nvPr>
            <p:ph idx="2" type="pic"/>
          </p:nvPr>
        </p:nvPicPr>
        <p:blipFill rotWithShape="1">
          <a:blip r:embed="rId3">
            <a:alphaModFix/>
          </a:blip>
          <a:srcRect b="59" l="0" r="0" t="69"/>
          <a:stretch/>
        </p:blipFill>
        <p:spPr>
          <a:xfrm>
            <a:off x="5245425" y="1298225"/>
            <a:ext cx="2916900" cy="2913000"/>
          </a:xfrm>
          <a:prstGeom prst="ellipse">
            <a:avLst/>
          </a:prstGeom>
        </p:spPr>
      </p:pic>
      <p:sp>
        <p:nvSpPr>
          <p:cNvPr id="869" name="Google Shape;869;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 to the world of vocabulary!</a:t>
            </a:r>
            <a:endParaRPr/>
          </a:p>
        </p:txBody>
      </p:sp>
      <p:sp>
        <p:nvSpPr>
          <p:cNvPr id="870" name="Google Shape;870;p88"/>
          <p:cNvSpPr txBox="1"/>
          <p:nvPr>
            <p:ph idx="1" type="body"/>
          </p:nvPr>
        </p:nvSpPr>
        <p:spPr>
          <a:xfrm>
            <a:off x="981675" y="1298225"/>
            <a:ext cx="4015200" cy="29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section, we'll dive into the magical realm of words, discovering their meanings and how they help us express ideas. We are going to learn:</a:t>
            </a:r>
            <a:endParaRPr/>
          </a:p>
          <a:p>
            <a:pPr indent="-226059" lvl="0" marL="274320" rtl="0" algn="l">
              <a:spcBef>
                <a:spcPts val="1000"/>
              </a:spcBef>
              <a:spcAft>
                <a:spcPts val="0"/>
              </a:spcAft>
              <a:buSzPts val="1400"/>
              <a:buChar char="●"/>
            </a:pPr>
            <a:r>
              <a:rPr lang="en"/>
              <a:t>Word exploration</a:t>
            </a:r>
            <a:endParaRPr/>
          </a:p>
          <a:p>
            <a:pPr indent="-226059" lvl="0" marL="274320" rtl="0" algn="l">
              <a:spcBef>
                <a:spcPts val="0"/>
              </a:spcBef>
              <a:spcAft>
                <a:spcPts val="0"/>
              </a:spcAft>
              <a:buSzPts val="1400"/>
              <a:buChar char="●"/>
            </a:pPr>
            <a:r>
              <a:rPr lang="en"/>
              <a:t>Language connections</a:t>
            </a:r>
            <a:endParaRPr/>
          </a:p>
          <a:p>
            <a:pPr indent="0" lvl="0" marL="0" rtl="0" algn="l">
              <a:spcBef>
                <a:spcPts val="1000"/>
              </a:spcBef>
              <a:spcAft>
                <a:spcPts val="0"/>
              </a:spcAft>
              <a:buNone/>
            </a:pPr>
            <a:r>
              <a:rPr lang="en"/>
              <a:t>Get ready for a vocabulary adventure where words come to life, </a:t>
            </a:r>
            <a:r>
              <a:rPr b="1" lang="en"/>
              <a:t>and every discovery opens a new door to the wonders of language!</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89"/>
          <p:cNvPicPr preferRelativeResize="0"/>
          <p:nvPr/>
        </p:nvPicPr>
        <p:blipFill rotWithShape="1">
          <a:blip r:embed="rId3">
            <a:alphaModFix/>
          </a:blip>
          <a:srcRect b="3139" l="0" r="6129" t="2848"/>
          <a:stretch/>
        </p:blipFill>
        <p:spPr>
          <a:xfrm>
            <a:off x="1227925" y="1761700"/>
            <a:ext cx="1326000" cy="1327800"/>
          </a:xfrm>
          <a:prstGeom prst="ellipse">
            <a:avLst/>
          </a:prstGeom>
          <a:noFill/>
          <a:ln>
            <a:noFill/>
          </a:ln>
        </p:spPr>
      </p:pic>
      <p:pic>
        <p:nvPicPr>
          <p:cNvPr id="876" name="Google Shape;876;p89"/>
          <p:cNvPicPr preferRelativeResize="0"/>
          <p:nvPr/>
        </p:nvPicPr>
        <p:blipFill rotWithShape="1">
          <a:blip r:embed="rId4">
            <a:alphaModFix/>
          </a:blip>
          <a:srcRect b="0" l="0" r="5873" t="5731"/>
          <a:stretch/>
        </p:blipFill>
        <p:spPr>
          <a:xfrm>
            <a:off x="6583525" y="1761700"/>
            <a:ext cx="1326000" cy="1327800"/>
          </a:xfrm>
          <a:prstGeom prst="ellipse">
            <a:avLst/>
          </a:prstGeom>
          <a:noFill/>
          <a:ln>
            <a:noFill/>
          </a:ln>
        </p:spPr>
      </p:pic>
      <p:pic>
        <p:nvPicPr>
          <p:cNvPr id="877" name="Google Shape;877;p89"/>
          <p:cNvPicPr preferRelativeResize="0"/>
          <p:nvPr/>
        </p:nvPicPr>
        <p:blipFill rotWithShape="1">
          <a:blip r:embed="rId5">
            <a:alphaModFix/>
          </a:blip>
          <a:srcRect b="2473" l="0" r="8197" t="5589"/>
          <a:stretch/>
        </p:blipFill>
        <p:spPr>
          <a:xfrm>
            <a:off x="3909000" y="1761700"/>
            <a:ext cx="1326000" cy="1327800"/>
          </a:xfrm>
          <a:prstGeom prst="ellipse">
            <a:avLst/>
          </a:prstGeom>
          <a:noFill/>
          <a:ln>
            <a:noFill/>
          </a:ln>
        </p:spPr>
      </p:pic>
      <p:sp>
        <p:nvSpPr>
          <p:cNvPr id="878" name="Google Shape;878;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1: Describe the picture</a:t>
            </a:r>
            <a:endParaRPr/>
          </a:p>
        </p:txBody>
      </p:sp>
      <p:sp>
        <p:nvSpPr>
          <p:cNvPr id="879" name="Google Shape;879;p89"/>
          <p:cNvSpPr txBox="1"/>
          <p:nvPr>
            <p:ph idx="4294967295" type="body"/>
          </p:nvPr>
        </p:nvSpPr>
        <p:spPr>
          <a:xfrm>
            <a:off x="726450" y="1058225"/>
            <a:ext cx="7704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Display a picture </a:t>
            </a:r>
            <a:r>
              <a:rPr lang="en"/>
              <a:t>of something related to the topic. Have students discuss what they are seeing and </a:t>
            </a:r>
            <a:r>
              <a:rPr b="1" lang="en"/>
              <a:t>fill in the missing part in the language they are learning</a:t>
            </a:r>
            <a:endParaRPr b="1"/>
          </a:p>
        </p:txBody>
      </p:sp>
      <p:sp>
        <p:nvSpPr>
          <p:cNvPr id="880" name="Google Shape;880;p89"/>
          <p:cNvSpPr txBox="1"/>
          <p:nvPr>
            <p:ph idx="4294967295" type="body"/>
          </p:nvPr>
        </p:nvSpPr>
        <p:spPr>
          <a:xfrm>
            <a:off x="706375" y="3089500"/>
            <a:ext cx="2369100" cy="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describe this?</a:t>
            </a:r>
            <a:endParaRPr/>
          </a:p>
        </p:txBody>
      </p:sp>
      <p:sp>
        <p:nvSpPr>
          <p:cNvPr id="881" name="Google Shape;881;p89"/>
          <p:cNvSpPr txBox="1"/>
          <p:nvPr>
            <p:ph idx="4294967295" type="body"/>
          </p:nvPr>
        </p:nvSpPr>
        <p:spPr>
          <a:xfrm>
            <a:off x="3387450" y="3089500"/>
            <a:ext cx="2369100" cy="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describe this?</a:t>
            </a:r>
            <a:endParaRPr/>
          </a:p>
        </p:txBody>
      </p:sp>
      <p:sp>
        <p:nvSpPr>
          <p:cNvPr id="882" name="Google Shape;882;p89"/>
          <p:cNvSpPr txBox="1"/>
          <p:nvPr>
            <p:ph idx="4294967295" type="body"/>
          </p:nvPr>
        </p:nvSpPr>
        <p:spPr>
          <a:xfrm>
            <a:off x="6062425" y="3089500"/>
            <a:ext cx="2368200" cy="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describe this?</a:t>
            </a:r>
            <a:endParaRPr/>
          </a:p>
        </p:txBody>
      </p:sp>
      <p:sp>
        <p:nvSpPr>
          <p:cNvPr id="883" name="Google Shape;883;p89"/>
          <p:cNvSpPr/>
          <p:nvPr/>
        </p:nvSpPr>
        <p:spPr>
          <a:xfrm>
            <a:off x="706375" y="3486400"/>
            <a:ext cx="2369100" cy="1101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Write your answer</a:t>
            </a:r>
            <a:endParaRPr>
              <a:solidFill>
                <a:schemeClr val="lt1"/>
              </a:solidFill>
              <a:latin typeface="Montserrat Medium"/>
              <a:ea typeface="Montserrat Medium"/>
              <a:cs typeface="Montserrat Medium"/>
              <a:sym typeface="Montserrat Medium"/>
            </a:endParaRPr>
          </a:p>
        </p:txBody>
      </p:sp>
      <p:sp>
        <p:nvSpPr>
          <p:cNvPr id="884" name="Google Shape;884;p89"/>
          <p:cNvSpPr/>
          <p:nvPr/>
        </p:nvSpPr>
        <p:spPr>
          <a:xfrm>
            <a:off x="3387450" y="3486400"/>
            <a:ext cx="2369100" cy="1101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Write your answer</a:t>
            </a:r>
            <a:endParaRPr>
              <a:solidFill>
                <a:schemeClr val="lt1"/>
              </a:solidFill>
              <a:latin typeface="Montserrat Medium"/>
              <a:ea typeface="Montserrat Medium"/>
              <a:cs typeface="Montserrat Medium"/>
              <a:sym typeface="Montserrat Medium"/>
            </a:endParaRPr>
          </a:p>
        </p:txBody>
      </p:sp>
      <p:sp>
        <p:nvSpPr>
          <p:cNvPr id="885" name="Google Shape;885;p89"/>
          <p:cNvSpPr/>
          <p:nvPr/>
        </p:nvSpPr>
        <p:spPr>
          <a:xfrm>
            <a:off x="6061975" y="3486400"/>
            <a:ext cx="2369100" cy="1101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Write your answer</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Everyday expressions</a:t>
            </a:r>
            <a:endParaRPr/>
          </a:p>
        </p:txBody>
      </p:sp>
      <p:sp>
        <p:nvSpPr>
          <p:cNvPr id="891" name="Google Shape;891;p90"/>
          <p:cNvSpPr txBox="1"/>
          <p:nvPr>
            <p:ph idx="1" type="subTitle"/>
          </p:nvPr>
        </p:nvSpPr>
        <p:spPr>
          <a:xfrm>
            <a:off x="719992" y="2591655"/>
            <a:ext cx="2487000" cy="14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 ready for </a:t>
            </a:r>
            <a:r>
              <a:rPr b="1" lang="en"/>
              <a:t>exciting expressions!</a:t>
            </a:r>
            <a:r>
              <a:rPr lang="en"/>
              <a:t> From saying "Hi" to simple requests, we'll turn words into fun tools for talking</a:t>
            </a:r>
            <a:endParaRPr/>
          </a:p>
        </p:txBody>
      </p:sp>
      <p:sp>
        <p:nvSpPr>
          <p:cNvPr id="892" name="Google Shape;892;p90"/>
          <p:cNvSpPr txBox="1"/>
          <p:nvPr>
            <p:ph idx="2" type="subTitle"/>
          </p:nvPr>
        </p:nvSpPr>
        <p:spPr>
          <a:xfrm>
            <a:off x="3324768" y="2590605"/>
            <a:ext cx="2487000" cy="14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 phrases for </a:t>
            </a:r>
            <a:r>
              <a:rPr b="1" lang="en"/>
              <a:t>daily fun!</a:t>
            </a:r>
            <a:r>
              <a:rPr lang="en"/>
              <a:t> Role-playing and cool activities make these expressions your language superpowers!</a:t>
            </a:r>
            <a:endParaRPr/>
          </a:p>
        </p:txBody>
      </p:sp>
      <p:sp>
        <p:nvSpPr>
          <p:cNvPr id="893" name="Google Shape;893;p90"/>
          <p:cNvSpPr txBox="1"/>
          <p:nvPr>
            <p:ph idx="3" type="subTitle"/>
          </p:nvPr>
        </p:nvSpPr>
        <p:spPr>
          <a:xfrm>
            <a:off x="5937008" y="2591655"/>
            <a:ext cx="2487000" cy="14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Practice phrases for </a:t>
            </a:r>
            <a:r>
              <a:rPr b="1" lang="en"/>
              <a:t>real chats</a:t>
            </a:r>
            <a:r>
              <a:rPr lang="en"/>
              <a:t>. Dive into language fun, turning learning into a journey of self-expression!</a:t>
            </a:r>
            <a:endParaRPr/>
          </a:p>
        </p:txBody>
      </p:sp>
      <p:sp>
        <p:nvSpPr>
          <p:cNvPr id="894" name="Google Shape;894;p90"/>
          <p:cNvSpPr txBox="1"/>
          <p:nvPr>
            <p:ph idx="4" type="subTitle"/>
          </p:nvPr>
        </p:nvSpPr>
        <p:spPr>
          <a:xfrm>
            <a:off x="719992" y="2234351"/>
            <a:ext cx="24870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Fun phrases</a:t>
            </a:r>
            <a:endParaRPr/>
          </a:p>
        </p:txBody>
      </p:sp>
      <p:sp>
        <p:nvSpPr>
          <p:cNvPr id="895" name="Google Shape;895;p90"/>
          <p:cNvSpPr txBox="1"/>
          <p:nvPr>
            <p:ph idx="5" type="subTitle"/>
          </p:nvPr>
        </p:nvSpPr>
        <p:spPr>
          <a:xfrm>
            <a:off x="5937008" y="2234351"/>
            <a:ext cx="24870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Chat confidence</a:t>
            </a:r>
            <a:endParaRPr/>
          </a:p>
        </p:txBody>
      </p:sp>
      <p:sp>
        <p:nvSpPr>
          <p:cNvPr id="896" name="Google Shape;896;p90"/>
          <p:cNvSpPr txBox="1"/>
          <p:nvPr>
            <p:ph idx="6" type="subTitle"/>
          </p:nvPr>
        </p:nvSpPr>
        <p:spPr>
          <a:xfrm>
            <a:off x="3324768" y="2234350"/>
            <a:ext cx="24870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Adventure talk</a:t>
            </a:r>
            <a:endParaRPr/>
          </a:p>
        </p:txBody>
      </p:sp>
      <p:sp>
        <p:nvSpPr>
          <p:cNvPr id="897" name="Google Shape;897;p90"/>
          <p:cNvSpPr/>
          <p:nvPr/>
        </p:nvSpPr>
        <p:spPr>
          <a:xfrm>
            <a:off x="1584012" y="1349663"/>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0"/>
          <p:cNvSpPr/>
          <p:nvPr/>
        </p:nvSpPr>
        <p:spPr>
          <a:xfrm>
            <a:off x="4188788" y="1349663"/>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0"/>
          <p:cNvSpPr/>
          <p:nvPr/>
        </p:nvSpPr>
        <p:spPr>
          <a:xfrm>
            <a:off x="6801027" y="1349663"/>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0"/>
          <p:cNvSpPr/>
          <p:nvPr/>
        </p:nvSpPr>
        <p:spPr>
          <a:xfrm>
            <a:off x="4386133" y="1618852"/>
            <a:ext cx="364271" cy="198241"/>
          </a:xfrm>
          <a:custGeom>
            <a:rect b="b" l="l" r="r" t="t"/>
            <a:pathLst>
              <a:path extrusionOk="0" h="35897" w="66231">
                <a:moveTo>
                  <a:pt x="42623" y="3881"/>
                </a:moveTo>
                <a:lnTo>
                  <a:pt x="42817" y="3913"/>
                </a:lnTo>
                <a:lnTo>
                  <a:pt x="43173" y="4011"/>
                </a:lnTo>
                <a:lnTo>
                  <a:pt x="43496" y="4205"/>
                </a:lnTo>
                <a:lnTo>
                  <a:pt x="43788" y="4431"/>
                </a:lnTo>
                <a:lnTo>
                  <a:pt x="44014" y="4722"/>
                </a:lnTo>
                <a:lnTo>
                  <a:pt x="44208" y="5045"/>
                </a:lnTo>
                <a:lnTo>
                  <a:pt x="44305" y="5401"/>
                </a:lnTo>
                <a:lnTo>
                  <a:pt x="44337" y="5595"/>
                </a:lnTo>
                <a:lnTo>
                  <a:pt x="44337" y="5789"/>
                </a:lnTo>
                <a:lnTo>
                  <a:pt x="44337" y="5983"/>
                </a:lnTo>
                <a:lnTo>
                  <a:pt x="44305" y="6177"/>
                </a:lnTo>
                <a:lnTo>
                  <a:pt x="44208" y="6533"/>
                </a:lnTo>
                <a:lnTo>
                  <a:pt x="44014" y="6856"/>
                </a:lnTo>
                <a:lnTo>
                  <a:pt x="43788" y="7147"/>
                </a:lnTo>
                <a:lnTo>
                  <a:pt x="43496" y="7406"/>
                </a:lnTo>
                <a:lnTo>
                  <a:pt x="43173" y="7568"/>
                </a:lnTo>
                <a:lnTo>
                  <a:pt x="42817" y="7697"/>
                </a:lnTo>
                <a:lnTo>
                  <a:pt x="42623" y="7697"/>
                </a:lnTo>
                <a:lnTo>
                  <a:pt x="42429" y="7730"/>
                </a:lnTo>
                <a:lnTo>
                  <a:pt x="23802" y="7730"/>
                </a:lnTo>
                <a:lnTo>
                  <a:pt x="23608" y="7697"/>
                </a:lnTo>
                <a:lnTo>
                  <a:pt x="23414" y="7697"/>
                </a:lnTo>
                <a:lnTo>
                  <a:pt x="23058" y="7568"/>
                </a:lnTo>
                <a:lnTo>
                  <a:pt x="22735" y="7406"/>
                </a:lnTo>
                <a:lnTo>
                  <a:pt x="22444" y="7147"/>
                </a:lnTo>
                <a:lnTo>
                  <a:pt x="22217" y="6856"/>
                </a:lnTo>
                <a:lnTo>
                  <a:pt x="22023" y="6533"/>
                </a:lnTo>
                <a:lnTo>
                  <a:pt x="21926" y="6177"/>
                </a:lnTo>
                <a:lnTo>
                  <a:pt x="21894" y="5983"/>
                </a:lnTo>
                <a:lnTo>
                  <a:pt x="21894" y="5789"/>
                </a:lnTo>
                <a:lnTo>
                  <a:pt x="21894" y="5595"/>
                </a:lnTo>
                <a:lnTo>
                  <a:pt x="21926" y="5401"/>
                </a:lnTo>
                <a:lnTo>
                  <a:pt x="22023" y="5045"/>
                </a:lnTo>
                <a:lnTo>
                  <a:pt x="22217" y="4722"/>
                </a:lnTo>
                <a:lnTo>
                  <a:pt x="22444" y="4431"/>
                </a:lnTo>
                <a:lnTo>
                  <a:pt x="22735" y="4205"/>
                </a:lnTo>
                <a:lnTo>
                  <a:pt x="23058" y="4011"/>
                </a:lnTo>
                <a:lnTo>
                  <a:pt x="23414" y="3913"/>
                </a:lnTo>
                <a:lnTo>
                  <a:pt x="23608" y="3881"/>
                </a:lnTo>
                <a:close/>
                <a:moveTo>
                  <a:pt x="56820" y="7794"/>
                </a:moveTo>
                <a:lnTo>
                  <a:pt x="57370" y="7827"/>
                </a:lnTo>
                <a:lnTo>
                  <a:pt x="57920" y="7891"/>
                </a:lnTo>
                <a:lnTo>
                  <a:pt x="58470" y="8021"/>
                </a:lnTo>
                <a:lnTo>
                  <a:pt x="58955" y="8215"/>
                </a:lnTo>
                <a:lnTo>
                  <a:pt x="59440" y="8441"/>
                </a:lnTo>
                <a:lnTo>
                  <a:pt x="59893" y="8732"/>
                </a:lnTo>
                <a:lnTo>
                  <a:pt x="60345" y="9055"/>
                </a:lnTo>
                <a:lnTo>
                  <a:pt x="60733" y="9411"/>
                </a:lnTo>
                <a:lnTo>
                  <a:pt x="61089" y="9799"/>
                </a:lnTo>
                <a:lnTo>
                  <a:pt x="61412" y="10220"/>
                </a:lnTo>
                <a:lnTo>
                  <a:pt x="61671" y="10672"/>
                </a:lnTo>
                <a:lnTo>
                  <a:pt x="61930" y="11157"/>
                </a:lnTo>
                <a:lnTo>
                  <a:pt x="62092" y="11675"/>
                </a:lnTo>
                <a:lnTo>
                  <a:pt x="62253" y="12192"/>
                </a:lnTo>
                <a:lnTo>
                  <a:pt x="62318" y="12742"/>
                </a:lnTo>
                <a:lnTo>
                  <a:pt x="62350" y="13324"/>
                </a:lnTo>
                <a:lnTo>
                  <a:pt x="62350" y="20730"/>
                </a:lnTo>
                <a:lnTo>
                  <a:pt x="62350" y="21086"/>
                </a:lnTo>
                <a:lnTo>
                  <a:pt x="62286" y="21441"/>
                </a:lnTo>
                <a:lnTo>
                  <a:pt x="62221" y="21765"/>
                </a:lnTo>
                <a:lnTo>
                  <a:pt x="62124" y="22088"/>
                </a:lnTo>
                <a:lnTo>
                  <a:pt x="61995" y="22411"/>
                </a:lnTo>
                <a:lnTo>
                  <a:pt x="61833" y="22703"/>
                </a:lnTo>
                <a:lnTo>
                  <a:pt x="61671" y="22994"/>
                </a:lnTo>
                <a:lnTo>
                  <a:pt x="61477" y="23252"/>
                </a:lnTo>
                <a:lnTo>
                  <a:pt x="61251" y="23511"/>
                </a:lnTo>
                <a:lnTo>
                  <a:pt x="61024" y="23770"/>
                </a:lnTo>
                <a:lnTo>
                  <a:pt x="60766" y="23964"/>
                </a:lnTo>
                <a:lnTo>
                  <a:pt x="60507" y="24158"/>
                </a:lnTo>
                <a:lnTo>
                  <a:pt x="60216" y="24352"/>
                </a:lnTo>
                <a:lnTo>
                  <a:pt x="59925" y="24481"/>
                </a:lnTo>
                <a:lnTo>
                  <a:pt x="59601" y="24611"/>
                </a:lnTo>
                <a:lnTo>
                  <a:pt x="59278" y="24708"/>
                </a:lnTo>
                <a:lnTo>
                  <a:pt x="59116" y="24125"/>
                </a:lnTo>
                <a:lnTo>
                  <a:pt x="58922" y="23576"/>
                </a:lnTo>
                <a:lnTo>
                  <a:pt x="58696" y="23026"/>
                </a:lnTo>
                <a:lnTo>
                  <a:pt x="58437" y="22476"/>
                </a:lnTo>
                <a:lnTo>
                  <a:pt x="58114" y="21959"/>
                </a:lnTo>
                <a:lnTo>
                  <a:pt x="57790" y="21441"/>
                </a:lnTo>
                <a:lnTo>
                  <a:pt x="57402" y="20956"/>
                </a:lnTo>
                <a:lnTo>
                  <a:pt x="57014" y="20503"/>
                </a:lnTo>
                <a:lnTo>
                  <a:pt x="56594" y="20115"/>
                </a:lnTo>
                <a:lnTo>
                  <a:pt x="56141" y="19727"/>
                </a:lnTo>
                <a:lnTo>
                  <a:pt x="55688" y="19372"/>
                </a:lnTo>
                <a:lnTo>
                  <a:pt x="55236" y="19081"/>
                </a:lnTo>
                <a:lnTo>
                  <a:pt x="54718" y="18790"/>
                </a:lnTo>
                <a:lnTo>
                  <a:pt x="54233" y="18531"/>
                </a:lnTo>
                <a:lnTo>
                  <a:pt x="53716" y="18304"/>
                </a:lnTo>
                <a:lnTo>
                  <a:pt x="53166" y="18143"/>
                </a:lnTo>
                <a:lnTo>
                  <a:pt x="52616" y="17981"/>
                </a:lnTo>
                <a:lnTo>
                  <a:pt x="52066" y="17852"/>
                </a:lnTo>
                <a:lnTo>
                  <a:pt x="51484" y="17787"/>
                </a:lnTo>
                <a:lnTo>
                  <a:pt x="50935" y="17722"/>
                </a:lnTo>
                <a:lnTo>
                  <a:pt x="49770" y="17722"/>
                </a:lnTo>
                <a:lnTo>
                  <a:pt x="49188" y="17787"/>
                </a:lnTo>
                <a:lnTo>
                  <a:pt x="48606" y="17884"/>
                </a:lnTo>
                <a:lnTo>
                  <a:pt x="42559" y="19081"/>
                </a:lnTo>
                <a:lnTo>
                  <a:pt x="42009" y="19210"/>
                </a:lnTo>
                <a:lnTo>
                  <a:pt x="41459" y="19372"/>
                </a:lnTo>
                <a:lnTo>
                  <a:pt x="40942" y="19566"/>
                </a:lnTo>
                <a:lnTo>
                  <a:pt x="40424" y="19824"/>
                </a:lnTo>
                <a:lnTo>
                  <a:pt x="39939" y="20083"/>
                </a:lnTo>
                <a:lnTo>
                  <a:pt x="39486" y="20406"/>
                </a:lnTo>
                <a:lnTo>
                  <a:pt x="39066" y="20730"/>
                </a:lnTo>
                <a:lnTo>
                  <a:pt x="38646" y="21118"/>
                </a:lnTo>
                <a:lnTo>
                  <a:pt x="38258" y="21506"/>
                </a:lnTo>
                <a:lnTo>
                  <a:pt x="37902" y="21926"/>
                </a:lnTo>
                <a:lnTo>
                  <a:pt x="37578" y="22347"/>
                </a:lnTo>
                <a:lnTo>
                  <a:pt x="37287" y="22832"/>
                </a:lnTo>
                <a:lnTo>
                  <a:pt x="37029" y="23317"/>
                </a:lnTo>
                <a:lnTo>
                  <a:pt x="36802" y="23802"/>
                </a:lnTo>
                <a:lnTo>
                  <a:pt x="36608" y="24320"/>
                </a:lnTo>
                <a:lnTo>
                  <a:pt x="36447" y="24869"/>
                </a:lnTo>
                <a:lnTo>
                  <a:pt x="29785" y="24869"/>
                </a:lnTo>
                <a:lnTo>
                  <a:pt x="29623" y="24320"/>
                </a:lnTo>
                <a:lnTo>
                  <a:pt x="29429" y="23802"/>
                </a:lnTo>
                <a:lnTo>
                  <a:pt x="29203" y="23317"/>
                </a:lnTo>
                <a:lnTo>
                  <a:pt x="28944" y="22832"/>
                </a:lnTo>
                <a:lnTo>
                  <a:pt x="28653" y="22347"/>
                </a:lnTo>
                <a:lnTo>
                  <a:pt x="28329" y="21926"/>
                </a:lnTo>
                <a:lnTo>
                  <a:pt x="27974" y="21506"/>
                </a:lnTo>
                <a:lnTo>
                  <a:pt x="27586" y="21118"/>
                </a:lnTo>
                <a:lnTo>
                  <a:pt x="27165" y="20730"/>
                </a:lnTo>
                <a:lnTo>
                  <a:pt x="26745" y="20406"/>
                </a:lnTo>
                <a:lnTo>
                  <a:pt x="26292" y="20083"/>
                </a:lnTo>
                <a:lnTo>
                  <a:pt x="25807" y="19824"/>
                </a:lnTo>
                <a:lnTo>
                  <a:pt x="25289" y="19566"/>
                </a:lnTo>
                <a:lnTo>
                  <a:pt x="24772" y="19372"/>
                </a:lnTo>
                <a:lnTo>
                  <a:pt x="24222" y="19210"/>
                </a:lnTo>
                <a:lnTo>
                  <a:pt x="23672" y="19081"/>
                </a:lnTo>
                <a:lnTo>
                  <a:pt x="17625" y="17884"/>
                </a:lnTo>
                <a:lnTo>
                  <a:pt x="17043" y="17787"/>
                </a:lnTo>
                <a:lnTo>
                  <a:pt x="16461" y="17722"/>
                </a:lnTo>
                <a:lnTo>
                  <a:pt x="15297" y="17722"/>
                </a:lnTo>
                <a:lnTo>
                  <a:pt x="14747" y="17787"/>
                </a:lnTo>
                <a:lnTo>
                  <a:pt x="14165" y="17852"/>
                </a:lnTo>
                <a:lnTo>
                  <a:pt x="13615" y="17981"/>
                </a:lnTo>
                <a:lnTo>
                  <a:pt x="13065" y="18143"/>
                </a:lnTo>
                <a:lnTo>
                  <a:pt x="12548" y="18304"/>
                </a:lnTo>
                <a:lnTo>
                  <a:pt x="11998" y="18531"/>
                </a:lnTo>
                <a:lnTo>
                  <a:pt x="11513" y="18790"/>
                </a:lnTo>
                <a:lnTo>
                  <a:pt x="10995" y="19081"/>
                </a:lnTo>
                <a:lnTo>
                  <a:pt x="10543" y="19372"/>
                </a:lnTo>
                <a:lnTo>
                  <a:pt x="10090" y="19727"/>
                </a:lnTo>
                <a:lnTo>
                  <a:pt x="9637" y="20115"/>
                </a:lnTo>
                <a:lnTo>
                  <a:pt x="9249" y="20503"/>
                </a:lnTo>
                <a:lnTo>
                  <a:pt x="8829" y="20956"/>
                </a:lnTo>
                <a:lnTo>
                  <a:pt x="8441" y="21441"/>
                </a:lnTo>
                <a:lnTo>
                  <a:pt x="8117" y="21959"/>
                </a:lnTo>
                <a:lnTo>
                  <a:pt x="7794" y="22476"/>
                </a:lnTo>
                <a:lnTo>
                  <a:pt x="7535" y="23026"/>
                </a:lnTo>
                <a:lnTo>
                  <a:pt x="7309" y="23576"/>
                </a:lnTo>
                <a:lnTo>
                  <a:pt x="7115" y="24125"/>
                </a:lnTo>
                <a:lnTo>
                  <a:pt x="6953" y="24708"/>
                </a:lnTo>
                <a:lnTo>
                  <a:pt x="6630" y="24611"/>
                </a:lnTo>
                <a:lnTo>
                  <a:pt x="6306" y="24481"/>
                </a:lnTo>
                <a:lnTo>
                  <a:pt x="6015" y="24352"/>
                </a:lnTo>
                <a:lnTo>
                  <a:pt x="5724" y="24158"/>
                </a:lnTo>
                <a:lnTo>
                  <a:pt x="5465" y="23964"/>
                </a:lnTo>
                <a:lnTo>
                  <a:pt x="5207" y="23770"/>
                </a:lnTo>
                <a:lnTo>
                  <a:pt x="4980" y="23511"/>
                </a:lnTo>
                <a:lnTo>
                  <a:pt x="4754" y="23252"/>
                </a:lnTo>
                <a:lnTo>
                  <a:pt x="4560" y="22994"/>
                </a:lnTo>
                <a:lnTo>
                  <a:pt x="4398" y="22703"/>
                </a:lnTo>
                <a:lnTo>
                  <a:pt x="4237" y="22411"/>
                </a:lnTo>
                <a:lnTo>
                  <a:pt x="4107" y="22088"/>
                </a:lnTo>
                <a:lnTo>
                  <a:pt x="4010" y="21765"/>
                </a:lnTo>
                <a:lnTo>
                  <a:pt x="3946" y="21441"/>
                </a:lnTo>
                <a:lnTo>
                  <a:pt x="3881" y="21086"/>
                </a:lnTo>
                <a:lnTo>
                  <a:pt x="3881" y="20730"/>
                </a:lnTo>
                <a:lnTo>
                  <a:pt x="3881" y="13324"/>
                </a:lnTo>
                <a:lnTo>
                  <a:pt x="3913" y="12742"/>
                </a:lnTo>
                <a:lnTo>
                  <a:pt x="4010" y="12192"/>
                </a:lnTo>
                <a:lnTo>
                  <a:pt x="4140" y="11675"/>
                </a:lnTo>
                <a:lnTo>
                  <a:pt x="4334" y="11157"/>
                </a:lnTo>
                <a:lnTo>
                  <a:pt x="4560" y="10672"/>
                </a:lnTo>
                <a:lnTo>
                  <a:pt x="4819" y="10220"/>
                </a:lnTo>
                <a:lnTo>
                  <a:pt x="5142" y="9799"/>
                </a:lnTo>
                <a:lnTo>
                  <a:pt x="5498" y="9411"/>
                </a:lnTo>
                <a:lnTo>
                  <a:pt x="5886" y="9055"/>
                </a:lnTo>
                <a:lnTo>
                  <a:pt x="6339" y="8732"/>
                </a:lnTo>
                <a:lnTo>
                  <a:pt x="6791" y="8441"/>
                </a:lnTo>
                <a:lnTo>
                  <a:pt x="7276" y="8215"/>
                </a:lnTo>
                <a:lnTo>
                  <a:pt x="7762" y="8021"/>
                </a:lnTo>
                <a:lnTo>
                  <a:pt x="8311" y="7891"/>
                </a:lnTo>
                <a:lnTo>
                  <a:pt x="8861" y="7827"/>
                </a:lnTo>
                <a:lnTo>
                  <a:pt x="9411" y="7794"/>
                </a:lnTo>
                <a:lnTo>
                  <a:pt x="18369" y="7794"/>
                </a:lnTo>
                <a:lnTo>
                  <a:pt x="18531" y="8182"/>
                </a:lnTo>
                <a:lnTo>
                  <a:pt x="18725" y="8570"/>
                </a:lnTo>
                <a:lnTo>
                  <a:pt x="18951" y="8958"/>
                </a:lnTo>
                <a:lnTo>
                  <a:pt x="19210" y="9314"/>
                </a:lnTo>
                <a:lnTo>
                  <a:pt x="19468" y="9670"/>
                </a:lnTo>
                <a:lnTo>
                  <a:pt x="19792" y="9961"/>
                </a:lnTo>
                <a:lnTo>
                  <a:pt x="20115" y="10252"/>
                </a:lnTo>
                <a:lnTo>
                  <a:pt x="20439" y="10511"/>
                </a:lnTo>
                <a:lnTo>
                  <a:pt x="20827" y="10769"/>
                </a:lnTo>
                <a:lnTo>
                  <a:pt x="21215" y="10996"/>
                </a:lnTo>
                <a:lnTo>
                  <a:pt x="21603" y="11157"/>
                </a:lnTo>
                <a:lnTo>
                  <a:pt x="22023" y="11319"/>
                </a:lnTo>
                <a:lnTo>
                  <a:pt x="22444" y="11449"/>
                </a:lnTo>
                <a:lnTo>
                  <a:pt x="22896" y="11513"/>
                </a:lnTo>
                <a:lnTo>
                  <a:pt x="23349" y="11578"/>
                </a:lnTo>
                <a:lnTo>
                  <a:pt x="23802" y="11610"/>
                </a:lnTo>
                <a:lnTo>
                  <a:pt x="42429" y="11610"/>
                </a:lnTo>
                <a:lnTo>
                  <a:pt x="42882" y="11578"/>
                </a:lnTo>
                <a:lnTo>
                  <a:pt x="43335" y="11513"/>
                </a:lnTo>
                <a:lnTo>
                  <a:pt x="43788" y="11449"/>
                </a:lnTo>
                <a:lnTo>
                  <a:pt x="44208" y="11319"/>
                </a:lnTo>
                <a:lnTo>
                  <a:pt x="44628" y="11157"/>
                </a:lnTo>
                <a:lnTo>
                  <a:pt x="45016" y="10996"/>
                </a:lnTo>
                <a:lnTo>
                  <a:pt x="45405" y="10769"/>
                </a:lnTo>
                <a:lnTo>
                  <a:pt x="45793" y="10511"/>
                </a:lnTo>
                <a:lnTo>
                  <a:pt x="46116" y="10252"/>
                </a:lnTo>
                <a:lnTo>
                  <a:pt x="46439" y="9961"/>
                </a:lnTo>
                <a:lnTo>
                  <a:pt x="46763" y="9670"/>
                </a:lnTo>
                <a:lnTo>
                  <a:pt x="47021" y="9314"/>
                </a:lnTo>
                <a:lnTo>
                  <a:pt x="47280" y="8958"/>
                </a:lnTo>
                <a:lnTo>
                  <a:pt x="47507" y="8570"/>
                </a:lnTo>
                <a:lnTo>
                  <a:pt x="47701" y="8182"/>
                </a:lnTo>
                <a:lnTo>
                  <a:pt x="47862" y="7794"/>
                </a:lnTo>
                <a:close/>
                <a:moveTo>
                  <a:pt x="23349" y="0"/>
                </a:moveTo>
                <a:lnTo>
                  <a:pt x="22896" y="65"/>
                </a:lnTo>
                <a:lnTo>
                  <a:pt x="22444" y="162"/>
                </a:lnTo>
                <a:lnTo>
                  <a:pt x="21991" y="292"/>
                </a:lnTo>
                <a:lnTo>
                  <a:pt x="21570" y="453"/>
                </a:lnTo>
                <a:lnTo>
                  <a:pt x="21182" y="615"/>
                </a:lnTo>
                <a:lnTo>
                  <a:pt x="20794" y="841"/>
                </a:lnTo>
                <a:lnTo>
                  <a:pt x="20406" y="1100"/>
                </a:lnTo>
                <a:lnTo>
                  <a:pt x="20050" y="1359"/>
                </a:lnTo>
                <a:lnTo>
                  <a:pt x="19727" y="1650"/>
                </a:lnTo>
                <a:lnTo>
                  <a:pt x="19436" y="1973"/>
                </a:lnTo>
                <a:lnTo>
                  <a:pt x="19145" y="2329"/>
                </a:lnTo>
                <a:lnTo>
                  <a:pt x="18919" y="2685"/>
                </a:lnTo>
                <a:lnTo>
                  <a:pt x="18692" y="3073"/>
                </a:lnTo>
                <a:lnTo>
                  <a:pt x="18498" y="3493"/>
                </a:lnTo>
                <a:lnTo>
                  <a:pt x="18337" y="3913"/>
                </a:lnTo>
                <a:lnTo>
                  <a:pt x="8926" y="3913"/>
                </a:lnTo>
                <a:lnTo>
                  <a:pt x="8473" y="3946"/>
                </a:lnTo>
                <a:lnTo>
                  <a:pt x="7988" y="4011"/>
                </a:lnTo>
                <a:lnTo>
                  <a:pt x="7535" y="4108"/>
                </a:lnTo>
                <a:lnTo>
                  <a:pt x="7082" y="4205"/>
                </a:lnTo>
                <a:lnTo>
                  <a:pt x="6630" y="4334"/>
                </a:lnTo>
                <a:lnTo>
                  <a:pt x="6177" y="4463"/>
                </a:lnTo>
                <a:lnTo>
                  <a:pt x="5757" y="4657"/>
                </a:lnTo>
                <a:lnTo>
                  <a:pt x="5336" y="4819"/>
                </a:lnTo>
                <a:lnTo>
                  <a:pt x="4948" y="5045"/>
                </a:lnTo>
                <a:lnTo>
                  <a:pt x="4528" y="5272"/>
                </a:lnTo>
                <a:lnTo>
                  <a:pt x="4172" y="5498"/>
                </a:lnTo>
                <a:lnTo>
                  <a:pt x="3784" y="5789"/>
                </a:lnTo>
                <a:lnTo>
                  <a:pt x="3428" y="6048"/>
                </a:lnTo>
                <a:lnTo>
                  <a:pt x="3105" y="6339"/>
                </a:lnTo>
                <a:lnTo>
                  <a:pt x="2749" y="6662"/>
                </a:lnTo>
                <a:lnTo>
                  <a:pt x="2458" y="6986"/>
                </a:lnTo>
                <a:lnTo>
                  <a:pt x="2167" y="7341"/>
                </a:lnTo>
                <a:lnTo>
                  <a:pt x="1876" y="7697"/>
                </a:lnTo>
                <a:lnTo>
                  <a:pt x="1617" y="8053"/>
                </a:lnTo>
                <a:lnTo>
                  <a:pt x="1358" y="8441"/>
                </a:lnTo>
                <a:lnTo>
                  <a:pt x="1132" y="8829"/>
                </a:lnTo>
                <a:lnTo>
                  <a:pt x="938" y="9249"/>
                </a:lnTo>
                <a:lnTo>
                  <a:pt x="744" y="9670"/>
                </a:lnTo>
                <a:lnTo>
                  <a:pt x="582" y="10090"/>
                </a:lnTo>
                <a:lnTo>
                  <a:pt x="421" y="10511"/>
                </a:lnTo>
                <a:lnTo>
                  <a:pt x="291" y="10963"/>
                </a:lnTo>
                <a:lnTo>
                  <a:pt x="194" y="11416"/>
                </a:lnTo>
                <a:lnTo>
                  <a:pt x="97" y="11901"/>
                </a:lnTo>
                <a:lnTo>
                  <a:pt x="65" y="12354"/>
                </a:lnTo>
                <a:lnTo>
                  <a:pt x="0" y="12839"/>
                </a:lnTo>
                <a:lnTo>
                  <a:pt x="0" y="13324"/>
                </a:lnTo>
                <a:lnTo>
                  <a:pt x="0" y="20730"/>
                </a:lnTo>
                <a:lnTo>
                  <a:pt x="32" y="21474"/>
                </a:lnTo>
                <a:lnTo>
                  <a:pt x="129" y="22217"/>
                </a:lnTo>
                <a:lnTo>
                  <a:pt x="291" y="22929"/>
                </a:lnTo>
                <a:lnTo>
                  <a:pt x="518" y="23608"/>
                </a:lnTo>
                <a:lnTo>
                  <a:pt x="809" y="24255"/>
                </a:lnTo>
                <a:lnTo>
                  <a:pt x="1164" y="24869"/>
                </a:lnTo>
                <a:lnTo>
                  <a:pt x="1552" y="25451"/>
                </a:lnTo>
                <a:lnTo>
                  <a:pt x="2005" y="26001"/>
                </a:lnTo>
                <a:lnTo>
                  <a:pt x="2490" y="26519"/>
                </a:lnTo>
                <a:lnTo>
                  <a:pt x="3008" y="26971"/>
                </a:lnTo>
                <a:lnTo>
                  <a:pt x="3590" y="27392"/>
                </a:lnTo>
                <a:lnTo>
                  <a:pt x="4172" y="27780"/>
                </a:lnTo>
                <a:lnTo>
                  <a:pt x="4819" y="28071"/>
                </a:lnTo>
                <a:lnTo>
                  <a:pt x="5498" y="28330"/>
                </a:lnTo>
                <a:lnTo>
                  <a:pt x="6177" y="28524"/>
                </a:lnTo>
                <a:lnTo>
                  <a:pt x="6921" y="28653"/>
                </a:lnTo>
                <a:lnTo>
                  <a:pt x="7050" y="29267"/>
                </a:lnTo>
                <a:lnTo>
                  <a:pt x="7244" y="29882"/>
                </a:lnTo>
                <a:lnTo>
                  <a:pt x="7471" y="30464"/>
                </a:lnTo>
                <a:lnTo>
                  <a:pt x="7762" y="31014"/>
                </a:lnTo>
                <a:lnTo>
                  <a:pt x="8085" y="31563"/>
                </a:lnTo>
                <a:lnTo>
                  <a:pt x="8408" y="32113"/>
                </a:lnTo>
                <a:lnTo>
                  <a:pt x="8796" y="32598"/>
                </a:lnTo>
                <a:lnTo>
                  <a:pt x="9249" y="33083"/>
                </a:lnTo>
                <a:lnTo>
                  <a:pt x="9573" y="33407"/>
                </a:lnTo>
                <a:lnTo>
                  <a:pt x="9896" y="33730"/>
                </a:lnTo>
                <a:lnTo>
                  <a:pt x="10252" y="34021"/>
                </a:lnTo>
                <a:lnTo>
                  <a:pt x="10640" y="34280"/>
                </a:lnTo>
                <a:lnTo>
                  <a:pt x="11028" y="34539"/>
                </a:lnTo>
                <a:lnTo>
                  <a:pt x="11416" y="34765"/>
                </a:lnTo>
                <a:lnTo>
                  <a:pt x="11804" y="34991"/>
                </a:lnTo>
                <a:lnTo>
                  <a:pt x="12224" y="35153"/>
                </a:lnTo>
                <a:lnTo>
                  <a:pt x="12645" y="35347"/>
                </a:lnTo>
                <a:lnTo>
                  <a:pt x="13098" y="35477"/>
                </a:lnTo>
                <a:lnTo>
                  <a:pt x="13518" y="35606"/>
                </a:lnTo>
                <a:lnTo>
                  <a:pt x="13971" y="35703"/>
                </a:lnTo>
                <a:lnTo>
                  <a:pt x="14423" y="35768"/>
                </a:lnTo>
                <a:lnTo>
                  <a:pt x="14876" y="35832"/>
                </a:lnTo>
                <a:lnTo>
                  <a:pt x="15329" y="35865"/>
                </a:lnTo>
                <a:lnTo>
                  <a:pt x="15814" y="35897"/>
                </a:lnTo>
                <a:lnTo>
                  <a:pt x="16267" y="35865"/>
                </a:lnTo>
                <a:lnTo>
                  <a:pt x="16720" y="35832"/>
                </a:lnTo>
                <a:lnTo>
                  <a:pt x="17172" y="35800"/>
                </a:lnTo>
                <a:lnTo>
                  <a:pt x="17625" y="35703"/>
                </a:lnTo>
                <a:lnTo>
                  <a:pt x="23672" y="34539"/>
                </a:lnTo>
                <a:lnTo>
                  <a:pt x="24222" y="34409"/>
                </a:lnTo>
                <a:lnTo>
                  <a:pt x="24772" y="34215"/>
                </a:lnTo>
                <a:lnTo>
                  <a:pt x="25289" y="34021"/>
                </a:lnTo>
                <a:lnTo>
                  <a:pt x="25807" y="33795"/>
                </a:lnTo>
                <a:lnTo>
                  <a:pt x="26292" y="33504"/>
                </a:lnTo>
                <a:lnTo>
                  <a:pt x="26745" y="33213"/>
                </a:lnTo>
                <a:lnTo>
                  <a:pt x="27165" y="32857"/>
                </a:lnTo>
                <a:lnTo>
                  <a:pt x="27586" y="32501"/>
                </a:lnTo>
                <a:lnTo>
                  <a:pt x="27974" y="32113"/>
                </a:lnTo>
                <a:lnTo>
                  <a:pt x="28329" y="31693"/>
                </a:lnTo>
                <a:lnTo>
                  <a:pt x="28653" y="31240"/>
                </a:lnTo>
                <a:lnTo>
                  <a:pt x="28944" y="30787"/>
                </a:lnTo>
                <a:lnTo>
                  <a:pt x="29203" y="30302"/>
                </a:lnTo>
                <a:lnTo>
                  <a:pt x="29429" y="29785"/>
                </a:lnTo>
                <a:lnTo>
                  <a:pt x="29623" y="29267"/>
                </a:lnTo>
                <a:lnTo>
                  <a:pt x="29785" y="28750"/>
                </a:lnTo>
                <a:lnTo>
                  <a:pt x="36447" y="28750"/>
                </a:lnTo>
                <a:lnTo>
                  <a:pt x="36608" y="29267"/>
                </a:lnTo>
                <a:lnTo>
                  <a:pt x="36802" y="29785"/>
                </a:lnTo>
                <a:lnTo>
                  <a:pt x="37029" y="30302"/>
                </a:lnTo>
                <a:lnTo>
                  <a:pt x="37287" y="30787"/>
                </a:lnTo>
                <a:lnTo>
                  <a:pt x="37578" y="31240"/>
                </a:lnTo>
                <a:lnTo>
                  <a:pt x="37902" y="31693"/>
                </a:lnTo>
                <a:lnTo>
                  <a:pt x="38258" y="32113"/>
                </a:lnTo>
                <a:lnTo>
                  <a:pt x="38646" y="32501"/>
                </a:lnTo>
                <a:lnTo>
                  <a:pt x="39066" y="32857"/>
                </a:lnTo>
                <a:lnTo>
                  <a:pt x="39486" y="33213"/>
                </a:lnTo>
                <a:lnTo>
                  <a:pt x="39939" y="33504"/>
                </a:lnTo>
                <a:lnTo>
                  <a:pt x="40424" y="33795"/>
                </a:lnTo>
                <a:lnTo>
                  <a:pt x="40942" y="34021"/>
                </a:lnTo>
                <a:lnTo>
                  <a:pt x="41459" y="34215"/>
                </a:lnTo>
                <a:lnTo>
                  <a:pt x="42009" y="34409"/>
                </a:lnTo>
                <a:lnTo>
                  <a:pt x="42559" y="34539"/>
                </a:lnTo>
                <a:lnTo>
                  <a:pt x="48606" y="35703"/>
                </a:lnTo>
                <a:lnTo>
                  <a:pt x="49059" y="35800"/>
                </a:lnTo>
                <a:lnTo>
                  <a:pt x="49512" y="35832"/>
                </a:lnTo>
                <a:lnTo>
                  <a:pt x="49964" y="35865"/>
                </a:lnTo>
                <a:lnTo>
                  <a:pt x="50417" y="35897"/>
                </a:lnTo>
                <a:lnTo>
                  <a:pt x="50902" y="35865"/>
                </a:lnTo>
                <a:lnTo>
                  <a:pt x="51355" y="35832"/>
                </a:lnTo>
                <a:lnTo>
                  <a:pt x="51808" y="35768"/>
                </a:lnTo>
                <a:lnTo>
                  <a:pt x="52260" y="35703"/>
                </a:lnTo>
                <a:lnTo>
                  <a:pt x="52713" y="35606"/>
                </a:lnTo>
                <a:lnTo>
                  <a:pt x="53134" y="35477"/>
                </a:lnTo>
                <a:lnTo>
                  <a:pt x="53586" y="35347"/>
                </a:lnTo>
                <a:lnTo>
                  <a:pt x="54007" y="35153"/>
                </a:lnTo>
                <a:lnTo>
                  <a:pt x="54427" y="34991"/>
                </a:lnTo>
                <a:lnTo>
                  <a:pt x="54815" y="34765"/>
                </a:lnTo>
                <a:lnTo>
                  <a:pt x="55203" y="34539"/>
                </a:lnTo>
                <a:lnTo>
                  <a:pt x="55591" y="34280"/>
                </a:lnTo>
                <a:lnTo>
                  <a:pt x="55979" y="34021"/>
                </a:lnTo>
                <a:lnTo>
                  <a:pt x="56335" y="33730"/>
                </a:lnTo>
                <a:lnTo>
                  <a:pt x="56659" y="33407"/>
                </a:lnTo>
                <a:lnTo>
                  <a:pt x="57014" y="33083"/>
                </a:lnTo>
                <a:lnTo>
                  <a:pt x="57435" y="32598"/>
                </a:lnTo>
                <a:lnTo>
                  <a:pt x="57823" y="32113"/>
                </a:lnTo>
                <a:lnTo>
                  <a:pt x="58179" y="31563"/>
                </a:lnTo>
                <a:lnTo>
                  <a:pt x="58470" y="31014"/>
                </a:lnTo>
                <a:lnTo>
                  <a:pt x="58761" y="30464"/>
                </a:lnTo>
                <a:lnTo>
                  <a:pt x="58987" y="29882"/>
                </a:lnTo>
                <a:lnTo>
                  <a:pt x="59181" y="29267"/>
                </a:lnTo>
                <a:lnTo>
                  <a:pt x="59310" y="28653"/>
                </a:lnTo>
                <a:lnTo>
                  <a:pt x="60054" y="28524"/>
                </a:lnTo>
                <a:lnTo>
                  <a:pt x="60733" y="28330"/>
                </a:lnTo>
                <a:lnTo>
                  <a:pt x="61412" y="28071"/>
                </a:lnTo>
                <a:lnTo>
                  <a:pt x="62059" y="27780"/>
                </a:lnTo>
                <a:lnTo>
                  <a:pt x="62641" y="27392"/>
                </a:lnTo>
                <a:lnTo>
                  <a:pt x="63223" y="26971"/>
                </a:lnTo>
                <a:lnTo>
                  <a:pt x="63741" y="26519"/>
                </a:lnTo>
                <a:lnTo>
                  <a:pt x="64226" y="26001"/>
                </a:lnTo>
                <a:lnTo>
                  <a:pt x="64679" y="25451"/>
                </a:lnTo>
                <a:lnTo>
                  <a:pt x="65067" y="24869"/>
                </a:lnTo>
                <a:lnTo>
                  <a:pt x="65423" y="24255"/>
                </a:lnTo>
                <a:lnTo>
                  <a:pt x="65714" y="23608"/>
                </a:lnTo>
                <a:lnTo>
                  <a:pt x="65940" y="22929"/>
                </a:lnTo>
                <a:lnTo>
                  <a:pt x="66102" y="22217"/>
                </a:lnTo>
                <a:lnTo>
                  <a:pt x="66199" y="21474"/>
                </a:lnTo>
                <a:lnTo>
                  <a:pt x="66231" y="20730"/>
                </a:lnTo>
                <a:lnTo>
                  <a:pt x="66231" y="13324"/>
                </a:lnTo>
                <a:lnTo>
                  <a:pt x="66231" y="12839"/>
                </a:lnTo>
                <a:lnTo>
                  <a:pt x="66199" y="12354"/>
                </a:lnTo>
                <a:lnTo>
                  <a:pt x="66134" y="11901"/>
                </a:lnTo>
                <a:lnTo>
                  <a:pt x="66037" y="11416"/>
                </a:lnTo>
                <a:lnTo>
                  <a:pt x="65940" y="10963"/>
                </a:lnTo>
                <a:lnTo>
                  <a:pt x="65811" y="10511"/>
                </a:lnTo>
                <a:lnTo>
                  <a:pt x="65649" y="10090"/>
                </a:lnTo>
                <a:lnTo>
                  <a:pt x="65487" y="9670"/>
                </a:lnTo>
                <a:lnTo>
                  <a:pt x="65293" y="9249"/>
                </a:lnTo>
                <a:lnTo>
                  <a:pt x="65099" y="8829"/>
                </a:lnTo>
                <a:lnTo>
                  <a:pt x="64873" y="8441"/>
                </a:lnTo>
                <a:lnTo>
                  <a:pt x="64614" y="8053"/>
                </a:lnTo>
                <a:lnTo>
                  <a:pt x="64355" y="7697"/>
                </a:lnTo>
                <a:lnTo>
                  <a:pt x="64064" y="7341"/>
                </a:lnTo>
                <a:lnTo>
                  <a:pt x="63773" y="6986"/>
                </a:lnTo>
                <a:lnTo>
                  <a:pt x="63482" y="6662"/>
                </a:lnTo>
                <a:lnTo>
                  <a:pt x="63126" y="6339"/>
                </a:lnTo>
                <a:lnTo>
                  <a:pt x="62803" y="6048"/>
                </a:lnTo>
                <a:lnTo>
                  <a:pt x="62447" y="5789"/>
                </a:lnTo>
                <a:lnTo>
                  <a:pt x="62059" y="5498"/>
                </a:lnTo>
                <a:lnTo>
                  <a:pt x="61704" y="5272"/>
                </a:lnTo>
                <a:lnTo>
                  <a:pt x="61283" y="5045"/>
                </a:lnTo>
                <a:lnTo>
                  <a:pt x="60895" y="4819"/>
                </a:lnTo>
                <a:lnTo>
                  <a:pt x="60475" y="4657"/>
                </a:lnTo>
                <a:lnTo>
                  <a:pt x="60054" y="4463"/>
                </a:lnTo>
                <a:lnTo>
                  <a:pt x="59601" y="4334"/>
                </a:lnTo>
                <a:lnTo>
                  <a:pt x="59149" y="4205"/>
                </a:lnTo>
                <a:lnTo>
                  <a:pt x="58696" y="4108"/>
                </a:lnTo>
                <a:lnTo>
                  <a:pt x="58243" y="4011"/>
                </a:lnTo>
                <a:lnTo>
                  <a:pt x="57790" y="3946"/>
                </a:lnTo>
                <a:lnTo>
                  <a:pt x="57305" y="3913"/>
                </a:lnTo>
                <a:lnTo>
                  <a:pt x="47895" y="3913"/>
                </a:lnTo>
                <a:lnTo>
                  <a:pt x="47733" y="3493"/>
                </a:lnTo>
                <a:lnTo>
                  <a:pt x="47539" y="3073"/>
                </a:lnTo>
                <a:lnTo>
                  <a:pt x="47313" y="2685"/>
                </a:lnTo>
                <a:lnTo>
                  <a:pt x="47086" y="2329"/>
                </a:lnTo>
                <a:lnTo>
                  <a:pt x="46795" y="1973"/>
                </a:lnTo>
                <a:lnTo>
                  <a:pt x="46504" y="1650"/>
                </a:lnTo>
                <a:lnTo>
                  <a:pt x="46181" y="1359"/>
                </a:lnTo>
                <a:lnTo>
                  <a:pt x="45825" y="1100"/>
                </a:lnTo>
                <a:lnTo>
                  <a:pt x="45437" y="841"/>
                </a:lnTo>
                <a:lnTo>
                  <a:pt x="45049" y="615"/>
                </a:lnTo>
                <a:lnTo>
                  <a:pt x="44661" y="453"/>
                </a:lnTo>
                <a:lnTo>
                  <a:pt x="44240" y="292"/>
                </a:lnTo>
                <a:lnTo>
                  <a:pt x="43788" y="162"/>
                </a:lnTo>
                <a:lnTo>
                  <a:pt x="43367" y="65"/>
                </a:lnTo>
                <a:lnTo>
                  <a:pt x="42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 name="Google Shape;901;p90"/>
          <p:cNvGrpSpPr/>
          <p:nvPr/>
        </p:nvGrpSpPr>
        <p:grpSpPr>
          <a:xfrm>
            <a:off x="1846364" y="1545613"/>
            <a:ext cx="234256" cy="365761"/>
            <a:chOff x="4002400" y="3531750"/>
            <a:chExt cx="1064800" cy="1655775"/>
          </a:xfrm>
        </p:grpSpPr>
        <p:sp>
          <p:nvSpPr>
            <p:cNvPr id="902" name="Google Shape;902;p90"/>
            <p:cNvSpPr/>
            <p:nvPr/>
          </p:nvSpPr>
          <p:spPr>
            <a:xfrm>
              <a:off x="4002400" y="3531750"/>
              <a:ext cx="861075" cy="1203050"/>
            </a:xfrm>
            <a:custGeom>
              <a:rect b="b" l="l" r="r" t="t"/>
              <a:pathLst>
                <a:path extrusionOk="0" h="48122" w="34443">
                  <a:moveTo>
                    <a:pt x="7051" y="5789"/>
                  </a:moveTo>
                  <a:lnTo>
                    <a:pt x="7051" y="8085"/>
                  </a:lnTo>
                  <a:lnTo>
                    <a:pt x="5078" y="8085"/>
                  </a:lnTo>
                  <a:lnTo>
                    <a:pt x="5498" y="7438"/>
                  </a:lnTo>
                  <a:lnTo>
                    <a:pt x="5951" y="6856"/>
                  </a:lnTo>
                  <a:lnTo>
                    <a:pt x="6469" y="6307"/>
                  </a:lnTo>
                  <a:lnTo>
                    <a:pt x="7051" y="5789"/>
                  </a:lnTo>
                  <a:close/>
                  <a:moveTo>
                    <a:pt x="15168" y="3881"/>
                  </a:moveTo>
                  <a:lnTo>
                    <a:pt x="15168" y="8085"/>
                  </a:lnTo>
                  <a:lnTo>
                    <a:pt x="11125" y="8085"/>
                  </a:lnTo>
                  <a:lnTo>
                    <a:pt x="11125" y="3978"/>
                  </a:lnTo>
                  <a:lnTo>
                    <a:pt x="11805" y="3881"/>
                  </a:lnTo>
                  <a:close/>
                  <a:moveTo>
                    <a:pt x="22638" y="3881"/>
                  </a:moveTo>
                  <a:lnTo>
                    <a:pt x="23317" y="3978"/>
                  </a:lnTo>
                  <a:lnTo>
                    <a:pt x="23317" y="8085"/>
                  </a:lnTo>
                  <a:lnTo>
                    <a:pt x="19243" y="8085"/>
                  </a:lnTo>
                  <a:lnTo>
                    <a:pt x="19243" y="3881"/>
                  </a:lnTo>
                  <a:close/>
                  <a:moveTo>
                    <a:pt x="27392" y="5789"/>
                  </a:moveTo>
                  <a:lnTo>
                    <a:pt x="27942" y="6307"/>
                  </a:lnTo>
                  <a:lnTo>
                    <a:pt x="28492" y="6856"/>
                  </a:lnTo>
                  <a:lnTo>
                    <a:pt x="28944" y="7438"/>
                  </a:lnTo>
                  <a:lnTo>
                    <a:pt x="29365" y="8085"/>
                  </a:lnTo>
                  <a:lnTo>
                    <a:pt x="27392" y="8085"/>
                  </a:lnTo>
                  <a:lnTo>
                    <a:pt x="27392" y="5789"/>
                  </a:lnTo>
                  <a:close/>
                  <a:moveTo>
                    <a:pt x="7051" y="12160"/>
                  </a:moveTo>
                  <a:lnTo>
                    <a:pt x="7051" y="18951"/>
                  </a:lnTo>
                  <a:lnTo>
                    <a:pt x="3881" y="18951"/>
                  </a:lnTo>
                  <a:lnTo>
                    <a:pt x="3881" y="12483"/>
                  </a:lnTo>
                  <a:lnTo>
                    <a:pt x="3881" y="12160"/>
                  </a:lnTo>
                  <a:close/>
                  <a:moveTo>
                    <a:pt x="15168" y="12160"/>
                  </a:moveTo>
                  <a:lnTo>
                    <a:pt x="15168" y="18951"/>
                  </a:lnTo>
                  <a:lnTo>
                    <a:pt x="11125" y="18951"/>
                  </a:lnTo>
                  <a:lnTo>
                    <a:pt x="11125" y="12160"/>
                  </a:lnTo>
                  <a:close/>
                  <a:moveTo>
                    <a:pt x="23317" y="12160"/>
                  </a:moveTo>
                  <a:lnTo>
                    <a:pt x="23317" y="18951"/>
                  </a:lnTo>
                  <a:lnTo>
                    <a:pt x="19243" y="18951"/>
                  </a:lnTo>
                  <a:lnTo>
                    <a:pt x="19243" y="12160"/>
                  </a:lnTo>
                  <a:close/>
                  <a:moveTo>
                    <a:pt x="30561" y="12160"/>
                  </a:moveTo>
                  <a:lnTo>
                    <a:pt x="30561" y="12483"/>
                  </a:lnTo>
                  <a:lnTo>
                    <a:pt x="30561" y="18951"/>
                  </a:lnTo>
                  <a:lnTo>
                    <a:pt x="27392" y="18951"/>
                  </a:lnTo>
                  <a:lnTo>
                    <a:pt x="27392" y="12160"/>
                  </a:lnTo>
                  <a:close/>
                  <a:moveTo>
                    <a:pt x="7051" y="23026"/>
                  </a:moveTo>
                  <a:lnTo>
                    <a:pt x="7051" y="29785"/>
                  </a:lnTo>
                  <a:lnTo>
                    <a:pt x="3881" y="29785"/>
                  </a:lnTo>
                  <a:lnTo>
                    <a:pt x="3881" y="29494"/>
                  </a:lnTo>
                  <a:lnTo>
                    <a:pt x="3881" y="23026"/>
                  </a:lnTo>
                  <a:close/>
                  <a:moveTo>
                    <a:pt x="15168" y="23026"/>
                  </a:moveTo>
                  <a:lnTo>
                    <a:pt x="15168" y="29785"/>
                  </a:lnTo>
                  <a:lnTo>
                    <a:pt x="11125" y="29785"/>
                  </a:lnTo>
                  <a:lnTo>
                    <a:pt x="11125" y="23026"/>
                  </a:lnTo>
                  <a:close/>
                  <a:moveTo>
                    <a:pt x="23317" y="23026"/>
                  </a:moveTo>
                  <a:lnTo>
                    <a:pt x="23317" y="29785"/>
                  </a:lnTo>
                  <a:lnTo>
                    <a:pt x="19243" y="29785"/>
                  </a:lnTo>
                  <a:lnTo>
                    <a:pt x="19243" y="23026"/>
                  </a:lnTo>
                  <a:close/>
                  <a:moveTo>
                    <a:pt x="30561" y="23026"/>
                  </a:moveTo>
                  <a:lnTo>
                    <a:pt x="30561" y="29494"/>
                  </a:lnTo>
                  <a:lnTo>
                    <a:pt x="30561" y="29785"/>
                  </a:lnTo>
                  <a:lnTo>
                    <a:pt x="27392" y="29785"/>
                  </a:lnTo>
                  <a:lnTo>
                    <a:pt x="27392" y="23026"/>
                  </a:lnTo>
                  <a:close/>
                  <a:moveTo>
                    <a:pt x="7051" y="33859"/>
                  </a:moveTo>
                  <a:lnTo>
                    <a:pt x="7051" y="36188"/>
                  </a:lnTo>
                  <a:lnTo>
                    <a:pt x="6469" y="35670"/>
                  </a:lnTo>
                  <a:lnTo>
                    <a:pt x="5951" y="35121"/>
                  </a:lnTo>
                  <a:lnTo>
                    <a:pt x="5498" y="34506"/>
                  </a:lnTo>
                  <a:lnTo>
                    <a:pt x="5078" y="33859"/>
                  </a:lnTo>
                  <a:close/>
                  <a:moveTo>
                    <a:pt x="29365" y="33859"/>
                  </a:moveTo>
                  <a:lnTo>
                    <a:pt x="28944" y="34506"/>
                  </a:lnTo>
                  <a:lnTo>
                    <a:pt x="28492" y="35121"/>
                  </a:lnTo>
                  <a:lnTo>
                    <a:pt x="27942" y="35670"/>
                  </a:lnTo>
                  <a:lnTo>
                    <a:pt x="27392" y="36188"/>
                  </a:lnTo>
                  <a:lnTo>
                    <a:pt x="27392" y="33859"/>
                  </a:lnTo>
                  <a:close/>
                  <a:moveTo>
                    <a:pt x="15168" y="33859"/>
                  </a:moveTo>
                  <a:lnTo>
                    <a:pt x="15168" y="38096"/>
                  </a:lnTo>
                  <a:lnTo>
                    <a:pt x="12484" y="38096"/>
                  </a:lnTo>
                  <a:lnTo>
                    <a:pt x="11805" y="38064"/>
                  </a:lnTo>
                  <a:lnTo>
                    <a:pt x="11125" y="37999"/>
                  </a:lnTo>
                  <a:lnTo>
                    <a:pt x="11125" y="33859"/>
                  </a:lnTo>
                  <a:close/>
                  <a:moveTo>
                    <a:pt x="23317" y="33859"/>
                  </a:moveTo>
                  <a:lnTo>
                    <a:pt x="23317" y="37999"/>
                  </a:lnTo>
                  <a:lnTo>
                    <a:pt x="22638" y="38064"/>
                  </a:lnTo>
                  <a:lnTo>
                    <a:pt x="21959" y="38096"/>
                  </a:lnTo>
                  <a:lnTo>
                    <a:pt x="19243" y="38096"/>
                  </a:lnTo>
                  <a:lnTo>
                    <a:pt x="19243" y="33859"/>
                  </a:lnTo>
                  <a:close/>
                  <a:moveTo>
                    <a:pt x="11837" y="0"/>
                  </a:moveTo>
                  <a:lnTo>
                    <a:pt x="11190" y="65"/>
                  </a:lnTo>
                  <a:lnTo>
                    <a:pt x="10576" y="130"/>
                  </a:lnTo>
                  <a:lnTo>
                    <a:pt x="9961" y="227"/>
                  </a:lnTo>
                  <a:lnTo>
                    <a:pt x="9347" y="388"/>
                  </a:lnTo>
                  <a:lnTo>
                    <a:pt x="8765" y="550"/>
                  </a:lnTo>
                  <a:lnTo>
                    <a:pt x="8183" y="744"/>
                  </a:lnTo>
                  <a:lnTo>
                    <a:pt x="7600" y="971"/>
                  </a:lnTo>
                  <a:lnTo>
                    <a:pt x="7051" y="1229"/>
                  </a:lnTo>
                  <a:lnTo>
                    <a:pt x="6533" y="1488"/>
                  </a:lnTo>
                  <a:lnTo>
                    <a:pt x="6016" y="1811"/>
                  </a:lnTo>
                  <a:lnTo>
                    <a:pt x="5498" y="2135"/>
                  </a:lnTo>
                  <a:lnTo>
                    <a:pt x="5013" y="2458"/>
                  </a:lnTo>
                  <a:lnTo>
                    <a:pt x="4528" y="2846"/>
                  </a:lnTo>
                  <a:lnTo>
                    <a:pt x="4076" y="3234"/>
                  </a:lnTo>
                  <a:lnTo>
                    <a:pt x="3655" y="3655"/>
                  </a:lnTo>
                  <a:lnTo>
                    <a:pt x="3235" y="4075"/>
                  </a:lnTo>
                  <a:lnTo>
                    <a:pt x="2847" y="4528"/>
                  </a:lnTo>
                  <a:lnTo>
                    <a:pt x="2459" y="5013"/>
                  </a:lnTo>
                  <a:lnTo>
                    <a:pt x="2135" y="5498"/>
                  </a:lnTo>
                  <a:lnTo>
                    <a:pt x="1779" y="6015"/>
                  </a:lnTo>
                  <a:lnTo>
                    <a:pt x="1488" y="6533"/>
                  </a:lnTo>
                  <a:lnTo>
                    <a:pt x="1230" y="7050"/>
                  </a:lnTo>
                  <a:lnTo>
                    <a:pt x="971" y="7600"/>
                  </a:lnTo>
                  <a:lnTo>
                    <a:pt x="745" y="8182"/>
                  </a:lnTo>
                  <a:lnTo>
                    <a:pt x="551" y="8764"/>
                  </a:lnTo>
                  <a:lnTo>
                    <a:pt x="389" y="9346"/>
                  </a:lnTo>
                  <a:lnTo>
                    <a:pt x="227" y="9961"/>
                  </a:lnTo>
                  <a:lnTo>
                    <a:pt x="130" y="10575"/>
                  </a:lnTo>
                  <a:lnTo>
                    <a:pt x="65" y="11190"/>
                  </a:lnTo>
                  <a:lnTo>
                    <a:pt x="1" y="11837"/>
                  </a:lnTo>
                  <a:lnTo>
                    <a:pt x="1" y="12483"/>
                  </a:lnTo>
                  <a:lnTo>
                    <a:pt x="1" y="29494"/>
                  </a:lnTo>
                  <a:lnTo>
                    <a:pt x="1" y="30076"/>
                  </a:lnTo>
                  <a:lnTo>
                    <a:pt x="33" y="30626"/>
                  </a:lnTo>
                  <a:lnTo>
                    <a:pt x="98" y="31175"/>
                  </a:lnTo>
                  <a:lnTo>
                    <a:pt x="195" y="31725"/>
                  </a:lnTo>
                  <a:lnTo>
                    <a:pt x="292" y="32243"/>
                  </a:lnTo>
                  <a:lnTo>
                    <a:pt x="421" y="32792"/>
                  </a:lnTo>
                  <a:lnTo>
                    <a:pt x="583" y="33310"/>
                  </a:lnTo>
                  <a:lnTo>
                    <a:pt x="745" y="33827"/>
                  </a:lnTo>
                  <a:lnTo>
                    <a:pt x="939" y="34312"/>
                  </a:lnTo>
                  <a:lnTo>
                    <a:pt x="1165" y="34797"/>
                  </a:lnTo>
                  <a:lnTo>
                    <a:pt x="1424" y="35282"/>
                  </a:lnTo>
                  <a:lnTo>
                    <a:pt x="1682" y="35735"/>
                  </a:lnTo>
                  <a:lnTo>
                    <a:pt x="1941" y="36220"/>
                  </a:lnTo>
                  <a:lnTo>
                    <a:pt x="2232" y="36641"/>
                  </a:lnTo>
                  <a:lnTo>
                    <a:pt x="2556" y="37061"/>
                  </a:lnTo>
                  <a:lnTo>
                    <a:pt x="2879" y="37481"/>
                  </a:lnTo>
                  <a:lnTo>
                    <a:pt x="3235" y="37870"/>
                  </a:lnTo>
                  <a:lnTo>
                    <a:pt x="3590" y="38258"/>
                  </a:lnTo>
                  <a:lnTo>
                    <a:pt x="3978" y="38646"/>
                  </a:lnTo>
                  <a:lnTo>
                    <a:pt x="4367" y="39001"/>
                  </a:lnTo>
                  <a:lnTo>
                    <a:pt x="4787" y="39325"/>
                  </a:lnTo>
                  <a:lnTo>
                    <a:pt x="5207" y="39648"/>
                  </a:lnTo>
                  <a:lnTo>
                    <a:pt x="5628" y="39939"/>
                  </a:lnTo>
                  <a:lnTo>
                    <a:pt x="6081" y="40230"/>
                  </a:lnTo>
                  <a:lnTo>
                    <a:pt x="6566" y="40489"/>
                  </a:lnTo>
                  <a:lnTo>
                    <a:pt x="7018" y="40715"/>
                  </a:lnTo>
                  <a:lnTo>
                    <a:pt x="7503" y="40942"/>
                  </a:lnTo>
                  <a:lnTo>
                    <a:pt x="8021" y="41168"/>
                  </a:lnTo>
                  <a:lnTo>
                    <a:pt x="8538" y="41330"/>
                  </a:lnTo>
                  <a:lnTo>
                    <a:pt x="9056" y="41492"/>
                  </a:lnTo>
                  <a:lnTo>
                    <a:pt x="9573" y="41621"/>
                  </a:lnTo>
                  <a:lnTo>
                    <a:pt x="10091" y="41750"/>
                  </a:lnTo>
                  <a:lnTo>
                    <a:pt x="12581" y="48121"/>
                  </a:lnTo>
                  <a:lnTo>
                    <a:pt x="21862" y="48121"/>
                  </a:lnTo>
                  <a:lnTo>
                    <a:pt x="24352" y="41750"/>
                  </a:lnTo>
                  <a:lnTo>
                    <a:pt x="24870" y="41621"/>
                  </a:lnTo>
                  <a:lnTo>
                    <a:pt x="25387" y="41492"/>
                  </a:lnTo>
                  <a:lnTo>
                    <a:pt x="25905" y="41330"/>
                  </a:lnTo>
                  <a:lnTo>
                    <a:pt x="26422" y="41168"/>
                  </a:lnTo>
                  <a:lnTo>
                    <a:pt x="26907" y="40942"/>
                  </a:lnTo>
                  <a:lnTo>
                    <a:pt x="27392" y="40715"/>
                  </a:lnTo>
                  <a:lnTo>
                    <a:pt x="27877" y="40489"/>
                  </a:lnTo>
                  <a:lnTo>
                    <a:pt x="28330" y="40230"/>
                  </a:lnTo>
                  <a:lnTo>
                    <a:pt x="28783" y="39939"/>
                  </a:lnTo>
                  <a:lnTo>
                    <a:pt x="29235" y="39648"/>
                  </a:lnTo>
                  <a:lnTo>
                    <a:pt x="29656" y="39325"/>
                  </a:lnTo>
                  <a:lnTo>
                    <a:pt x="30076" y="39001"/>
                  </a:lnTo>
                  <a:lnTo>
                    <a:pt x="30464" y="38646"/>
                  </a:lnTo>
                  <a:lnTo>
                    <a:pt x="30852" y="38258"/>
                  </a:lnTo>
                  <a:lnTo>
                    <a:pt x="31208" y="37870"/>
                  </a:lnTo>
                  <a:lnTo>
                    <a:pt x="31564" y="37481"/>
                  </a:lnTo>
                  <a:lnTo>
                    <a:pt x="31887" y="37061"/>
                  </a:lnTo>
                  <a:lnTo>
                    <a:pt x="32211" y="36641"/>
                  </a:lnTo>
                  <a:lnTo>
                    <a:pt x="32502" y="36220"/>
                  </a:lnTo>
                  <a:lnTo>
                    <a:pt x="32760" y="35735"/>
                  </a:lnTo>
                  <a:lnTo>
                    <a:pt x="33019" y="35282"/>
                  </a:lnTo>
                  <a:lnTo>
                    <a:pt x="33278" y="34797"/>
                  </a:lnTo>
                  <a:lnTo>
                    <a:pt x="33472" y="34312"/>
                  </a:lnTo>
                  <a:lnTo>
                    <a:pt x="33698" y="33827"/>
                  </a:lnTo>
                  <a:lnTo>
                    <a:pt x="33860" y="33310"/>
                  </a:lnTo>
                  <a:lnTo>
                    <a:pt x="34022" y="32792"/>
                  </a:lnTo>
                  <a:lnTo>
                    <a:pt x="34151" y="32243"/>
                  </a:lnTo>
                  <a:lnTo>
                    <a:pt x="34248" y="31725"/>
                  </a:lnTo>
                  <a:lnTo>
                    <a:pt x="34345" y="31175"/>
                  </a:lnTo>
                  <a:lnTo>
                    <a:pt x="34410" y="30626"/>
                  </a:lnTo>
                  <a:lnTo>
                    <a:pt x="34442" y="30076"/>
                  </a:lnTo>
                  <a:lnTo>
                    <a:pt x="34442" y="29494"/>
                  </a:lnTo>
                  <a:lnTo>
                    <a:pt x="34442" y="12483"/>
                  </a:lnTo>
                  <a:lnTo>
                    <a:pt x="34442" y="11837"/>
                  </a:lnTo>
                  <a:lnTo>
                    <a:pt x="34377" y="11190"/>
                  </a:lnTo>
                  <a:lnTo>
                    <a:pt x="34313" y="10575"/>
                  </a:lnTo>
                  <a:lnTo>
                    <a:pt x="34216" y="9961"/>
                  </a:lnTo>
                  <a:lnTo>
                    <a:pt x="34054" y="9346"/>
                  </a:lnTo>
                  <a:lnTo>
                    <a:pt x="33892" y="8764"/>
                  </a:lnTo>
                  <a:lnTo>
                    <a:pt x="33698" y="8182"/>
                  </a:lnTo>
                  <a:lnTo>
                    <a:pt x="33472" y="7600"/>
                  </a:lnTo>
                  <a:lnTo>
                    <a:pt x="33213" y="7050"/>
                  </a:lnTo>
                  <a:lnTo>
                    <a:pt x="32955" y="6533"/>
                  </a:lnTo>
                  <a:lnTo>
                    <a:pt x="32631" y="6015"/>
                  </a:lnTo>
                  <a:lnTo>
                    <a:pt x="32308" y="5498"/>
                  </a:lnTo>
                  <a:lnTo>
                    <a:pt x="31984" y="5013"/>
                  </a:lnTo>
                  <a:lnTo>
                    <a:pt x="31596" y="4528"/>
                  </a:lnTo>
                  <a:lnTo>
                    <a:pt x="31208" y="4075"/>
                  </a:lnTo>
                  <a:lnTo>
                    <a:pt x="30788" y="3655"/>
                  </a:lnTo>
                  <a:lnTo>
                    <a:pt x="30367" y="3234"/>
                  </a:lnTo>
                  <a:lnTo>
                    <a:pt x="29915" y="2846"/>
                  </a:lnTo>
                  <a:lnTo>
                    <a:pt x="29430" y="2458"/>
                  </a:lnTo>
                  <a:lnTo>
                    <a:pt x="28944" y="2135"/>
                  </a:lnTo>
                  <a:lnTo>
                    <a:pt x="28427" y="1811"/>
                  </a:lnTo>
                  <a:lnTo>
                    <a:pt x="27910" y="1488"/>
                  </a:lnTo>
                  <a:lnTo>
                    <a:pt x="27392" y="1229"/>
                  </a:lnTo>
                  <a:lnTo>
                    <a:pt x="26810" y="971"/>
                  </a:lnTo>
                  <a:lnTo>
                    <a:pt x="26260" y="744"/>
                  </a:lnTo>
                  <a:lnTo>
                    <a:pt x="25678" y="550"/>
                  </a:lnTo>
                  <a:lnTo>
                    <a:pt x="25096" y="388"/>
                  </a:lnTo>
                  <a:lnTo>
                    <a:pt x="24482" y="227"/>
                  </a:lnTo>
                  <a:lnTo>
                    <a:pt x="23867" y="130"/>
                  </a:lnTo>
                  <a:lnTo>
                    <a:pt x="23253" y="65"/>
                  </a:lnTo>
                  <a:lnTo>
                    <a:pt x="226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0"/>
            <p:cNvSpPr/>
            <p:nvPr/>
          </p:nvSpPr>
          <p:spPr>
            <a:xfrm>
              <a:off x="4675875" y="4796200"/>
              <a:ext cx="391325" cy="391325"/>
            </a:xfrm>
            <a:custGeom>
              <a:rect b="b" l="l" r="r" t="t"/>
              <a:pathLst>
                <a:path extrusionOk="0" h="15653" w="15653">
                  <a:moveTo>
                    <a:pt x="7406" y="1"/>
                  </a:moveTo>
                  <a:lnTo>
                    <a:pt x="7018" y="33"/>
                  </a:lnTo>
                  <a:lnTo>
                    <a:pt x="6630" y="66"/>
                  </a:lnTo>
                  <a:lnTo>
                    <a:pt x="6242" y="163"/>
                  </a:lnTo>
                  <a:lnTo>
                    <a:pt x="5854" y="227"/>
                  </a:lnTo>
                  <a:lnTo>
                    <a:pt x="5498" y="357"/>
                  </a:lnTo>
                  <a:lnTo>
                    <a:pt x="4754" y="615"/>
                  </a:lnTo>
                  <a:lnTo>
                    <a:pt x="4075" y="939"/>
                  </a:lnTo>
                  <a:lnTo>
                    <a:pt x="3428" y="1327"/>
                  </a:lnTo>
                  <a:lnTo>
                    <a:pt x="2846" y="1780"/>
                  </a:lnTo>
                  <a:lnTo>
                    <a:pt x="2264" y="2297"/>
                  </a:lnTo>
                  <a:lnTo>
                    <a:pt x="1779" y="2847"/>
                  </a:lnTo>
                  <a:lnTo>
                    <a:pt x="1326" y="3429"/>
                  </a:lnTo>
                  <a:lnTo>
                    <a:pt x="938" y="4076"/>
                  </a:lnTo>
                  <a:lnTo>
                    <a:pt x="615" y="4755"/>
                  </a:lnTo>
                  <a:lnTo>
                    <a:pt x="324" y="5499"/>
                  </a:lnTo>
                  <a:lnTo>
                    <a:pt x="227" y="5854"/>
                  </a:lnTo>
                  <a:lnTo>
                    <a:pt x="130" y="6242"/>
                  </a:lnTo>
                  <a:lnTo>
                    <a:pt x="65" y="6630"/>
                  </a:lnTo>
                  <a:lnTo>
                    <a:pt x="33" y="7018"/>
                  </a:lnTo>
                  <a:lnTo>
                    <a:pt x="0" y="7407"/>
                  </a:lnTo>
                  <a:lnTo>
                    <a:pt x="0" y="7827"/>
                  </a:lnTo>
                  <a:lnTo>
                    <a:pt x="0" y="8215"/>
                  </a:lnTo>
                  <a:lnTo>
                    <a:pt x="33" y="8603"/>
                  </a:lnTo>
                  <a:lnTo>
                    <a:pt x="65" y="8991"/>
                  </a:lnTo>
                  <a:lnTo>
                    <a:pt x="130" y="9379"/>
                  </a:lnTo>
                  <a:lnTo>
                    <a:pt x="227" y="9767"/>
                  </a:lnTo>
                  <a:lnTo>
                    <a:pt x="324" y="10155"/>
                  </a:lnTo>
                  <a:lnTo>
                    <a:pt x="615" y="10867"/>
                  </a:lnTo>
                  <a:lnTo>
                    <a:pt x="938" y="11546"/>
                  </a:lnTo>
                  <a:lnTo>
                    <a:pt x="1326" y="12193"/>
                  </a:lnTo>
                  <a:lnTo>
                    <a:pt x="1779" y="12807"/>
                  </a:lnTo>
                  <a:lnTo>
                    <a:pt x="2264" y="13357"/>
                  </a:lnTo>
                  <a:lnTo>
                    <a:pt x="2846" y="13842"/>
                  </a:lnTo>
                  <a:lnTo>
                    <a:pt x="3428" y="14295"/>
                  </a:lnTo>
                  <a:lnTo>
                    <a:pt x="4075" y="14683"/>
                  </a:lnTo>
                  <a:lnTo>
                    <a:pt x="4754" y="15039"/>
                  </a:lnTo>
                  <a:lnTo>
                    <a:pt x="5498" y="15297"/>
                  </a:lnTo>
                  <a:lnTo>
                    <a:pt x="5854" y="15394"/>
                  </a:lnTo>
                  <a:lnTo>
                    <a:pt x="6242" y="15491"/>
                  </a:lnTo>
                  <a:lnTo>
                    <a:pt x="6630" y="15556"/>
                  </a:lnTo>
                  <a:lnTo>
                    <a:pt x="7018" y="15588"/>
                  </a:lnTo>
                  <a:lnTo>
                    <a:pt x="7406" y="15621"/>
                  </a:lnTo>
                  <a:lnTo>
                    <a:pt x="7827" y="15653"/>
                  </a:lnTo>
                  <a:lnTo>
                    <a:pt x="8215" y="15621"/>
                  </a:lnTo>
                  <a:lnTo>
                    <a:pt x="8603" y="15588"/>
                  </a:lnTo>
                  <a:lnTo>
                    <a:pt x="8991" y="15556"/>
                  </a:lnTo>
                  <a:lnTo>
                    <a:pt x="9379" y="15491"/>
                  </a:lnTo>
                  <a:lnTo>
                    <a:pt x="9767" y="15394"/>
                  </a:lnTo>
                  <a:lnTo>
                    <a:pt x="10123" y="15297"/>
                  </a:lnTo>
                  <a:lnTo>
                    <a:pt x="10866" y="15039"/>
                  </a:lnTo>
                  <a:lnTo>
                    <a:pt x="11546" y="14683"/>
                  </a:lnTo>
                  <a:lnTo>
                    <a:pt x="12192" y="14295"/>
                  </a:lnTo>
                  <a:lnTo>
                    <a:pt x="12774" y="13842"/>
                  </a:lnTo>
                  <a:lnTo>
                    <a:pt x="13357" y="13357"/>
                  </a:lnTo>
                  <a:lnTo>
                    <a:pt x="13842" y="12807"/>
                  </a:lnTo>
                  <a:lnTo>
                    <a:pt x="14294" y="12193"/>
                  </a:lnTo>
                  <a:lnTo>
                    <a:pt x="14682" y="11546"/>
                  </a:lnTo>
                  <a:lnTo>
                    <a:pt x="15006" y="10867"/>
                  </a:lnTo>
                  <a:lnTo>
                    <a:pt x="15297" y="10155"/>
                  </a:lnTo>
                  <a:lnTo>
                    <a:pt x="15394" y="9767"/>
                  </a:lnTo>
                  <a:lnTo>
                    <a:pt x="15491" y="9379"/>
                  </a:lnTo>
                  <a:lnTo>
                    <a:pt x="15556" y="8991"/>
                  </a:lnTo>
                  <a:lnTo>
                    <a:pt x="15588" y="8603"/>
                  </a:lnTo>
                  <a:lnTo>
                    <a:pt x="15620" y="8215"/>
                  </a:lnTo>
                  <a:lnTo>
                    <a:pt x="15653" y="7827"/>
                  </a:lnTo>
                  <a:lnTo>
                    <a:pt x="15620" y="7407"/>
                  </a:lnTo>
                  <a:lnTo>
                    <a:pt x="15588" y="7018"/>
                  </a:lnTo>
                  <a:lnTo>
                    <a:pt x="15556" y="6630"/>
                  </a:lnTo>
                  <a:lnTo>
                    <a:pt x="15491" y="6242"/>
                  </a:lnTo>
                  <a:lnTo>
                    <a:pt x="15394" y="5854"/>
                  </a:lnTo>
                  <a:lnTo>
                    <a:pt x="15297" y="5499"/>
                  </a:lnTo>
                  <a:lnTo>
                    <a:pt x="15006" y="4755"/>
                  </a:lnTo>
                  <a:lnTo>
                    <a:pt x="14682" y="4076"/>
                  </a:lnTo>
                  <a:lnTo>
                    <a:pt x="14294" y="3429"/>
                  </a:lnTo>
                  <a:lnTo>
                    <a:pt x="13842" y="2847"/>
                  </a:lnTo>
                  <a:lnTo>
                    <a:pt x="13357" y="2297"/>
                  </a:lnTo>
                  <a:lnTo>
                    <a:pt x="12774" y="1780"/>
                  </a:lnTo>
                  <a:lnTo>
                    <a:pt x="12192" y="1327"/>
                  </a:lnTo>
                  <a:lnTo>
                    <a:pt x="11546" y="939"/>
                  </a:lnTo>
                  <a:lnTo>
                    <a:pt x="10866" y="615"/>
                  </a:lnTo>
                  <a:lnTo>
                    <a:pt x="10123" y="357"/>
                  </a:lnTo>
                  <a:lnTo>
                    <a:pt x="9767" y="227"/>
                  </a:lnTo>
                  <a:lnTo>
                    <a:pt x="9379" y="163"/>
                  </a:lnTo>
                  <a:lnTo>
                    <a:pt x="8991" y="66"/>
                  </a:lnTo>
                  <a:lnTo>
                    <a:pt x="8603" y="33"/>
                  </a:lnTo>
                  <a:lnTo>
                    <a:pt x="8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0"/>
            <p:cNvSpPr/>
            <p:nvPr/>
          </p:nvSpPr>
          <p:spPr>
            <a:xfrm>
              <a:off x="4335500" y="4831775"/>
              <a:ext cx="194875" cy="355750"/>
            </a:xfrm>
            <a:custGeom>
              <a:rect b="b" l="l" r="r" t="t"/>
              <a:pathLst>
                <a:path extrusionOk="0" h="14230" w="7795">
                  <a:moveTo>
                    <a:pt x="1" y="1"/>
                  </a:moveTo>
                  <a:lnTo>
                    <a:pt x="1" y="12257"/>
                  </a:lnTo>
                  <a:lnTo>
                    <a:pt x="1" y="12451"/>
                  </a:lnTo>
                  <a:lnTo>
                    <a:pt x="33" y="12645"/>
                  </a:lnTo>
                  <a:lnTo>
                    <a:pt x="162" y="13033"/>
                  </a:lnTo>
                  <a:lnTo>
                    <a:pt x="324" y="13357"/>
                  </a:lnTo>
                  <a:lnTo>
                    <a:pt x="583" y="13648"/>
                  </a:lnTo>
                  <a:lnTo>
                    <a:pt x="874" y="13874"/>
                  </a:lnTo>
                  <a:lnTo>
                    <a:pt x="1197" y="14068"/>
                  </a:lnTo>
                  <a:lnTo>
                    <a:pt x="1553" y="14165"/>
                  </a:lnTo>
                  <a:lnTo>
                    <a:pt x="1747" y="14198"/>
                  </a:lnTo>
                  <a:lnTo>
                    <a:pt x="1973" y="14230"/>
                  </a:lnTo>
                  <a:lnTo>
                    <a:pt x="5822" y="14230"/>
                  </a:lnTo>
                  <a:lnTo>
                    <a:pt x="6048" y="14198"/>
                  </a:lnTo>
                  <a:lnTo>
                    <a:pt x="6242" y="14165"/>
                  </a:lnTo>
                  <a:lnTo>
                    <a:pt x="6598" y="14068"/>
                  </a:lnTo>
                  <a:lnTo>
                    <a:pt x="6921" y="13874"/>
                  </a:lnTo>
                  <a:lnTo>
                    <a:pt x="7212" y="13648"/>
                  </a:lnTo>
                  <a:lnTo>
                    <a:pt x="7471" y="13357"/>
                  </a:lnTo>
                  <a:lnTo>
                    <a:pt x="7633" y="13033"/>
                  </a:lnTo>
                  <a:lnTo>
                    <a:pt x="7762" y="12645"/>
                  </a:lnTo>
                  <a:lnTo>
                    <a:pt x="7794" y="12451"/>
                  </a:lnTo>
                  <a:lnTo>
                    <a:pt x="7794" y="12257"/>
                  </a:lnTo>
                  <a:lnTo>
                    <a:pt x="77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90"/>
          <p:cNvGrpSpPr/>
          <p:nvPr/>
        </p:nvGrpSpPr>
        <p:grpSpPr>
          <a:xfrm>
            <a:off x="6997664" y="1535141"/>
            <a:ext cx="365687" cy="365665"/>
            <a:chOff x="1182925" y="238125"/>
            <a:chExt cx="5254125" cy="5238750"/>
          </a:xfrm>
        </p:grpSpPr>
        <p:sp>
          <p:nvSpPr>
            <p:cNvPr id="906" name="Google Shape;906;p90"/>
            <p:cNvSpPr/>
            <p:nvPr/>
          </p:nvSpPr>
          <p:spPr>
            <a:xfrm>
              <a:off x="2647800" y="1464425"/>
              <a:ext cx="713250" cy="484900"/>
            </a:xfrm>
            <a:custGeom>
              <a:rect b="b" l="l" r="r" t="t"/>
              <a:pathLst>
                <a:path extrusionOk="0" h="19396" w="28530">
                  <a:moveTo>
                    <a:pt x="24116" y="0"/>
                  </a:moveTo>
                  <a:lnTo>
                    <a:pt x="1" y="10775"/>
                  </a:lnTo>
                  <a:lnTo>
                    <a:pt x="4413" y="19396"/>
                  </a:lnTo>
                  <a:lnTo>
                    <a:pt x="28529" y="8620"/>
                  </a:lnTo>
                  <a:lnTo>
                    <a:pt x="241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0"/>
            <p:cNvSpPr/>
            <p:nvPr/>
          </p:nvSpPr>
          <p:spPr>
            <a:xfrm>
              <a:off x="2398950" y="976975"/>
              <a:ext cx="710675" cy="482350"/>
            </a:xfrm>
            <a:custGeom>
              <a:rect b="b" l="l" r="r" t="t"/>
              <a:pathLst>
                <a:path extrusionOk="0" h="19294" w="28427">
                  <a:moveTo>
                    <a:pt x="24014" y="1"/>
                  </a:moveTo>
                  <a:lnTo>
                    <a:pt x="1" y="10673"/>
                  </a:lnTo>
                  <a:lnTo>
                    <a:pt x="4413" y="19293"/>
                  </a:lnTo>
                  <a:lnTo>
                    <a:pt x="28426" y="8518"/>
                  </a:lnTo>
                  <a:lnTo>
                    <a:pt x="24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0"/>
            <p:cNvSpPr/>
            <p:nvPr/>
          </p:nvSpPr>
          <p:spPr>
            <a:xfrm>
              <a:off x="2096225" y="238125"/>
              <a:ext cx="764550" cy="731175"/>
            </a:xfrm>
            <a:custGeom>
              <a:rect b="b" l="l" r="r" t="t"/>
              <a:pathLst>
                <a:path extrusionOk="0" h="29247" w="30582">
                  <a:moveTo>
                    <a:pt x="12931" y="0"/>
                  </a:moveTo>
                  <a:lnTo>
                    <a:pt x="11699" y="103"/>
                  </a:lnTo>
                  <a:lnTo>
                    <a:pt x="10365" y="308"/>
                  </a:lnTo>
                  <a:lnTo>
                    <a:pt x="9134" y="616"/>
                  </a:lnTo>
                  <a:lnTo>
                    <a:pt x="7902" y="1026"/>
                  </a:lnTo>
                  <a:lnTo>
                    <a:pt x="6671" y="1642"/>
                  </a:lnTo>
                  <a:lnTo>
                    <a:pt x="5542" y="2360"/>
                  </a:lnTo>
                  <a:lnTo>
                    <a:pt x="4516" y="3181"/>
                  </a:lnTo>
                  <a:lnTo>
                    <a:pt x="3592" y="4105"/>
                  </a:lnTo>
                  <a:lnTo>
                    <a:pt x="2771" y="5028"/>
                  </a:lnTo>
                  <a:lnTo>
                    <a:pt x="1950" y="6055"/>
                  </a:lnTo>
                  <a:lnTo>
                    <a:pt x="1335" y="7183"/>
                  </a:lnTo>
                  <a:lnTo>
                    <a:pt x="822" y="8415"/>
                  </a:lnTo>
                  <a:lnTo>
                    <a:pt x="411" y="9544"/>
                  </a:lnTo>
                  <a:lnTo>
                    <a:pt x="206" y="10878"/>
                  </a:lnTo>
                  <a:lnTo>
                    <a:pt x="1" y="12109"/>
                  </a:lnTo>
                  <a:lnTo>
                    <a:pt x="1" y="13443"/>
                  </a:lnTo>
                  <a:lnTo>
                    <a:pt x="103" y="14675"/>
                  </a:lnTo>
                  <a:lnTo>
                    <a:pt x="308" y="16009"/>
                  </a:lnTo>
                  <a:lnTo>
                    <a:pt x="616" y="17240"/>
                  </a:lnTo>
                  <a:lnTo>
                    <a:pt x="1129" y="18574"/>
                  </a:lnTo>
                  <a:lnTo>
                    <a:pt x="6568" y="29247"/>
                  </a:lnTo>
                  <a:lnTo>
                    <a:pt x="30581" y="18574"/>
                  </a:lnTo>
                  <a:lnTo>
                    <a:pt x="25040" y="7902"/>
                  </a:lnTo>
                  <a:lnTo>
                    <a:pt x="24424" y="6670"/>
                  </a:lnTo>
                  <a:lnTo>
                    <a:pt x="23706" y="5644"/>
                  </a:lnTo>
                  <a:lnTo>
                    <a:pt x="22987" y="4618"/>
                  </a:lnTo>
                  <a:lnTo>
                    <a:pt x="22064" y="3694"/>
                  </a:lnTo>
                  <a:lnTo>
                    <a:pt x="21038" y="2873"/>
                  </a:lnTo>
                  <a:lnTo>
                    <a:pt x="20011" y="2155"/>
                  </a:lnTo>
                  <a:lnTo>
                    <a:pt x="18985" y="1539"/>
                  </a:lnTo>
                  <a:lnTo>
                    <a:pt x="17856" y="1026"/>
                  </a:lnTo>
                  <a:lnTo>
                    <a:pt x="16625" y="513"/>
                  </a:lnTo>
                  <a:lnTo>
                    <a:pt x="15394" y="308"/>
                  </a:lnTo>
                  <a:lnTo>
                    <a:pt x="14162" y="103"/>
                  </a:lnTo>
                  <a:lnTo>
                    <a:pt x="129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0"/>
            <p:cNvSpPr/>
            <p:nvPr/>
          </p:nvSpPr>
          <p:spPr>
            <a:xfrm>
              <a:off x="2896650" y="1954425"/>
              <a:ext cx="738900" cy="990325"/>
            </a:xfrm>
            <a:custGeom>
              <a:rect b="b" l="l" r="r" t="t"/>
              <a:pathLst>
                <a:path extrusionOk="0" h="39613" w="29556">
                  <a:moveTo>
                    <a:pt x="24219" y="1"/>
                  </a:moveTo>
                  <a:lnTo>
                    <a:pt x="1" y="10776"/>
                  </a:lnTo>
                  <a:lnTo>
                    <a:pt x="14573" y="39612"/>
                  </a:lnTo>
                  <a:lnTo>
                    <a:pt x="29555" y="10468"/>
                  </a:lnTo>
                  <a:lnTo>
                    <a:pt x="242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90"/>
            <p:cNvSpPr/>
            <p:nvPr/>
          </p:nvSpPr>
          <p:spPr>
            <a:xfrm>
              <a:off x="3981875" y="3622000"/>
              <a:ext cx="2455175" cy="1854875"/>
            </a:xfrm>
            <a:custGeom>
              <a:rect b="b" l="l" r="r" t="t"/>
              <a:pathLst>
                <a:path extrusionOk="0" h="74195" w="98207">
                  <a:moveTo>
                    <a:pt x="14982" y="1"/>
                  </a:moveTo>
                  <a:lnTo>
                    <a:pt x="0" y="29658"/>
                  </a:lnTo>
                  <a:lnTo>
                    <a:pt x="13443" y="56339"/>
                  </a:lnTo>
                  <a:lnTo>
                    <a:pt x="14469" y="58289"/>
                  </a:lnTo>
                  <a:lnTo>
                    <a:pt x="15598" y="60239"/>
                  </a:lnTo>
                  <a:lnTo>
                    <a:pt x="16932" y="61983"/>
                  </a:lnTo>
                  <a:lnTo>
                    <a:pt x="18266" y="63728"/>
                  </a:lnTo>
                  <a:lnTo>
                    <a:pt x="19806" y="65267"/>
                  </a:lnTo>
                  <a:lnTo>
                    <a:pt x="21345" y="66806"/>
                  </a:lnTo>
                  <a:lnTo>
                    <a:pt x="23089" y="68140"/>
                  </a:lnTo>
                  <a:lnTo>
                    <a:pt x="24834" y="69372"/>
                  </a:lnTo>
                  <a:lnTo>
                    <a:pt x="26681" y="70501"/>
                  </a:lnTo>
                  <a:lnTo>
                    <a:pt x="28631" y="71424"/>
                  </a:lnTo>
                  <a:lnTo>
                    <a:pt x="30581" y="72245"/>
                  </a:lnTo>
                  <a:lnTo>
                    <a:pt x="32633" y="72964"/>
                  </a:lnTo>
                  <a:lnTo>
                    <a:pt x="34788" y="73477"/>
                  </a:lnTo>
                  <a:lnTo>
                    <a:pt x="36943" y="73887"/>
                  </a:lnTo>
                  <a:lnTo>
                    <a:pt x="39201" y="74092"/>
                  </a:lnTo>
                  <a:lnTo>
                    <a:pt x="41356" y="74195"/>
                  </a:lnTo>
                  <a:lnTo>
                    <a:pt x="84559" y="74195"/>
                  </a:lnTo>
                  <a:lnTo>
                    <a:pt x="85380" y="74092"/>
                  </a:lnTo>
                  <a:lnTo>
                    <a:pt x="86201" y="73887"/>
                  </a:lnTo>
                  <a:lnTo>
                    <a:pt x="87021" y="73682"/>
                  </a:lnTo>
                  <a:lnTo>
                    <a:pt x="87740" y="73374"/>
                  </a:lnTo>
                  <a:lnTo>
                    <a:pt x="88458" y="72964"/>
                  </a:lnTo>
                  <a:lnTo>
                    <a:pt x="89176" y="72553"/>
                  </a:lnTo>
                  <a:lnTo>
                    <a:pt x="89792" y="72040"/>
                  </a:lnTo>
                  <a:lnTo>
                    <a:pt x="90408" y="71527"/>
                  </a:lnTo>
                  <a:lnTo>
                    <a:pt x="91024" y="70911"/>
                  </a:lnTo>
                  <a:lnTo>
                    <a:pt x="91537" y="70295"/>
                  </a:lnTo>
                  <a:lnTo>
                    <a:pt x="91947" y="69577"/>
                  </a:lnTo>
                  <a:lnTo>
                    <a:pt x="92358" y="68859"/>
                  </a:lnTo>
                  <a:lnTo>
                    <a:pt x="92666" y="68140"/>
                  </a:lnTo>
                  <a:lnTo>
                    <a:pt x="92973" y="67319"/>
                  </a:lnTo>
                  <a:lnTo>
                    <a:pt x="93179" y="66499"/>
                  </a:lnTo>
                  <a:lnTo>
                    <a:pt x="98002" y="42999"/>
                  </a:lnTo>
                  <a:lnTo>
                    <a:pt x="98104" y="41972"/>
                  </a:lnTo>
                  <a:lnTo>
                    <a:pt x="98207" y="40844"/>
                  </a:lnTo>
                  <a:lnTo>
                    <a:pt x="98104" y="39715"/>
                  </a:lnTo>
                  <a:lnTo>
                    <a:pt x="97899" y="38688"/>
                  </a:lnTo>
                  <a:lnTo>
                    <a:pt x="97591" y="37765"/>
                  </a:lnTo>
                  <a:lnTo>
                    <a:pt x="97078" y="36739"/>
                  </a:lnTo>
                  <a:lnTo>
                    <a:pt x="96565" y="35815"/>
                  </a:lnTo>
                  <a:lnTo>
                    <a:pt x="95949" y="34994"/>
                  </a:lnTo>
                  <a:lnTo>
                    <a:pt x="95334" y="34276"/>
                  </a:lnTo>
                  <a:lnTo>
                    <a:pt x="94513" y="33557"/>
                  </a:lnTo>
                  <a:lnTo>
                    <a:pt x="93692" y="32942"/>
                  </a:lnTo>
                  <a:lnTo>
                    <a:pt x="92768" y="32429"/>
                  </a:lnTo>
                  <a:lnTo>
                    <a:pt x="91742" y="32018"/>
                  </a:lnTo>
                  <a:lnTo>
                    <a:pt x="90716" y="31710"/>
                  </a:lnTo>
                  <a:lnTo>
                    <a:pt x="89690" y="31505"/>
                  </a:lnTo>
                  <a:lnTo>
                    <a:pt x="37046" y="31505"/>
                  </a:lnTo>
                  <a:lnTo>
                    <a:pt x="35609" y="31402"/>
                  </a:lnTo>
                  <a:lnTo>
                    <a:pt x="34275" y="31095"/>
                  </a:lnTo>
                  <a:lnTo>
                    <a:pt x="33044" y="30582"/>
                  </a:lnTo>
                  <a:lnTo>
                    <a:pt x="31812" y="29966"/>
                  </a:lnTo>
                  <a:lnTo>
                    <a:pt x="30786" y="29145"/>
                  </a:lnTo>
                  <a:lnTo>
                    <a:pt x="29760" y="28221"/>
                  </a:lnTo>
                  <a:lnTo>
                    <a:pt x="28939" y="27092"/>
                  </a:lnTo>
                  <a:lnTo>
                    <a:pt x="28323" y="25861"/>
                  </a:lnTo>
                  <a:lnTo>
                    <a:pt x="149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0"/>
            <p:cNvSpPr/>
            <p:nvPr/>
          </p:nvSpPr>
          <p:spPr>
            <a:xfrm>
              <a:off x="4256375" y="1464425"/>
              <a:ext cx="713225" cy="484900"/>
            </a:xfrm>
            <a:custGeom>
              <a:rect b="b" l="l" r="r" t="t"/>
              <a:pathLst>
                <a:path extrusionOk="0" h="19396" w="28529">
                  <a:moveTo>
                    <a:pt x="4413" y="0"/>
                  </a:moveTo>
                  <a:lnTo>
                    <a:pt x="0" y="8620"/>
                  </a:lnTo>
                  <a:lnTo>
                    <a:pt x="24116" y="19396"/>
                  </a:lnTo>
                  <a:lnTo>
                    <a:pt x="28529" y="10775"/>
                  </a:lnTo>
                  <a:lnTo>
                    <a:pt x="4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0"/>
            <p:cNvSpPr/>
            <p:nvPr/>
          </p:nvSpPr>
          <p:spPr>
            <a:xfrm>
              <a:off x="4507800" y="976975"/>
              <a:ext cx="710650" cy="482350"/>
            </a:xfrm>
            <a:custGeom>
              <a:rect b="b" l="l" r="r" t="t"/>
              <a:pathLst>
                <a:path extrusionOk="0" h="19294" w="28426">
                  <a:moveTo>
                    <a:pt x="4413" y="1"/>
                  </a:moveTo>
                  <a:lnTo>
                    <a:pt x="0" y="8518"/>
                  </a:lnTo>
                  <a:lnTo>
                    <a:pt x="24013" y="19293"/>
                  </a:lnTo>
                  <a:lnTo>
                    <a:pt x="28426" y="10673"/>
                  </a:lnTo>
                  <a:lnTo>
                    <a:pt x="4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0"/>
            <p:cNvSpPr/>
            <p:nvPr/>
          </p:nvSpPr>
          <p:spPr>
            <a:xfrm>
              <a:off x="1182925" y="1954425"/>
              <a:ext cx="3537825" cy="3522450"/>
            </a:xfrm>
            <a:custGeom>
              <a:rect b="b" l="l" r="r" t="t"/>
              <a:pathLst>
                <a:path extrusionOk="0" h="140898" w="141513">
                  <a:moveTo>
                    <a:pt x="117294" y="1"/>
                  </a:moveTo>
                  <a:lnTo>
                    <a:pt x="69884" y="92564"/>
                  </a:lnTo>
                  <a:lnTo>
                    <a:pt x="69166" y="93795"/>
                  </a:lnTo>
                  <a:lnTo>
                    <a:pt x="68345" y="94924"/>
                  </a:lnTo>
                  <a:lnTo>
                    <a:pt x="67421" y="95848"/>
                  </a:lnTo>
                  <a:lnTo>
                    <a:pt x="66292" y="96669"/>
                  </a:lnTo>
                  <a:lnTo>
                    <a:pt x="65061" y="97285"/>
                  </a:lnTo>
                  <a:lnTo>
                    <a:pt x="63829" y="97798"/>
                  </a:lnTo>
                  <a:lnTo>
                    <a:pt x="62495" y="98105"/>
                  </a:lnTo>
                  <a:lnTo>
                    <a:pt x="61059" y="98208"/>
                  </a:lnTo>
                  <a:lnTo>
                    <a:pt x="8517" y="98208"/>
                  </a:lnTo>
                  <a:lnTo>
                    <a:pt x="7389" y="98413"/>
                  </a:lnTo>
                  <a:lnTo>
                    <a:pt x="6362" y="98721"/>
                  </a:lnTo>
                  <a:lnTo>
                    <a:pt x="5336" y="99132"/>
                  </a:lnTo>
                  <a:lnTo>
                    <a:pt x="4413" y="99645"/>
                  </a:lnTo>
                  <a:lnTo>
                    <a:pt x="3592" y="100260"/>
                  </a:lnTo>
                  <a:lnTo>
                    <a:pt x="2873" y="100979"/>
                  </a:lnTo>
                  <a:lnTo>
                    <a:pt x="2155" y="101697"/>
                  </a:lnTo>
                  <a:lnTo>
                    <a:pt x="1539" y="102518"/>
                  </a:lnTo>
                  <a:lnTo>
                    <a:pt x="1026" y="103442"/>
                  </a:lnTo>
                  <a:lnTo>
                    <a:pt x="616" y="104468"/>
                  </a:lnTo>
                  <a:lnTo>
                    <a:pt x="308" y="105391"/>
                  </a:lnTo>
                  <a:lnTo>
                    <a:pt x="0" y="106418"/>
                  </a:lnTo>
                  <a:lnTo>
                    <a:pt x="0" y="107547"/>
                  </a:lnTo>
                  <a:lnTo>
                    <a:pt x="0" y="108675"/>
                  </a:lnTo>
                  <a:lnTo>
                    <a:pt x="103" y="109702"/>
                  </a:lnTo>
                  <a:lnTo>
                    <a:pt x="4926" y="133202"/>
                  </a:lnTo>
                  <a:lnTo>
                    <a:pt x="5131" y="134022"/>
                  </a:lnTo>
                  <a:lnTo>
                    <a:pt x="5439" y="134843"/>
                  </a:lnTo>
                  <a:lnTo>
                    <a:pt x="5747" y="135562"/>
                  </a:lnTo>
                  <a:lnTo>
                    <a:pt x="6157" y="136280"/>
                  </a:lnTo>
                  <a:lnTo>
                    <a:pt x="6568" y="136998"/>
                  </a:lnTo>
                  <a:lnTo>
                    <a:pt x="7081" y="137614"/>
                  </a:lnTo>
                  <a:lnTo>
                    <a:pt x="7696" y="138230"/>
                  </a:lnTo>
                  <a:lnTo>
                    <a:pt x="8312" y="138743"/>
                  </a:lnTo>
                  <a:lnTo>
                    <a:pt x="8928" y="139256"/>
                  </a:lnTo>
                  <a:lnTo>
                    <a:pt x="9646" y="139667"/>
                  </a:lnTo>
                  <a:lnTo>
                    <a:pt x="10365" y="140077"/>
                  </a:lnTo>
                  <a:lnTo>
                    <a:pt x="11083" y="140385"/>
                  </a:lnTo>
                  <a:lnTo>
                    <a:pt x="11904" y="140590"/>
                  </a:lnTo>
                  <a:lnTo>
                    <a:pt x="12725" y="140795"/>
                  </a:lnTo>
                  <a:lnTo>
                    <a:pt x="13546" y="140898"/>
                  </a:lnTo>
                  <a:lnTo>
                    <a:pt x="56749" y="140898"/>
                  </a:lnTo>
                  <a:lnTo>
                    <a:pt x="59006" y="140795"/>
                  </a:lnTo>
                  <a:lnTo>
                    <a:pt x="61161" y="140590"/>
                  </a:lnTo>
                  <a:lnTo>
                    <a:pt x="63316" y="140180"/>
                  </a:lnTo>
                  <a:lnTo>
                    <a:pt x="65471" y="139667"/>
                  </a:lnTo>
                  <a:lnTo>
                    <a:pt x="67524" y="138948"/>
                  </a:lnTo>
                  <a:lnTo>
                    <a:pt x="69473" y="138127"/>
                  </a:lnTo>
                  <a:lnTo>
                    <a:pt x="71423" y="137204"/>
                  </a:lnTo>
                  <a:lnTo>
                    <a:pt x="73270" y="136075"/>
                  </a:lnTo>
                  <a:lnTo>
                    <a:pt x="75118" y="134843"/>
                  </a:lnTo>
                  <a:lnTo>
                    <a:pt x="76759" y="133509"/>
                  </a:lnTo>
                  <a:lnTo>
                    <a:pt x="78401" y="131970"/>
                  </a:lnTo>
                  <a:lnTo>
                    <a:pt x="79838" y="130431"/>
                  </a:lnTo>
                  <a:lnTo>
                    <a:pt x="81275" y="128686"/>
                  </a:lnTo>
                  <a:lnTo>
                    <a:pt x="82506" y="126942"/>
                  </a:lnTo>
                  <a:lnTo>
                    <a:pt x="83635" y="124992"/>
                  </a:lnTo>
                  <a:lnTo>
                    <a:pt x="84661" y="123042"/>
                  </a:lnTo>
                  <a:lnTo>
                    <a:pt x="141512" y="10776"/>
                  </a:lnTo>
                  <a:lnTo>
                    <a:pt x="1172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0"/>
            <p:cNvSpPr/>
            <p:nvPr/>
          </p:nvSpPr>
          <p:spPr>
            <a:xfrm>
              <a:off x="4759200" y="238125"/>
              <a:ext cx="761975" cy="731175"/>
            </a:xfrm>
            <a:custGeom>
              <a:rect b="b" l="l" r="r" t="t"/>
              <a:pathLst>
                <a:path extrusionOk="0" h="29247" w="30479">
                  <a:moveTo>
                    <a:pt x="17549" y="0"/>
                  </a:moveTo>
                  <a:lnTo>
                    <a:pt x="16317" y="103"/>
                  </a:lnTo>
                  <a:lnTo>
                    <a:pt x="15086" y="308"/>
                  </a:lnTo>
                  <a:lnTo>
                    <a:pt x="13854" y="513"/>
                  </a:lnTo>
                  <a:lnTo>
                    <a:pt x="12623" y="1026"/>
                  </a:lnTo>
                  <a:lnTo>
                    <a:pt x="11494" y="1539"/>
                  </a:lnTo>
                  <a:lnTo>
                    <a:pt x="10468" y="2155"/>
                  </a:lnTo>
                  <a:lnTo>
                    <a:pt x="9442" y="2873"/>
                  </a:lnTo>
                  <a:lnTo>
                    <a:pt x="8416" y="3694"/>
                  </a:lnTo>
                  <a:lnTo>
                    <a:pt x="7595" y="4618"/>
                  </a:lnTo>
                  <a:lnTo>
                    <a:pt x="6774" y="5644"/>
                  </a:lnTo>
                  <a:lnTo>
                    <a:pt x="6055" y="6670"/>
                  </a:lnTo>
                  <a:lnTo>
                    <a:pt x="5440" y="7902"/>
                  </a:lnTo>
                  <a:lnTo>
                    <a:pt x="1" y="18574"/>
                  </a:lnTo>
                  <a:lnTo>
                    <a:pt x="23911" y="29247"/>
                  </a:lnTo>
                  <a:lnTo>
                    <a:pt x="29350" y="18574"/>
                  </a:lnTo>
                  <a:lnTo>
                    <a:pt x="29863" y="17240"/>
                  </a:lnTo>
                  <a:lnTo>
                    <a:pt x="30171" y="16009"/>
                  </a:lnTo>
                  <a:lnTo>
                    <a:pt x="30376" y="14675"/>
                  </a:lnTo>
                  <a:lnTo>
                    <a:pt x="30479" y="13443"/>
                  </a:lnTo>
                  <a:lnTo>
                    <a:pt x="30479" y="12109"/>
                  </a:lnTo>
                  <a:lnTo>
                    <a:pt x="30376" y="10878"/>
                  </a:lnTo>
                  <a:lnTo>
                    <a:pt x="30068" y="9544"/>
                  </a:lnTo>
                  <a:lnTo>
                    <a:pt x="29658" y="8415"/>
                  </a:lnTo>
                  <a:lnTo>
                    <a:pt x="29145" y="7183"/>
                  </a:lnTo>
                  <a:lnTo>
                    <a:pt x="28529" y="6055"/>
                  </a:lnTo>
                  <a:lnTo>
                    <a:pt x="27811" y="5028"/>
                  </a:lnTo>
                  <a:lnTo>
                    <a:pt x="26887" y="4105"/>
                  </a:lnTo>
                  <a:lnTo>
                    <a:pt x="25964" y="3181"/>
                  </a:lnTo>
                  <a:lnTo>
                    <a:pt x="24937" y="2360"/>
                  </a:lnTo>
                  <a:lnTo>
                    <a:pt x="23809" y="1642"/>
                  </a:lnTo>
                  <a:lnTo>
                    <a:pt x="22577" y="1026"/>
                  </a:lnTo>
                  <a:lnTo>
                    <a:pt x="21346" y="616"/>
                  </a:lnTo>
                  <a:lnTo>
                    <a:pt x="20114" y="308"/>
                  </a:lnTo>
                  <a:lnTo>
                    <a:pt x="18780" y="103"/>
                  </a:lnTo>
                  <a:lnTo>
                    <a:pt x="17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0"/>
            <p:cNvSpPr/>
            <p:nvPr/>
          </p:nvSpPr>
          <p:spPr>
            <a:xfrm>
              <a:off x="4859250" y="3101200"/>
              <a:ext cx="1269950" cy="656800"/>
            </a:xfrm>
            <a:custGeom>
              <a:rect b="b" l="l" r="r" t="t"/>
              <a:pathLst>
                <a:path extrusionOk="0" h="26272" w="50798">
                  <a:moveTo>
                    <a:pt x="5337" y="1"/>
                  </a:moveTo>
                  <a:lnTo>
                    <a:pt x="4824" y="104"/>
                  </a:lnTo>
                  <a:lnTo>
                    <a:pt x="3593" y="411"/>
                  </a:lnTo>
                  <a:lnTo>
                    <a:pt x="2669" y="1027"/>
                  </a:lnTo>
                  <a:lnTo>
                    <a:pt x="1745" y="1745"/>
                  </a:lnTo>
                  <a:lnTo>
                    <a:pt x="1027" y="2566"/>
                  </a:lnTo>
                  <a:lnTo>
                    <a:pt x="411" y="3593"/>
                  </a:lnTo>
                  <a:lnTo>
                    <a:pt x="104" y="4721"/>
                  </a:lnTo>
                  <a:lnTo>
                    <a:pt x="1" y="5337"/>
                  </a:lnTo>
                  <a:lnTo>
                    <a:pt x="1" y="5953"/>
                  </a:lnTo>
                  <a:lnTo>
                    <a:pt x="1" y="20320"/>
                  </a:lnTo>
                  <a:lnTo>
                    <a:pt x="1" y="20935"/>
                  </a:lnTo>
                  <a:lnTo>
                    <a:pt x="104" y="21448"/>
                  </a:lnTo>
                  <a:lnTo>
                    <a:pt x="411" y="22680"/>
                  </a:lnTo>
                  <a:lnTo>
                    <a:pt x="1027" y="23706"/>
                  </a:lnTo>
                  <a:lnTo>
                    <a:pt x="1745" y="24527"/>
                  </a:lnTo>
                  <a:lnTo>
                    <a:pt x="2669" y="25245"/>
                  </a:lnTo>
                  <a:lnTo>
                    <a:pt x="3593" y="25861"/>
                  </a:lnTo>
                  <a:lnTo>
                    <a:pt x="4824" y="26169"/>
                  </a:lnTo>
                  <a:lnTo>
                    <a:pt x="5337" y="26272"/>
                  </a:lnTo>
                  <a:lnTo>
                    <a:pt x="45359" y="26272"/>
                  </a:lnTo>
                  <a:lnTo>
                    <a:pt x="45975" y="26169"/>
                  </a:lnTo>
                  <a:lnTo>
                    <a:pt x="47103" y="25861"/>
                  </a:lnTo>
                  <a:lnTo>
                    <a:pt x="48130" y="25245"/>
                  </a:lnTo>
                  <a:lnTo>
                    <a:pt x="48950" y="24527"/>
                  </a:lnTo>
                  <a:lnTo>
                    <a:pt x="49771" y="23706"/>
                  </a:lnTo>
                  <a:lnTo>
                    <a:pt x="50285" y="22680"/>
                  </a:lnTo>
                  <a:lnTo>
                    <a:pt x="50592" y="21448"/>
                  </a:lnTo>
                  <a:lnTo>
                    <a:pt x="50695" y="20935"/>
                  </a:lnTo>
                  <a:lnTo>
                    <a:pt x="50798" y="20320"/>
                  </a:lnTo>
                  <a:lnTo>
                    <a:pt x="50798" y="5953"/>
                  </a:lnTo>
                  <a:lnTo>
                    <a:pt x="50695" y="5337"/>
                  </a:lnTo>
                  <a:lnTo>
                    <a:pt x="50592" y="4721"/>
                  </a:lnTo>
                  <a:lnTo>
                    <a:pt x="50285" y="3593"/>
                  </a:lnTo>
                  <a:lnTo>
                    <a:pt x="49771" y="2566"/>
                  </a:lnTo>
                  <a:lnTo>
                    <a:pt x="48950" y="1745"/>
                  </a:lnTo>
                  <a:lnTo>
                    <a:pt x="48130" y="1027"/>
                  </a:lnTo>
                  <a:lnTo>
                    <a:pt x="47103" y="411"/>
                  </a:lnTo>
                  <a:lnTo>
                    <a:pt x="45975" y="104"/>
                  </a:lnTo>
                  <a:lnTo>
                    <a:pt x="453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http://www.artesonado.com/libros/portadas/feos.jpg" id="423" name="Google Shape;423;p37"/>
          <p:cNvPicPr preferRelativeResize="0"/>
          <p:nvPr/>
        </p:nvPicPr>
        <p:blipFill rotWithShape="1">
          <a:blip r:embed="rId3">
            <a:alphaModFix/>
          </a:blip>
          <a:srcRect b="11088" l="2019" r="7433" t="3089"/>
          <a:stretch/>
        </p:blipFill>
        <p:spPr>
          <a:xfrm>
            <a:off x="536075" y="1619200"/>
            <a:ext cx="3539625" cy="2561800"/>
          </a:xfrm>
          <a:prstGeom prst="rect">
            <a:avLst/>
          </a:prstGeom>
          <a:noFill/>
          <a:ln>
            <a:noFill/>
          </a:ln>
        </p:spPr>
      </p:pic>
      <p:cxnSp>
        <p:nvCxnSpPr>
          <p:cNvPr id="424" name="Google Shape;424;p37"/>
          <p:cNvCxnSpPr/>
          <p:nvPr/>
        </p:nvCxnSpPr>
        <p:spPr>
          <a:xfrm>
            <a:off x="4572000" y="2516082"/>
            <a:ext cx="0" cy="1590900"/>
          </a:xfrm>
          <a:prstGeom prst="straightConnector1">
            <a:avLst/>
          </a:prstGeom>
          <a:noFill/>
          <a:ln cap="flat" cmpd="sng" w="19050">
            <a:solidFill>
              <a:srgbClr val="FEFEFE"/>
            </a:solidFill>
            <a:prstDash val="solid"/>
            <a:miter lim="800000"/>
            <a:headEnd len="sm" w="sm" type="none"/>
            <a:tailEnd len="sm" w="sm" type="none"/>
          </a:ln>
        </p:spPr>
      </p:cxnSp>
      <p:pic>
        <p:nvPicPr>
          <p:cNvPr id="425" name="Google Shape;425;p37"/>
          <p:cNvPicPr preferRelativeResize="0"/>
          <p:nvPr/>
        </p:nvPicPr>
        <p:blipFill rotWithShape="1">
          <a:blip r:embed="rId4">
            <a:alphaModFix/>
          </a:blip>
          <a:srcRect b="0" l="25400" r="0" t="0"/>
          <a:stretch/>
        </p:blipFill>
        <p:spPr>
          <a:xfrm>
            <a:off x="4777750" y="1424275"/>
            <a:ext cx="3909050" cy="295165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id="920" name="Google Shape;920;p91"/>
          <p:cNvPicPr preferRelativeResize="0"/>
          <p:nvPr/>
        </p:nvPicPr>
        <p:blipFill rotWithShape="1">
          <a:blip r:embed="rId3">
            <a:alphaModFix/>
          </a:blip>
          <a:srcRect b="0" l="19" r="9" t="0"/>
          <a:stretch/>
        </p:blipFill>
        <p:spPr>
          <a:xfrm>
            <a:off x="913793" y="2169056"/>
            <a:ext cx="969300" cy="969600"/>
          </a:xfrm>
          <a:prstGeom prst="ellipse">
            <a:avLst/>
          </a:prstGeom>
          <a:noFill/>
          <a:ln>
            <a:noFill/>
          </a:ln>
        </p:spPr>
      </p:pic>
      <p:sp>
        <p:nvSpPr>
          <p:cNvPr id="921" name="Google Shape;921;p9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 Classroom survey</a:t>
            </a:r>
            <a:endParaRPr/>
          </a:p>
        </p:txBody>
      </p:sp>
      <p:sp>
        <p:nvSpPr>
          <p:cNvPr id="922" name="Google Shape;922;p91"/>
          <p:cNvSpPr txBox="1"/>
          <p:nvPr>
            <p:ph idx="4294967295" type="body"/>
          </p:nvPr>
        </p:nvSpPr>
        <p:spPr>
          <a:xfrm>
            <a:off x="726450" y="1128250"/>
            <a:ext cx="7704000" cy="8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Create a list of survey questions</a:t>
            </a:r>
            <a:r>
              <a:rPr lang="en"/>
              <a:t>. Students have to circulate around the classroom, asking their classmates the questions </a:t>
            </a:r>
            <a:r>
              <a:rPr lang="en"/>
              <a:t>and</a:t>
            </a:r>
            <a:r>
              <a:rPr lang="en"/>
              <a:t> recording their responses in the target language</a:t>
            </a:r>
            <a:endParaRPr/>
          </a:p>
        </p:txBody>
      </p:sp>
      <p:sp>
        <p:nvSpPr>
          <p:cNvPr id="923" name="Google Shape;923;p91"/>
          <p:cNvSpPr txBox="1"/>
          <p:nvPr/>
        </p:nvSpPr>
        <p:spPr>
          <a:xfrm>
            <a:off x="1960919" y="2227256"/>
            <a:ext cx="2383500" cy="853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latin typeface="Krona One"/>
                <a:ea typeface="Krona One"/>
                <a:cs typeface="Krona One"/>
                <a:sym typeface="Krona One"/>
              </a:rPr>
              <a:t>What’s your favorite…?</a:t>
            </a:r>
            <a:endParaRPr sz="1600">
              <a:solidFill>
                <a:schemeClr val="lt1"/>
              </a:solidFill>
              <a:latin typeface="Krona One"/>
              <a:ea typeface="Krona One"/>
              <a:cs typeface="Krona One"/>
              <a:sym typeface="Krona One"/>
            </a:endParaRPr>
          </a:p>
        </p:txBody>
      </p:sp>
      <p:sp>
        <p:nvSpPr>
          <p:cNvPr id="924" name="Google Shape;924;p91"/>
          <p:cNvSpPr txBox="1"/>
          <p:nvPr/>
        </p:nvSpPr>
        <p:spPr>
          <a:xfrm>
            <a:off x="1960919" y="3522475"/>
            <a:ext cx="2383500" cy="853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latin typeface="Krona One"/>
                <a:ea typeface="Krona One"/>
                <a:cs typeface="Krona One"/>
                <a:sym typeface="Krona One"/>
              </a:rPr>
              <a:t>Do you like…?</a:t>
            </a:r>
            <a:endParaRPr sz="1600">
              <a:solidFill>
                <a:schemeClr val="lt1"/>
              </a:solidFill>
              <a:latin typeface="Krona One"/>
              <a:ea typeface="Krona One"/>
              <a:cs typeface="Krona One"/>
              <a:sym typeface="Krona One"/>
            </a:endParaRPr>
          </a:p>
        </p:txBody>
      </p:sp>
      <p:sp>
        <p:nvSpPr>
          <p:cNvPr id="925" name="Google Shape;925;p91"/>
          <p:cNvSpPr txBox="1"/>
          <p:nvPr/>
        </p:nvSpPr>
        <p:spPr>
          <a:xfrm>
            <a:off x="5846707" y="2227256"/>
            <a:ext cx="2383500" cy="853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latin typeface="Krona One"/>
                <a:ea typeface="Krona One"/>
                <a:cs typeface="Krona One"/>
                <a:sym typeface="Krona One"/>
              </a:rPr>
              <a:t>How often do you…?</a:t>
            </a:r>
            <a:endParaRPr sz="1600">
              <a:solidFill>
                <a:schemeClr val="lt1"/>
              </a:solidFill>
              <a:latin typeface="Krona One"/>
              <a:ea typeface="Krona One"/>
              <a:cs typeface="Krona One"/>
              <a:sym typeface="Krona One"/>
            </a:endParaRPr>
          </a:p>
        </p:txBody>
      </p:sp>
      <p:sp>
        <p:nvSpPr>
          <p:cNvPr id="926" name="Google Shape;926;p91"/>
          <p:cNvSpPr txBox="1"/>
          <p:nvPr/>
        </p:nvSpPr>
        <p:spPr>
          <a:xfrm>
            <a:off x="5846707" y="3522475"/>
            <a:ext cx="2383500" cy="853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latin typeface="Krona One"/>
                <a:ea typeface="Krona One"/>
                <a:cs typeface="Krona One"/>
                <a:sym typeface="Krona One"/>
              </a:rPr>
              <a:t>What is one thing you always…?</a:t>
            </a:r>
            <a:endParaRPr sz="1600">
              <a:solidFill>
                <a:schemeClr val="lt1"/>
              </a:solidFill>
              <a:latin typeface="Krona One"/>
              <a:ea typeface="Krona One"/>
              <a:cs typeface="Krona One"/>
              <a:sym typeface="Krona One"/>
            </a:endParaRPr>
          </a:p>
        </p:txBody>
      </p:sp>
      <p:pic>
        <p:nvPicPr>
          <p:cNvPr id="927" name="Google Shape;927;p91"/>
          <p:cNvPicPr preferRelativeResize="0"/>
          <p:nvPr/>
        </p:nvPicPr>
        <p:blipFill rotWithShape="1">
          <a:blip r:embed="rId4">
            <a:alphaModFix/>
          </a:blip>
          <a:srcRect b="0" l="19" r="9" t="0"/>
          <a:stretch/>
        </p:blipFill>
        <p:spPr>
          <a:xfrm>
            <a:off x="913793" y="3464275"/>
            <a:ext cx="969300" cy="969600"/>
          </a:xfrm>
          <a:prstGeom prst="ellipse">
            <a:avLst/>
          </a:prstGeom>
          <a:noFill/>
          <a:ln>
            <a:noFill/>
          </a:ln>
        </p:spPr>
      </p:pic>
      <p:pic>
        <p:nvPicPr>
          <p:cNvPr id="928" name="Google Shape;928;p91"/>
          <p:cNvPicPr preferRelativeResize="0"/>
          <p:nvPr/>
        </p:nvPicPr>
        <p:blipFill rotWithShape="1">
          <a:blip r:embed="rId5">
            <a:alphaModFix/>
          </a:blip>
          <a:srcRect b="0" l="19" r="9" t="0"/>
          <a:stretch/>
        </p:blipFill>
        <p:spPr>
          <a:xfrm>
            <a:off x="4803605" y="3464275"/>
            <a:ext cx="969300" cy="969600"/>
          </a:xfrm>
          <a:prstGeom prst="ellipse">
            <a:avLst/>
          </a:prstGeom>
          <a:noFill/>
          <a:ln>
            <a:noFill/>
          </a:ln>
        </p:spPr>
      </p:pic>
      <p:pic>
        <p:nvPicPr>
          <p:cNvPr id="929" name="Google Shape;929;p91"/>
          <p:cNvPicPr preferRelativeResize="0"/>
          <p:nvPr/>
        </p:nvPicPr>
        <p:blipFill rotWithShape="1">
          <a:blip r:embed="rId6">
            <a:alphaModFix/>
          </a:blip>
          <a:srcRect b="0" l="19" r="9" t="0"/>
          <a:stretch/>
        </p:blipFill>
        <p:spPr>
          <a:xfrm>
            <a:off x="4803605" y="2169056"/>
            <a:ext cx="969300" cy="969600"/>
          </a:xfrm>
          <a:prstGeom prst="ellipse">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Stories and songs</a:t>
            </a:r>
            <a:endParaRPr/>
          </a:p>
        </p:txBody>
      </p:sp>
      <p:sp>
        <p:nvSpPr>
          <p:cNvPr id="935" name="Google Shape;935;p92"/>
          <p:cNvSpPr txBox="1"/>
          <p:nvPr>
            <p:ph idx="3" type="subTitle"/>
          </p:nvPr>
        </p:nvSpPr>
        <p:spPr>
          <a:xfrm>
            <a:off x="1197357" y="1912850"/>
            <a:ext cx="3192900" cy="23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Let's dive into the magic of stories! </a:t>
            </a:r>
            <a:r>
              <a:rPr lang="en"/>
              <a:t>We'll explore exciting tales full of adventures and giggles. With colorful pictures and fun characters, these stories will make learning language feel like a magical journey. After each story, we'll chat and maybe even act out parts of the tale together!</a:t>
            </a:r>
            <a:endParaRPr/>
          </a:p>
        </p:txBody>
      </p:sp>
      <p:sp>
        <p:nvSpPr>
          <p:cNvPr id="936" name="Google Shape;936;p92"/>
          <p:cNvSpPr txBox="1"/>
          <p:nvPr>
            <p:ph idx="4" type="subTitle"/>
          </p:nvPr>
        </p:nvSpPr>
        <p:spPr>
          <a:xfrm>
            <a:off x="4753737" y="1912850"/>
            <a:ext cx="3192900" cy="23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Get ready to sing and dance!</a:t>
            </a:r>
            <a:r>
              <a:rPr lang="en"/>
              <a:t> In our musical time, we'll enjoy catchy tunes that make learning language super fun. We'll sing together, clap our hands, and maybe even create our own language songs. This is a time to celebrate sounds, words, and the joy of learning together!</a:t>
            </a:r>
            <a:endParaRPr/>
          </a:p>
        </p:txBody>
      </p:sp>
      <p:sp>
        <p:nvSpPr>
          <p:cNvPr id="937" name="Google Shape;937;p92"/>
          <p:cNvSpPr txBox="1"/>
          <p:nvPr>
            <p:ph idx="1" type="subTitle"/>
          </p:nvPr>
        </p:nvSpPr>
        <p:spPr>
          <a:xfrm>
            <a:off x="1197357" y="1568750"/>
            <a:ext cx="31929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Magical storytime</a:t>
            </a:r>
            <a:endParaRPr/>
          </a:p>
        </p:txBody>
      </p:sp>
      <p:sp>
        <p:nvSpPr>
          <p:cNvPr id="938" name="Google Shape;938;p92"/>
          <p:cNvSpPr txBox="1"/>
          <p:nvPr>
            <p:ph idx="2" type="subTitle"/>
          </p:nvPr>
        </p:nvSpPr>
        <p:spPr>
          <a:xfrm>
            <a:off x="4753743" y="1568750"/>
            <a:ext cx="31929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Rhythmic sing-along!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id="943" name="Google Shape;943;p93"/>
          <p:cNvPicPr preferRelativeResize="0"/>
          <p:nvPr>
            <p:ph idx="2" type="pic"/>
          </p:nvPr>
        </p:nvPicPr>
        <p:blipFill rotWithShape="1">
          <a:blip r:embed="rId3">
            <a:alphaModFix/>
          </a:blip>
          <a:srcRect b="0" l="0" r="0" t="0"/>
          <a:stretch/>
        </p:blipFill>
        <p:spPr>
          <a:xfrm>
            <a:off x="0" y="0"/>
            <a:ext cx="9144005" cy="5143500"/>
          </a:xfrm>
          <a:prstGeom prst="rect">
            <a:avLst/>
          </a:prstGeom>
        </p:spPr>
      </p:pic>
      <p:sp>
        <p:nvSpPr>
          <p:cNvPr id="944" name="Google Shape;944;p93"/>
          <p:cNvSpPr txBox="1"/>
          <p:nvPr>
            <p:ph type="title"/>
          </p:nvPr>
        </p:nvSpPr>
        <p:spPr>
          <a:xfrm>
            <a:off x="740550" y="4038825"/>
            <a:ext cx="7662900" cy="56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"Words are magic—let's play with them!"</a:t>
            </a:r>
            <a:endParaRPr/>
          </a:p>
        </p:txBody>
      </p:sp>
      <p:sp>
        <p:nvSpPr>
          <p:cNvPr id="945" name="Google Shape;945;p93"/>
          <p:cNvSpPr/>
          <p:nvPr/>
        </p:nvSpPr>
        <p:spPr>
          <a:xfrm rot="5400000">
            <a:off x="7927418" y="690325"/>
            <a:ext cx="2714459" cy="1371834"/>
          </a:xfrm>
          <a:custGeom>
            <a:rect b="b" l="l" r="r" t="t"/>
            <a:pathLst>
              <a:path extrusionOk="0" h="16720" w="33084">
                <a:moveTo>
                  <a:pt x="16526" y="550"/>
                </a:moveTo>
                <a:lnTo>
                  <a:pt x="17787" y="582"/>
                </a:lnTo>
                <a:lnTo>
                  <a:pt x="17076" y="615"/>
                </a:lnTo>
                <a:lnTo>
                  <a:pt x="16623" y="647"/>
                </a:lnTo>
                <a:lnTo>
                  <a:pt x="16591" y="615"/>
                </a:lnTo>
                <a:lnTo>
                  <a:pt x="16526" y="550"/>
                </a:lnTo>
                <a:close/>
                <a:moveTo>
                  <a:pt x="22541" y="744"/>
                </a:moveTo>
                <a:lnTo>
                  <a:pt x="23544" y="809"/>
                </a:lnTo>
                <a:lnTo>
                  <a:pt x="23479" y="873"/>
                </a:lnTo>
                <a:lnTo>
                  <a:pt x="23285" y="873"/>
                </a:lnTo>
                <a:lnTo>
                  <a:pt x="22735" y="809"/>
                </a:lnTo>
                <a:lnTo>
                  <a:pt x="22282" y="744"/>
                </a:lnTo>
                <a:close/>
                <a:moveTo>
                  <a:pt x="25743" y="1035"/>
                </a:moveTo>
                <a:lnTo>
                  <a:pt x="25937" y="1068"/>
                </a:lnTo>
                <a:lnTo>
                  <a:pt x="26486" y="1197"/>
                </a:lnTo>
                <a:lnTo>
                  <a:pt x="26486" y="1197"/>
                </a:lnTo>
                <a:lnTo>
                  <a:pt x="26195" y="1165"/>
                </a:lnTo>
                <a:lnTo>
                  <a:pt x="25743" y="1035"/>
                </a:lnTo>
                <a:close/>
                <a:moveTo>
                  <a:pt x="7988" y="1617"/>
                </a:moveTo>
                <a:lnTo>
                  <a:pt x="8021" y="1650"/>
                </a:lnTo>
                <a:lnTo>
                  <a:pt x="7891" y="1682"/>
                </a:lnTo>
                <a:lnTo>
                  <a:pt x="7859" y="1682"/>
                </a:lnTo>
                <a:lnTo>
                  <a:pt x="7762" y="1714"/>
                </a:lnTo>
                <a:lnTo>
                  <a:pt x="7665" y="1714"/>
                </a:lnTo>
                <a:lnTo>
                  <a:pt x="7568" y="1747"/>
                </a:lnTo>
                <a:lnTo>
                  <a:pt x="7471" y="1779"/>
                </a:lnTo>
                <a:lnTo>
                  <a:pt x="6857" y="1908"/>
                </a:lnTo>
                <a:lnTo>
                  <a:pt x="7245" y="1779"/>
                </a:lnTo>
                <a:lnTo>
                  <a:pt x="7633" y="1714"/>
                </a:lnTo>
                <a:lnTo>
                  <a:pt x="7988" y="1617"/>
                </a:lnTo>
                <a:close/>
                <a:moveTo>
                  <a:pt x="6889" y="2426"/>
                </a:moveTo>
                <a:lnTo>
                  <a:pt x="6145" y="2652"/>
                </a:lnTo>
                <a:lnTo>
                  <a:pt x="5951" y="2684"/>
                </a:lnTo>
                <a:lnTo>
                  <a:pt x="5434" y="2814"/>
                </a:lnTo>
                <a:lnTo>
                  <a:pt x="4852" y="2846"/>
                </a:lnTo>
                <a:lnTo>
                  <a:pt x="5951" y="2587"/>
                </a:lnTo>
                <a:lnTo>
                  <a:pt x="6889" y="2426"/>
                </a:lnTo>
                <a:close/>
                <a:moveTo>
                  <a:pt x="21409" y="2814"/>
                </a:moveTo>
                <a:lnTo>
                  <a:pt x="21086" y="2846"/>
                </a:lnTo>
                <a:lnTo>
                  <a:pt x="21086" y="2814"/>
                </a:lnTo>
                <a:close/>
                <a:moveTo>
                  <a:pt x="20536" y="2846"/>
                </a:moveTo>
                <a:lnTo>
                  <a:pt x="20601" y="2879"/>
                </a:lnTo>
                <a:lnTo>
                  <a:pt x="20277" y="2911"/>
                </a:lnTo>
                <a:lnTo>
                  <a:pt x="19566" y="2879"/>
                </a:lnTo>
                <a:lnTo>
                  <a:pt x="20536" y="2846"/>
                </a:lnTo>
                <a:close/>
                <a:moveTo>
                  <a:pt x="13066" y="3105"/>
                </a:moveTo>
                <a:lnTo>
                  <a:pt x="12904" y="3137"/>
                </a:lnTo>
                <a:lnTo>
                  <a:pt x="10899" y="3267"/>
                </a:lnTo>
                <a:lnTo>
                  <a:pt x="9411" y="3331"/>
                </a:lnTo>
                <a:lnTo>
                  <a:pt x="9605" y="3299"/>
                </a:lnTo>
                <a:lnTo>
                  <a:pt x="10576" y="3105"/>
                </a:lnTo>
                <a:close/>
                <a:moveTo>
                  <a:pt x="5207" y="3655"/>
                </a:moveTo>
                <a:lnTo>
                  <a:pt x="5046" y="3719"/>
                </a:lnTo>
                <a:lnTo>
                  <a:pt x="5110" y="3655"/>
                </a:lnTo>
                <a:close/>
                <a:moveTo>
                  <a:pt x="20956" y="3881"/>
                </a:moveTo>
                <a:lnTo>
                  <a:pt x="21053" y="3913"/>
                </a:lnTo>
                <a:lnTo>
                  <a:pt x="21118" y="3946"/>
                </a:lnTo>
                <a:lnTo>
                  <a:pt x="21345" y="3946"/>
                </a:lnTo>
                <a:lnTo>
                  <a:pt x="20342" y="4010"/>
                </a:lnTo>
                <a:lnTo>
                  <a:pt x="20342" y="4010"/>
                </a:lnTo>
                <a:lnTo>
                  <a:pt x="20956" y="3881"/>
                </a:lnTo>
                <a:close/>
                <a:moveTo>
                  <a:pt x="27101" y="3978"/>
                </a:moveTo>
                <a:lnTo>
                  <a:pt x="27198" y="4010"/>
                </a:lnTo>
                <a:lnTo>
                  <a:pt x="27392" y="4075"/>
                </a:lnTo>
                <a:lnTo>
                  <a:pt x="27392" y="4075"/>
                </a:lnTo>
                <a:lnTo>
                  <a:pt x="27069" y="4010"/>
                </a:lnTo>
                <a:lnTo>
                  <a:pt x="27101" y="3978"/>
                </a:lnTo>
                <a:close/>
                <a:moveTo>
                  <a:pt x="28492" y="4075"/>
                </a:moveTo>
                <a:lnTo>
                  <a:pt x="28427" y="4107"/>
                </a:lnTo>
                <a:lnTo>
                  <a:pt x="28395" y="4107"/>
                </a:lnTo>
                <a:lnTo>
                  <a:pt x="28395" y="4075"/>
                </a:lnTo>
                <a:close/>
                <a:moveTo>
                  <a:pt x="9120" y="3913"/>
                </a:moveTo>
                <a:lnTo>
                  <a:pt x="8506" y="4043"/>
                </a:lnTo>
                <a:lnTo>
                  <a:pt x="7406" y="4172"/>
                </a:lnTo>
                <a:lnTo>
                  <a:pt x="8085" y="3946"/>
                </a:lnTo>
                <a:lnTo>
                  <a:pt x="9120" y="3913"/>
                </a:lnTo>
                <a:close/>
                <a:moveTo>
                  <a:pt x="29656" y="4334"/>
                </a:moveTo>
                <a:lnTo>
                  <a:pt x="29688" y="4366"/>
                </a:lnTo>
                <a:lnTo>
                  <a:pt x="29850" y="4657"/>
                </a:lnTo>
                <a:lnTo>
                  <a:pt x="29656" y="4560"/>
                </a:lnTo>
                <a:lnTo>
                  <a:pt x="29429" y="4463"/>
                </a:lnTo>
                <a:lnTo>
                  <a:pt x="29656" y="4334"/>
                </a:lnTo>
                <a:close/>
                <a:moveTo>
                  <a:pt x="18725" y="3752"/>
                </a:moveTo>
                <a:lnTo>
                  <a:pt x="18628" y="3816"/>
                </a:lnTo>
                <a:lnTo>
                  <a:pt x="18563" y="3913"/>
                </a:lnTo>
                <a:lnTo>
                  <a:pt x="18531" y="4010"/>
                </a:lnTo>
                <a:lnTo>
                  <a:pt x="18531" y="4107"/>
                </a:lnTo>
                <a:lnTo>
                  <a:pt x="16817" y="4269"/>
                </a:lnTo>
                <a:lnTo>
                  <a:pt x="15135" y="4431"/>
                </a:lnTo>
                <a:lnTo>
                  <a:pt x="14844" y="4463"/>
                </a:lnTo>
                <a:lnTo>
                  <a:pt x="11384" y="4819"/>
                </a:lnTo>
                <a:lnTo>
                  <a:pt x="11481" y="4787"/>
                </a:lnTo>
                <a:lnTo>
                  <a:pt x="12742" y="4560"/>
                </a:lnTo>
                <a:lnTo>
                  <a:pt x="13971" y="4366"/>
                </a:lnTo>
                <a:lnTo>
                  <a:pt x="16461" y="3946"/>
                </a:lnTo>
                <a:lnTo>
                  <a:pt x="18725" y="3752"/>
                </a:lnTo>
                <a:close/>
                <a:moveTo>
                  <a:pt x="10931" y="4366"/>
                </a:moveTo>
                <a:lnTo>
                  <a:pt x="9120" y="4787"/>
                </a:lnTo>
                <a:lnTo>
                  <a:pt x="7309" y="5207"/>
                </a:lnTo>
                <a:lnTo>
                  <a:pt x="7083" y="5207"/>
                </a:lnTo>
                <a:lnTo>
                  <a:pt x="7083" y="5142"/>
                </a:lnTo>
                <a:lnTo>
                  <a:pt x="7051" y="5045"/>
                </a:lnTo>
                <a:lnTo>
                  <a:pt x="7018" y="4981"/>
                </a:lnTo>
                <a:lnTo>
                  <a:pt x="7439" y="4851"/>
                </a:lnTo>
                <a:lnTo>
                  <a:pt x="8150" y="4690"/>
                </a:lnTo>
                <a:lnTo>
                  <a:pt x="10931" y="4366"/>
                </a:lnTo>
                <a:close/>
                <a:moveTo>
                  <a:pt x="8085" y="5757"/>
                </a:moveTo>
                <a:lnTo>
                  <a:pt x="7730" y="5821"/>
                </a:lnTo>
                <a:lnTo>
                  <a:pt x="7600" y="5789"/>
                </a:lnTo>
                <a:lnTo>
                  <a:pt x="7600" y="5789"/>
                </a:lnTo>
                <a:lnTo>
                  <a:pt x="8021" y="5757"/>
                </a:lnTo>
                <a:close/>
                <a:moveTo>
                  <a:pt x="7379" y="5806"/>
                </a:moveTo>
                <a:lnTo>
                  <a:pt x="7212" y="5854"/>
                </a:lnTo>
                <a:lnTo>
                  <a:pt x="6986" y="5886"/>
                </a:lnTo>
                <a:lnTo>
                  <a:pt x="6630" y="5983"/>
                </a:lnTo>
                <a:lnTo>
                  <a:pt x="6630" y="5951"/>
                </a:lnTo>
                <a:lnTo>
                  <a:pt x="7180" y="5821"/>
                </a:lnTo>
                <a:lnTo>
                  <a:pt x="7379" y="5806"/>
                </a:lnTo>
                <a:close/>
                <a:moveTo>
                  <a:pt x="16461" y="5530"/>
                </a:moveTo>
                <a:lnTo>
                  <a:pt x="14618" y="5789"/>
                </a:lnTo>
                <a:lnTo>
                  <a:pt x="11352" y="6112"/>
                </a:lnTo>
                <a:lnTo>
                  <a:pt x="11804" y="5983"/>
                </a:lnTo>
                <a:lnTo>
                  <a:pt x="13195" y="5821"/>
                </a:lnTo>
                <a:lnTo>
                  <a:pt x="14812" y="5660"/>
                </a:lnTo>
                <a:lnTo>
                  <a:pt x="16461" y="5530"/>
                </a:lnTo>
                <a:close/>
                <a:moveTo>
                  <a:pt x="8668" y="6953"/>
                </a:moveTo>
                <a:lnTo>
                  <a:pt x="7988" y="7147"/>
                </a:lnTo>
                <a:lnTo>
                  <a:pt x="7956" y="7115"/>
                </a:lnTo>
                <a:lnTo>
                  <a:pt x="8085" y="7050"/>
                </a:lnTo>
                <a:lnTo>
                  <a:pt x="8182" y="6953"/>
                </a:lnTo>
                <a:close/>
                <a:moveTo>
                  <a:pt x="24255" y="6856"/>
                </a:moveTo>
                <a:lnTo>
                  <a:pt x="24546" y="7018"/>
                </a:lnTo>
                <a:lnTo>
                  <a:pt x="24643" y="7050"/>
                </a:lnTo>
                <a:lnTo>
                  <a:pt x="22962" y="7050"/>
                </a:lnTo>
                <a:lnTo>
                  <a:pt x="21442" y="7115"/>
                </a:lnTo>
                <a:lnTo>
                  <a:pt x="19954" y="7212"/>
                </a:lnTo>
                <a:lnTo>
                  <a:pt x="20019" y="7147"/>
                </a:lnTo>
                <a:lnTo>
                  <a:pt x="24255" y="6856"/>
                </a:lnTo>
                <a:close/>
                <a:moveTo>
                  <a:pt x="10187" y="7212"/>
                </a:moveTo>
                <a:lnTo>
                  <a:pt x="9993" y="7309"/>
                </a:lnTo>
                <a:lnTo>
                  <a:pt x="9832" y="7406"/>
                </a:lnTo>
                <a:lnTo>
                  <a:pt x="9250" y="7471"/>
                </a:lnTo>
                <a:lnTo>
                  <a:pt x="9088" y="7471"/>
                </a:lnTo>
                <a:lnTo>
                  <a:pt x="9993" y="7244"/>
                </a:lnTo>
                <a:lnTo>
                  <a:pt x="10187" y="7212"/>
                </a:lnTo>
                <a:close/>
                <a:moveTo>
                  <a:pt x="680" y="7341"/>
                </a:moveTo>
                <a:lnTo>
                  <a:pt x="744" y="7471"/>
                </a:lnTo>
                <a:lnTo>
                  <a:pt x="809" y="7535"/>
                </a:lnTo>
                <a:lnTo>
                  <a:pt x="777" y="7568"/>
                </a:lnTo>
                <a:lnTo>
                  <a:pt x="712" y="7438"/>
                </a:lnTo>
                <a:lnTo>
                  <a:pt x="680" y="7341"/>
                </a:lnTo>
                <a:close/>
                <a:moveTo>
                  <a:pt x="7665" y="7665"/>
                </a:moveTo>
                <a:lnTo>
                  <a:pt x="7730" y="7729"/>
                </a:lnTo>
                <a:lnTo>
                  <a:pt x="7827" y="7859"/>
                </a:lnTo>
                <a:lnTo>
                  <a:pt x="7988" y="7956"/>
                </a:lnTo>
                <a:lnTo>
                  <a:pt x="7503" y="8085"/>
                </a:lnTo>
                <a:lnTo>
                  <a:pt x="7439" y="8117"/>
                </a:lnTo>
                <a:lnTo>
                  <a:pt x="7406" y="7956"/>
                </a:lnTo>
                <a:lnTo>
                  <a:pt x="7342" y="7891"/>
                </a:lnTo>
                <a:lnTo>
                  <a:pt x="7309" y="7859"/>
                </a:lnTo>
                <a:lnTo>
                  <a:pt x="7212" y="7826"/>
                </a:lnTo>
                <a:lnTo>
                  <a:pt x="6921" y="7826"/>
                </a:lnTo>
                <a:lnTo>
                  <a:pt x="7212" y="7762"/>
                </a:lnTo>
                <a:lnTo>
                  <a:pt x="7503" y="7697"/>
                </a:lnTo>
                <a:lnTo>
                  <a:pt x="7471" y="7697"/>
                </a:lnTo>
                <a:lnTo>
                  <a:pt x="7665" y="7665"/>
                </a:lnTo>
                <a:close/>
                <a:moveTo>
                  <a:pt x="27263" y="8214"/>
                </a:moveTo>
                <a:lnTo>
                  <a:pt x="27166" y="8247"/>
                </a:lnTo>
                <a:lnTo>
                  <a:pt x="27069" y="8214"/>
                </a:lnTo>
                <a:close/>
                <a:moveTo>
                  <a:pt x="18305" y="8117"/>
                </a:moveTo>
                <a:lnTo>
                  <a:pt x="19307" y="8182"/>
                </a:lnTo>
                <a:lnTo>
                  <a:pt x="18208" y="8344"/>
                </a:lnTo>
                <a:lnTo>
                  <a:pt x="18208" y="8247"/>
                </a:lnTo>
                <a:lnTo>
                  <a:pt x="18143" y="8182"/>
                </a:lnTo>
                <a:lnTo>
                  <a:pt x="18046" y="8150"/>
                </a:lnTo>
                <a:lnTo>
                  <a:pt x="18305" y="8117"/>
                </a:lnTo>
                <a:close/>
                <a:moveTo>
                  <a:pt x="11222" y="8150"/>
                </a:moveTo>
                <a:lnTo>
                  <a:pt x="9605" y="8311"/>
                </a:lnTo>
                <a:lnTo>
                  <a:pt x="8829" y="8409"/>
                </a:lnTo>
                <a:lnTo>
                  <a:pt x="8829" y="8409"/>
                </a:lnTo>
                <a:lnTo>
                  <a:pt x="9993" y="8150"/>
                </a:lnTo>
                <a:lnTo>
                  <a:pt x="10026" y="8150"/>
                </a:lnTo>
                <a:lnTo>
                  <a:pt x="10349" y="8182"/>
                </a:lnTo>
                <a:lnTo>
                  <a:pt x="10414" y="8150"/>
                </a:lnTo>
                <a:close/>
                <a:moveTo>
                  <a:pt x="13842" y="8538"/>
                </a:moveTo>
                <a:lnTo>
                  <a:pt x="13907" y="8603"/>
                </a:lnTo>
                <a:lnTo>
                  <a:pt x="13130" y="8829"/>
                </a:lnTo>
                <a:lnTo>
                  <a:pt x="12969" y="8861"/>
                </a:lnTo>
                <a:lnTo>
                  <a:pt x="12193" y="9023"/>
                </a:lnTo>
                <a:lnTo>
                  <a:pt x="12160" y="8926"/>
                </a:lnTo>
                <a:lnTo>
                  <a:pt x="12128" y="8797"/>
                </a:lnTo>
                <a:lnTo>
                  <a:pt x="13842" y="8538"/>
                </a:lnTo>
                <a:close/>
                <a:moveTo>
                  <a:pt x="31305" y="8603"/>
                </a:moveTo>
                <a:lnTo>
                  <a:pt x="31305" y="8700"/>
                </a:lnTo>
                <a:lnTo>
                  <a:pt x="31305" y="8829"/>
                </a:lnTo>
                <a:lnTo>
                  <a:pt x="31337" y="8926"/>
                </a:lnTo>
                <a:lnTo>
                  <a:pt x="31240" y="8958"/>
                </a:lnTo>
                <a:lnTo>
                  <a:pt x="31143" y="9023"/>
                </a:lnTo>
                <a:lnTo>
                  <a:pt x="31079" y="9055"/>
                </a:lnTo>
                <a:lnTo>
                  <a:pt x="31046" y="9055"/>
                </a:lnTo>
                <a:lnTo>
                  <a:pt x="30982" y="8958"/>
                </a:lnTo>
                <a:lnTo>
                  <a:pt x="30917" y="8894"/>
                </a:lnTo>
                <a:lnTo>
                  <a:pt x="30982" y="8797"/>
                </a:lnTo>
                <a:lnTo>
                  <a:pt x="31046" y="8764"/>
                </a:lnTo>
                <a:lnTo>
                  <a:pt x="31111" y="8732"/>
                </a:lnTo>
                <a:lnTo>
                  <a:pt x="31240" y="8635"/>
                </a:lnTo>
                <a:lnTo>
                  <a:pt x="31273" y="8603"/>
                </a:lnTo>
                <a:close/>
                <a:moveTo>
                  <a:pt x="7083" y="8700"/>
                </a:moveTo>
                <a:lnTo>
                  <a:pt x="7212" y="8829"/>
                </a:lnTo>
                <a:lnTo>
                  <a:pt x="7374" y="8926"/>
                </a:lnTo>
                <a:lnTo>
                  <a:pt x="7568" y="8991"/>
                </a:lnTo>
                <a:lnTo>
                  <a:pt x="7730" y="9023"/>
                </a:lnTo>
                <a:lnTo>
                  <a:pt x="7924" y="9023"/>
                </a:lnTo>
                <a:lnTo>
                  <a:pt x="7471" y="9185"/>
                </a:lnTo>
                <a:lnTo>
                  <a:pt x="6986" y="9346"/>
                </a:lnTo>
                <a:lnTo>
                  <a:pt x="6954" y="9249"/>
                </a:lnTo>
                <a:lnTo>
                  <a:pt x="6889" y="9185"/>
                </a:lnTo>
                <a:lnTo>
                  <a:pt x="6727" y="9120"/>
                </a:lnTo>
                <a:lnTo>
                  <a:pt x="6889" y="9023"/>
                </a:lnTo>
                <a:lnTo>
                  <a:pt x="7018" y="8894"/>
                </a:lnTo>
                <a:lnTo>
                  <a:pt x="7051" y="8797"/>
                </a:lnTo>
                <a:lnTo>
                  <a:pt x="7083" y="8700"/>
                </a:lnTo>
                <a:close/>
                <a:moveTo>
                  <a:pt x="25258" y="9282"/>
                </a:moveTo>
                <a:lnTo>
                  <a:pt x="25355" y="9379"/>
                </a:lnTo>
                <a:lnTo>
                  <a:pt x="25452" y="9443"/>
                </a:lnTo>
                <a:lnTo>
                  <a:pt x="23738" y="9702"/>
                </a:lnTo>
                <a:lnTo>
                  <a:pt x="23738" y="9702"/>
                </a:lnTo>
                <a:lnTo>
                  <a:pt x="23802" y="9670"/>
                </a:lnTo>
                <a:lnTo>
                  <a:pt x="23867" y="9540"/>
                </a:lnTo>
                <a:lnTo>
                  <a:pt x="23899" y="9411"/>
                </a:lnTo>
                <a:lnTo>
                  <a:pt x="25258" y="9282"/>
                </a:lnTo>
                <a:close/>
                <a:moveTo>
                  <a:pt x="11093" y="8991"/>
                </a:moveTo>
                <a:lnTo>
                  <a:pt x="9896" y="9379"/>
                </a:lnTo>
                <a:lnTo>
                  <a:pt x="8635" y="9767"/>
                </a:lnTo>
                <a:lnTo>
                  <a:pt x="8668" y="9734"/>
                </a:lnTo>
                <a:lnTo>
                  <a:pt x="8862" y="9670"/>
                </a:lnTo>
                <a:lnTo>
                  <a:pt x="9799" y="9282"/>
                </a:lnTo>
                <a:lnTo>
                  <a:pt x="9896" y="9217"/>
                </a:lnTo>
                <a:lnTo>
                  <a:pt x="11093" y="8991"/>
                </a:lnTo>
                <a:close/>
                <a:moveTo>
                  <a:pt x="5692" y="9702"/>
                </a:moveTo>
                <a:lnTo>
                  <a:pt x="5531" y="9961"/>
                </a:lnTo>
                <a:lnTo>
                  <a:pt x="5531" y="9961"/>
                </a:lnTo>
                <a:lnTo>
                  <a:pt x="5660" y="9702"/>
                </a:lnTo>
                <a:close/>
                <a:moveTo>
                  <a:pt x="5854" y="10543"/>
                </a:moveTo>
                <a:lnTo>
                  <a:pt x="5854" y="10608"/>
                </a:lnTo>
                <a:lnTo>
                  <a:pt x="5757" y="10608"/>
                </a:lnTo>
                <a:lnTo>
                  <a:pt x="5822" y="10575"/>
                </a:lnTo>
                <a:lnTo>
                  <a:pt x="5854" y="10543"/>
                </a:lnTo>
                <a:close/>
                <a:moveTo>
                  <a:pt x="11643" y="10187"/>
                </a:moveTo>
                <a:lnTo>
                  <a:pt x="9250" y="10672"/>
                </a:lnTo>
                <a:lnTo>
                  <a:pt x="8829" y="10737"/>
                </a:lnTo>
                <a:lnTo>
                  <a:pt x="8409" y="10802"/>
                </a:lnTo>
                <a:lnTo>
                  <a:pt x="7956" y="10866"/>
                </a:lnTo>
                <a:lnTo>
                  <a:pt x="7762" y="10769"/>
                </a:lnTo>
                <a:lnTo>
                  <a:pt x="8700" y="10543"/>
                </a:lnTo>
                <a:lnTo>
                  <a:pt x="9120" y="10478"/>
                </a:lnTo>
                <a:lnTo>
                  <a:pt x="9250" y="10511"/>
                </a:lnTo>
                <a:lnTo>
                  <a:pt x="9379" y="10478"/>
                </a:lnTo>
                <a:lnTo>
                  <a:pt x="9702" y="10414"/>
                </a:lnTo>
                <a:lnTo>
                  <a:pt x="11643" y="10187"/>
                </a:lnTo>
                <a:close/>
                <a:moveTo>
                  <a:pt x="23253" y="11416"/>
                </a:moveTo>
                <a:lnTo>
                  <a:pt x="23285" y="11545"/>
                </a:lnTo>
                <a:lnTo>
                  <a:pt x="23285" y="11578"/>
                </a:lnTo>
                <a:lnTo>
                  <a:pt x="22703" y="11578"/>
                </a:lnTo>
                <a:lnTo>
                  <a:pt x="22379" y="11545"/>
                </a:lnTo>
                <a:lnTo>
                  <a:pt x="22347" y="11481"/>
                </a:lnTo>
                <a:lnTo>
                  <a:pt x="23253" y="11416"/>
                </a:lnTo>
                <a:close/>
                <a:moveTo>
                  <a:pt x="20892" y="11642"/>
                </a:moveTo>
                <a:lnTo>
                  <a:pt x="20471" y="11707"/>
                </a:lnTo>
                <a:lnTo>
                  <a:pt x="18596" y="12030"/>
                </a:lnTo>
                <a:lnTo>
                  <a:pt x="18563" y="12030"/>
                </a:lnTo>
                <a:lnTo>
                  <a:pt x="20601" y="11642"/>
                </a:lnTo>
                <a:close/>
                <a:moveTo>
                  <a:pt x="18240" y="12095"/>
                </a:moveTo>
                <a:lnTo>
                  <a:pt x="17658" y="12192"/>
                </a:lnTo>
                <a:lnTo>
                  <a:pt x="17561" y="12192"/>
                </a:lnTo>
                <a:lnTo>
                  <a:pt x="18240" y="12095"/>
                </a:lnTo>
                <a:close/>
                <a:moveTo>
                  <a:pt x="17981" y="11319"/>
                </a:moveTo>
                <a:lnTo>
                  <a:pt x="16461" y="11545"/>
                </a:lnTo>
                <a:lnTo>
                  <a:pt x="14974" y="11836"/>
                </a:lnTo>
                <a:lnTo>
                  <a:pt x="14004" y="12030"/>
                </a:lnTo>
                <a:lnTo>
                  <a:pt x="13648" y="12128"/>
                </a:lnTo>
                <a:lnTo>
                  <a:pt x="11125" y="12580"/>
                </a:lnTo>
                <a:lnTo>
                  <a:pt x="11093" y="12516"/>
                </a:lnTo>
                <a:lnTo>
                  <a:pt x="14844" y="11675"/>
                </a:lnTo>
                <a:lnTo>
                  <a:pt x="15588" y="11545"/>
                </a:lnTo>
                <a:lnTo>
                  <a:pt x="17981" y="11319"/>
                </a:lnTo>
                <a:close/>
                <a:moveTo>
                  <a:pt x="20342" y="12904"/>
                </a:moveTo>
                <a:lnTo>
                  <a:pt x="21183" y="12936"/>
                </a:lnTo>
                <a:lnTo>
                  <a:pt x="22218" y="12968"/>
                </a:lnTo>
                <a:lnTo>
                  <a:pt x="23253" y="13001"/>
                </a:lnTo>
                <a:lnTo>
                  <a:pt x="23608" y="13001"/>
                </a:lnTo>
                <a:lnTo>
                  <a:pt x="24158" y="13065"/>
                </a:lnTo>
                <a:lnTo>
                  <a:pt x="24675" y="13098"/>
                </a:lnTo>
                <a:lnTo>
                  <a:pt x="25937" y="13098"/>
                </a:lnTo>
                <a:lnTo>
                  <a:pt x="27198" y="13033"/>
                </a:lnTo>
                <a:lnTo>
                  <a:pt x="27327" y="13033"/>
                </a:lnTo>
                <a:lnTo>
                  <a:pt x="27166" y="13098"/>
                </a:lnTo>
                <a:lnTo>
                  <a:pt x="26357" y="13195"/>
                </a:lnTo>
                <a:lnTo>
                  <a:pt x="25484" y="13259"/>
                </a:lnTo>
                <a:lnTo>
                  <a:pt x="24934" y="13259"/>
                </a:lnTo>
                <a:lnTo>
                  <a:pt x="24384" y="13227"/>
                </a:lnTo>
                <a:lnTo>
                  <a:pt x="23253" y="13130"/>
                </a:lnTo>
                <a:lnTo>
                  <a:pt x="22056" y="13130"/>
                </a:lnTo>
                <a:lnTo>
                  <a:pt x="21086" y="13065"/>
                </a:lnTo>
                <a:lnTo>
                  <a:pt x="20665" y="13033"/>
                </a:lnTo>
                <a:lnTo>
                  <a:pt x="19437" y="13033"/>
                </a:lnTo>
                <a:lnTo>
                  <a:pt x="18628" y="13098"/>
                </a:lnTo>
                <a:lnTo>
                  <a:pt x="17820" y="13227"/>
                </a:lnTo>
                <a:lnTo>
                  <a:pt x="17011" y="13356"/>
                </a:lnTo>
                <a:lnTo>
                  <a:pt x="16688" y="13453"/>
                </a:lnTo>
                <a:lnTo>
                  <a:pt x="16720" y="13389"/>
                </a:lnTo>
                <a:lnTo>
                  <a:pt x="16785" y="13292"/>
                </a:lnTo>
                <a:lnTo>
                  <a:pt x="16785" y="13227"/>
                </a:lnTo>
                <a:lnTo>
                  <a:pt x="20342" y="12904"/>
                </a:lnTo>
                <a:close/>
                <a:moveTo>
                  <a:pt x="4302" y="13130"/>
                </a:moveTo>
                <a:lnTo>
                  <a:pt x="4334" y="13227"/>
                </a:lnTo>
                <a:lnTo>
                  <a:pt x="3881" y="13356"/>
                </a:lnTo>
                <a:lnTo>
                  <a:pt x="3526" y="13486"/>
                </a:lnTo>
                <a:lnTo>
                  <a:pt x="3202" y="13647"/>
                </a:lnTo>
                <a:lnTo>
                  <a:pt x="3170" y="13647"/>
                </a:lnTo>
                <a:lnTo>
                  <a:pt x="3138" y="13550"/>
                </a:lnTo>
                <a:lnTo>
                  <a:pt x="3138" y="13486"/>
                </a:lnTo>
                <a:lnTo>
                  <a:pt x="3235" y="13518"/>
                </a:lnTo>
                <a:lnTo>
                  <a:pt x="3332" y="13486"/>
                </a:lnTo>
                <a:lnTo>
                  <a:pt x="3590" y="13421"/>
                </a:lnTo>
                <a:lnTo>
                  <a:pt x="3849" y="13324"/>
                </a:lnTo>
                <a:lnTo>
                  <a:pt x="4302" y="13130"/>
                </a:lnTo>
                <a:close/>
                <a:moveTo>
                  <a:pt x="18402" y="13809"/>
                </a:moveTo>
                <a:lnTo>
                  <a:pt x="18208" y="13841"/>
                </a:lnTo>
                <a:lnTo>
                  <a:pt x="17917" y="13841"/>
                </a:lnTo>
                <a:lnTo>
                  <a:pt x="18143" y="13809"/>
                </a:lnTo>
                <a:close/>
                <a:moveTo>
                  <a:pt x="10834" y="13906"/>
                </a:moveTo>
                <a:lnTo>
                  <a:pt x="10737" y="13939"/>
                </a:lnTo>
                <a:lnTo>
                  <a:pt x="10640" y="13971"/>
                </a:lnTo>
                <a:lnTo>
                  <a:pt x="10543" y="13971"/>
                </a:lnTo>
                <a:lnTo>
                  <a:pt x="10834" y="13906"/>
                </a:lnTo>
                <a:close/>
                <a:moveTo>
                  <a:pt x="4528" y="13874"/>
                </a:moveTo>
                <a:lnTo>
                  <a:pt x="4593" y="14003"/>
                </a:lnTo>
                <a:lnTo>
                  <a:pt x="4172" y="14036"/>
                </a:lnTo>
                <a:lnTo>
                  <a:pt x="4528" y="13874"/>
                </a:lnTo>
                <a:close/>
                <a:moveTo>
                  <a:pt x="28847" y="13292"/>
                </a:moveTo>
                <a:lnTo>
                  <a:pt x="28653" y="13389"/>
                </a:lnTo>
                <a:lnTo>
                  <a:pt x="28330" y="13583"/>
                </a:lnTo>
                <a:lnTo>
                  <a:pt x="27974" y="13777"/>
                </a:lnTo>
                <a:lnTo>
                  <a:pt x="27748" y="13874"/>
                </a:lnTo>
                <a:lnTo>
                  <a:pt x="27489" y="13971"/>
                </a:lnTo>
                <a:lnTo>
                  <a:pt x="26842" y="14100"/>
                </a:lnTo>
                <a:lnTo>
                  <a:pt x="26163" y="14230"/>
                </a:lnTo>
                <a:lnTo>
                  <a:pt x="25516" y="14327"/>
                </a:lnTo>
                <a:lnTo>
                  <a:pt x="24773" y="14424"/>
                </a:lnTo>
                <a:lnTo>
                  <a:pt x="24061" y="14521"/>
                </a:lnTo>
                <a:lnTo>
                  <a:pt x="21539" y="14521"/>
                </a:lnTo>
                <a:lnTo>
                  <a:pt x="20892" y="14456"/>
                </a:lnTo>
                <a:lnTo>
                  <a:pt x="19372" y="14391"/>
                </a:lnTo>
                <a:lnTo>
                  <a:pt x="19501" y="14391"/>
                </a:lnTo>
                <a:lnTo>
                  <a:pt x="21312" y="14456"/>
                </a:lnTo>
                <a:lnTo>
                  <a:pt x="22185" y="14456"/>
                </a:lnTo>
                <a:lnTo>
                  <a:pt x="23091" y="14424"/>
                </a:lnTo>
                <a:lnTo>
                  <a:pt x="24255" y="14359"/>
                </a:lnTo>
                <a:lnTo>
                  <a:pt x="24773" y="14327"/>
                </a:lnTo>
                <a:lnTo>
                  <a:pt x="25258" y="14230"/>
                </a:lnTo>
                <a:lnTo>
                  <a:pt x="25904" y="14100"/>
                </a:lnTo>
                <a:lnTo>
                  <a:pt x="26551" y="13906"/>
                </a:lnTo>
                <a:lnTo>
                  <a:pt x="26939" y="13777"/>
                </a:lnTo>
                <a:lnTo>
                  <a:pt x="27392" y="13680"/>
                </a:lnTo>
                <a:lnTo>
                  <a:pt x="27942" y="13583"/>
                </a:lnTo>
                <a:lnTo>
                  <a:pt x="28459" y="13421"/>
                </a:lnTo>
                <a:lnTo>
                  <a:pt x="28847" y="13292"/>
                </a:lnTo>
                <a:close/>
                <a:moveTo>
                  <a:pt x="3784" y="14618"/>
                </a:moveTo>
                <a:lnTo>
                  <a:pt x="4140" y="14650"/>
                </a:lnTo>
                <a:lnTo>
                  <a:pt x="4108" y="14715"/>
                </a:lnTo>
                <a:lnTo>
                  <a:pt x="3784" y="14618"/>
                </a:lnTo>
                <a:close/>
                <a:moveTo>
                  <a:pt x="15523" y="0"/>
                </a:moveTo>
                <a:lnTo>
                  <a:pt x="15168" y="33"/>
                </a:lnTo>
                <a:lnTo>
                  <a:pt x="14392" y="65"/>
                </a:lnTo>
                <a:lnTo>
                  <a:pt x="13583" y="97"/>
                </a:lnTo>
                <a:lnTo>
                  <a:pt x="12775" y="162"/>
                </a:lnTo>
                <a:lnTo>
                  <a:pt x="12387" y="227"/>
                </a:lnTo>
                <a:lnTo>
                  <a:pt x="11998" y="291"/>
                </a:lnTo>
                <a:lnTo>
                  <a:pt x="11255" y="388"/>
                </a:lnTo>
                <a:lnTo>
                  <a:pt x="10543" y="485"/>
                </a:lnTo>
                <a:lnTo>
                  <a:pt x="9314" y="712"/>
                </a:lnTo>
                <a:lnTo>
                  <a:pt x="8118" y="970"/>
                </a:lnTo>
                <a:lnTo>
                  <a:pt x="7471" y="1100"/>
                </a:lnTo>
                <a:lnTo>
                  <a:pt x="6857" y="1229"/>
                </a:lnTo>
                <a:lnTo>
                  <a:pt x="6113" y="1456"/>
                </a:lnTo>
                <a:lnTo>
                  <a:pt x="5401" y="1714"/>
                </a:lnTo>
                <a:lnTo>
                  <a:pt x="4754" y="1973"/>
                </a:lnTo>
                <a:lnTo>
                  <a:pt x="4108" y="2232"/>
                </a:lnTo>
                <a:lnTo>
                  <a:pt x="3623" y="2490"/>
                </a:lnTo>
                <a:lnTo>
                  <a:pt x="3170" y="2717"/>
                </a:lnTo>
                <a:lnTo>
                  <a:pt x="2717" y="3008"/>
                </a:lnTo>
                <a:lnTo>
                  <a:pt x="2297" y="3299"/>
                </a:lnTo>
                <a:lnTo>
                  <a:pt x="2038" y="3525"/>
                </a:lnTo>
                <a:lnTo>
                  <a:pt x="1779" y="3752"/>
                </a:lnTo>
                <a:lnTo>
                  <a:pt x="1262" y="4269"/>
                </a:lnTo>
                <a:lnTo>
                  <a:pt x="809" y="4787"/>
                </a:lnTo>
                <a:lnTo>
                  <a:pt x="615" y="5045"/>
                </a:lnTo>
                <a:lnTo>
                  <a:pt x="453" y="5369"/>
                </a:lnTo>
                <a:lnTo>
                  <a:pt x="259" y="5789"/>
                </a:lnTo>
                <a:lnTo>
                  <a:pt x="98" y="6209"/>
                </a:lnTo>
                <a:lnTo>
                  <a:pt x="1" y="6662"/>
                </a:lnTo>
                <a:lnTo>
                  <a:pt x="1" y="7083"/>
                </a:lnTo>
                <a:lnTo>
                  <a:pt x="33" y="7309"/>
                </a:lnTo>
                <a:lnTo>
                  <a:pt x="65" y="7503"/>
                </a:lnTo>
                <a:lnTo>
                  <a:pt x="130" y="7729"/>
                </a:lnTo>
                <a:lnTo>
                  <a:pt x="227" y="7923"/>
                </a:lnTo>
                <a:lnTo>
                  <a:pt x="324" y="8053"/>
                </a:lnTo>
                <a:lnTo>
                  <a:pt x="453" y="8182"/>
                </a:lnTo>
                <a:lnTo>
                  <a:pt x="680" y="8376"/>
                </a:lnTo>
                <a:lnTo>
                  <a:pt x="906" y="8570"/>
                </a:lnTo>
                <a:lnTo>
                  <a:pt x="1132" y="8700"/>
                </a:lnTo>
                <a:lnTo>
                  <a:pt x="1521" y="8861"/>
                </a:lnTo>
                <a:lnTo>
                  <a:pt x="1941" y="8958"/>
                </a:lnTo>
                <a:lnTo>
                  <a:pt x="2749" y="9088"/>
                </a:lnTo>
                <a:lnTo>
                  <a:pt x="3138" y="9120"/>
                </a:lnTo>
                <a:lnTo>
                  <a:pt x="3429" y="9152"/>
                </a:lnTo>
                <a:lnTo>
                  <a:pt x="4011" y="9282"/>
                </a:lnTo>
                <a:lnTo>
                  <a:pt x="4269" y="9379"/>
                </a:lnTo>
                <a:lnTo>
                  <a:pt x="4496" y="9508"/>
                </a:lnTo>
                <a:lnTo>
                  <a:pt x="4528" y="9637"/>
                </a:lnTo>
                <a:lnTo>
                  <a:pt x="4560" y="9864"/>
                </a:lnTo>
                <a:lnTo>
                  <a:pt x="4560" y="9961"/>
                </a:lnTo>
                <a:lnTo>
                  <a:pt x="4528" y="10025"/>
                </a:lnTo>
                <a:lnTo>
                  <a:pt x="4431" y="10155"/>
                </a:lnTo>
                <a:lnTo>
                  <a:pt x="4334" y="10284"/>
                </a:lnTo>
                <a:lnTo>
                  <a:pt x="4075" y="10511"/>
                </a:lnTo>
                <a:lnTo>
                  <a:pt x="3720" y="10769"/>
                </a:lnTo>
                <a:lnTo>
                  <a:pt x="2976" y="11319"/>
                </a:lnTo>
                <a:lnTo>
                  <a:pt x="2685" y="11578"/>
                </a:lnTo>
                <a:lnTo>
                  <a:pt x="2394" y="11836"/>
                </a:lnTo>
                <a:lnTo>
                  <a:pt x="2135" y="12160"/>
                </a:lnTo>
                <a:lnTo>
                  <a:pt x="2038" y="12322"/>
                </a:lnTo>
                <a:lnTo>
                  <a:pt x="1941" y="12516"/>
                </a:lnTo>
                <a:lnTo>
                  <a:pt x="1876" y="12742"/>
                </a:lnTo>
                <a:lnTo>
                  <a:pt x="1812" y="12968"/>
                </a:lnTo>
                <a:lnTo>
                  <a:pt x="1812" y="13227"/>
                </a:lnTo>
                <a:lnTo>
                  <a:pt x="1812" y="13453"/>
                </a:lnTo>
                <a:lnTo>
                  <a:pt x="1876" y="13680"/>
                </a:lnTo>
                <a:lnTo>
                  <a:pt x="1941" y="13906"/>
                </a:lnTo>
                <a:lnTo>
                  <a:pt x="2038" y="14133"/>
                </a:lnTo>
                <a:lnTo>
                  <a:pt x="2167" y="14359"/>
                </a:lnTo>
                <a:lnTo>
                  <a:pt x="2329" y="14585"/>
                </a:lnTo>
                <a:lnTo>
                  <a:pt x="2555" y="14812"/>
                </a:lnTo>
                <a:lnTo>
                  <a:pt x="3138" y="15297"/>
                </a:lnTo>
                <a:lnTo>
                  <a:pt x="3526" y="15588"/>
                </a:lnTo>
                <a:lnTo>
                  <a:pt x="3914" y="15814"/>
                </a:lnTo>
                <a:lnTo>
                  <a:pt x="4302" y="16041"/>
                </a:lnTo>
                <a:lnTo>
                  <a:pt x="4722" y="16202"/>
                </a:lnTo>
                <a:lnTo>
                  <a:pt x="5337" y="16364"/>
                </a:lnTo>
                <a:lnTo>
                  <a:pt x="5919" y="16461"/>
                </a:lnTo>
                <a:lnTo>
                  <a:pt x="6565" y="16558"/>
                </a:lnTo>
                <a:lnTo>
                  <a:pt x="7245" y="16655"/>
                </a:lnTo>
                <a:lnTo>
                  <a:pt x="7730" y="16720"/>
                </a:lnTo>
                <a:lnTo>
                  <a:pt x="8247" y="16720"/>
                </a:lnTo>
                <a:lnTo>
                  <a:pt x="8926" y="16655"/>
                </a:lnTo>
                <a:lnTo>
                  <a:pt x="9605" y="16526"/>
                </a:lnTo>
                <a:lnTo>
                  <a:pt x="10770" y="16170"/>
                </a:lnTo>
                <a:lnTo>
                  <a:pt x="11416" y="15976"/>
                </a:lnTo>
                <a:lnTo>
                  <a:pt x="12063" y="15750"/>
                </a:lnTo>
                <a:lnTo>
                  <a:pt x="12678" y="15523"/>
                </a:lnTo>
                <a:lnTo>
                  <a:pt x="13292" y="15232"/>
                </a:lnTo>
                <a:lnTo>
                  <a:pt x="14198" y="14876"/>
                </a:lnTo>
                <a:lnTo>
                  <a:pt x="14974" y="14844"/>
                </a:lnTo>
                <a:lnTo>
                  <a:pt x="15847" y="14812"/>
                </a:lnTo>
                <a:lnTo>
                  <a:pt x="16720" y="14844"/>
                </a:lnTo>
                <a:lnTo>
                  <a:pt x="17464" y="14876"/>
                </a:lnTo>
                <a:lnTo>
                  <a:pt x="18175" y="14941"/>
                </a:lnTo>
                <a:lnTo>
                  <a:pt x="19307" y="15038"/>
                </a:lnTo>
                <a:lnTo>
                  <a:pt x="20827" y="15103"/>
                </a:lnTo>
                <a:lnTo>
                  <a:pt x="21539" y="15135"/>
                </a:lnTo>
                <a:lnTo>
                  <a:pt x="22250" y="15167"/>
                </a:lnTo>
                <a:lnTo>
                  <a:pt x="24061" y="15167"/>
                </a:lnTo>
                <a:lnTo>
                  <a:pt x="24902" y="15070"/>
                </a:lnTo>
                <a:lnTo>
                  <a:pt x="25743" y="14941"/>
                </a:lnTo>
                <a:lnTo>
                  <a:pt x="26681" y="14779"/>
                </a:lnTo>
                <a:lnTo>
                  <a:pt x="27166" y="14715"/>
                </a:lnTo>
                <a:lnTo>
                  <a:pt x="27651" y="14585"/>
                </a:lnTo>
                <a:lnTo>
                  <a:pt x="27877" y="14488"/>
                </a:lnTo>
                <a:lnTo>
                  <a:pt x="28103" y="14391"/>
                </a:lnTo>
                <a:lnTo>
                  <a:pt x="28556" y="14197"/>
                </a:lnTo>
                <a:lnTo>
                  <a:pt x="28718" y="14100"/>
                </a:lnTo>
                <a:lnTo>
                  <a:pt x="28880" y="14003"/>
                </a:lnTo>
                <a:lnTo>
                  <a:pt x="29203" y="13809"/>
                </a:lnTo>
                <a:lnTo>
                  <a:pt x="29914" y="13324"/>
                </a:lnTo>
                <a:lnTo>
                  <a:pt x="30270" y="13033"/>
                </a:lnTo>
                <a:lnTo>
                  <a:pt x="30594" y="12742"/>
                </a:lnTo>
                <a:lnTo>
                  <a:pt x="30755" y="12580"/>
                </a:lnTo>
                <a:lnTo>
                  <a:pt x="30885" y="12386"/>
                </a:lnTo>
                <a:lnTo>
                  <a:pt x="31014" y="12192"/>
                </a:lnTo>
                <a:lnTo>
                  <a:pt x="31111" y="11998"/>
                </a:lnTo>
                <a:lnTo>
                  <a:pt x="31208" y="11901"/>
                </a:lnTo>
                <a:lnTo>
                  <a:pt x="31596" y="11448"/>
                </a:lnTo>
                <a:lnTo>
                  <a:pt x="31984" y="10931"/>
                </a:lnTo>
                <a:lnTo>
                  <a:pt x="32372" y="10349"/>
                </a:lnTo>
                <a:lnTo>
                  <a:pt x="32663" y="9831"/>
                </a:lnTo>
                <a:lnTo>
                  <a:pt x="32890" y="9379"/>
                </a:lnTo>
                <a:lnTo>
                  <a:pt x="33019" y="8958"/>
                </a:lnTo>
                <a:lnTo>
                  <a:pt x="33084" y="8506"/>
                </a:lnTo>
                <a:lnTo>
                  <a:pt x="33084" y="7988"/>
                </a:lnTo>
                <a:lnTo>
                  <a:pt x="33019" y="7406"/>
                </a:lnTo>
                <a:lnTo>
                  <a:pt x="32922" y="6695"/>
                </a:lnTo>
                <a:lnTo>
                  <a:pt x="32857" y="6403"/>
                </a:lnTo>
                <a:lnTo>
                  <a:pt x="32793" y="6145"/>
                </a:lnTo>
                <a:lnTo>
                  <a:pt x="32599" y="5595"/>
                </a:lnTo>
                <a:lnTo>
                  <a:pt x="32437" y="5142"/>
                </a:lnTo>
                <a:lnTo>
                  <a:pt x="32275" y="4754"/>
                </a:lnTo>
                <a:lnTo>
                  <a:pt x="32081" y="4431"/>
                </a:lnTo>
                <a:lnTo>
                  <a:pt x="31887" y="4140"/>
                </a:lnTo>
                <a:lnTo>
                  <a:pt x="31661" y="3881"/>
                </a:lnTo>
                <a:lnTo>
                  <a:pt x="31402" y="3622"/>
                </a:lnTo>
                <a:lnTo>
                  <a:pt x="30917" y="3137"/>
                </a:lnTo>
                <a:lnTo>
                  <a:pt x="30367" y="2717"/>
                </a:lnTo>
                <a:lnTo>
                  <a:pt x="30011" y="2458"/>
                </a:lnTo>
                <a:lnTo>
                  <a:pt x="29623" y="2232"/>
                </a:lnTo>
                <a:lnTo>
                  <a:pt x="29656" y="2199"/>
                </a:lnTo>
                <a:lnTo>
                  <a:pt x="29656" y="2135"/>
                </a:lnTo>
                <a:lnTo>
                  <a:pt x="29623" y="2070"/>
                </a:lnTo>
                <a:lnTo>
                  <a:pt x="29591" y="2005"/>
                </a:lnTo>
                <a:lnTo>
                  <a:pt x="29559" y="1973"/>
                </a:lnTo>
                <a:lnTo>
                  <a:pt x="28718" y="1520"/>
                </a:lnTo>
                <a:lnTo>
                  <a:pt x="28006" y="1229"/>
                </a:lnTo>
                <a:lnTo>
                  <a:pt x="27263" y="1003"/>
                </a:lnTo>
                <a:lnTo>
                  <a:pt x="26551" y="809"/>
                </a:lnTo>
                <a:lnTo>
                  <a:pt x="25840" y="647"/>
                </a:lnTo>
                <a:lnTo>
                  <a:pt x="25128" y="550"/>
                </a:lnTo>
                <a:lnTo>
                  <a:pt x="24384" y="485"/>
                </a:lnTo>
                <a:lnTo>
                  <a:pt x="22670" y="324"/>
                </a:lnTo>
                <a:lnTo>
                  <a:pt x="20892" y="227"/>
                </a:lnTo>
                <a:lnTo>
                  <a:pt x="18466" y="97"/>
                </a:lnTo>
                <a:lnTo>
                  <a:pt x="17237" y="33"/>
                </a:lnTo>
                <a:lnTo>
                  <a:pt x="16009" y="0"/>
                </a:lnTo>
                <a:lnTo>
                  <a:pt x="15588" y="33"/>
                </a:lnTo>
                <a:lnTo>
                  <a:pt x="155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3"/>
          <p:cNvSpPr/>
          <p:nvPr/>
        </p:nvSpPr>
        <p:spPr>
          <a:xfrm flipH="1">
            <a:off x="8742575" y="2860805"/>
            <a:ext cx="477629" cy="1646584"/>
          </a:xfrm>
          <a:custGeom>
            <a:rect b="b" l="l" r="r" t="t"/>
            <a:pathLst>
              <a:path extrusionOk="0" h="24643" w="7148">
                <a:moveTo>
                  <a:pt x="712" y="0"/>
                </a:moveTo>
                <a:lnTo>
                  <a:pt x="648" y="33"/>
                </a:lnTo>
                <a:lnTo>
                  <a:pt x="583" y="97"/>
                </a:lnTo>
                <a:lnTo>
                  <a:pt x="551" y="194"/>
                </a:lnTo>
                <a:lnTo>
                  <a:pt x="583" y="291"/>
                </a:lnTo>
                <a:lnTo>
                  <a:pt x="680" y="841"/>
                </a:lnTo>
                <a:lnTo>
                  <a:pt x="712" y="938"/>
                </a:lnTo>
                <a:lnTo>
                  <a:pt x="745" y="1067"/>
                </a:lnTo>
                <a:lnTo>
                  <a:pt x="777" y="1423"/>
                </a:lnTo>
                <a:lnTo>
                  <a:pt x="777" y="1747"/>
                </a:lnTo>
                <a:lnTo>
                  <a:pt x="745" y="2426"/>
                </a:lnTo>
                <a:lnTo>
                  <a:pt x="745" y="3040"/>
                </a:lnTo>
                <a:lnTo>
                  <a:pt x="712" y="3558"/>
                </a:lnTo>
                <a:lnTo>
                  <a:pt x="648" y="4043"/>
                </a:lnTo>
                <a:lnTo>
                  <a:pt x="551" y="4592"/>
                </a:lnTo>
                <a:lnTo>
                  <a:pt x="389" y="5854"/>
                </a:lnTo>
                <a:lnTo>
                  <a:pt x="260" y="7180"/>
                </a:lnTo>
                <a:lnTo>
                  <a:pt x="98" y="9152"/>
                </a:lnTo>
                <a:lnTo>
                  <a:pt x="33" y="9734"/>
                </a:lnTo>
                <a:lnTo>
                  <a:pt x="1" y="10316"/>
                </a:lnTo>
                <a:lnTo>
                  <a:pt x="1" y="10931"/>
                </a:lnTo>
                <a:lnTo>
                  <a:pt x="33" y="11513"/>
                </a:lnTo>
                <a:lnTo>
                  <a:pt x="163" y="13195"/>
                </a:lnTo>
                <a:lnTo>
                  <a:pt x="227" y="14035"/>
                </a:lnTo>
                <a:lnTo>
                  <a:pt x="260" y="14876"/>
                </a:lnTo>
                <a:lnTo>
                  <a:pt x="260" y="15620"/>
                </a:lnTo>
                <a:lnTo>
                  <a:pt x="292" y="16364"/>
                </a:lnTo>
                <a:lnTo>
                  <a:pt x="292" y="17463"/>
                </a:lnTo>
                <a:lnTo>
                  <a:pt x="324" y="18563"/>
                </a:lnTo>
                <a:lnTo>
                  <a:pt x="357" y="19210"/>
                </a:lnTo>
                <a:lnTo>
                  <a:pt x="421" y="19824"/>
                </a:lnTo>
                <a:lnTo>
                  <a:pt x="486" y="20471"/>
                </a:lnTo>
                <a:lnTo>
                  <a:pt x="518" y="21118"/>
                </a:lnTo>
                <a:lnTo>
                  <a:pt x="551" y="21797"/>
                </a:lnTo>
                <a:lnTo>
                  <a:pt x="551" y="22508"/>
                </a:lnTo>
                <a:lnTo>
                  <a:pt x="551" y="23187"/>
                </a:lnTo>
                <a:lnTo>
                  <a:pt x="583" y="23705"/>
                </a:lnTo>
                <a:lnTo>
                  <a:pt x="583" y="23673"/>
                </a:lnTo>
                <a:lnTo>
                  <a:pt x="615" y="23931"/>
                </a:lnTo>
                <a:lnTo>
                  <a:pt x="648" y="24222"/>
                </a:lnTo>
                <a:lnTo>
                  <a:pt x="648" y="24255"/>
                </a:lnTo>
                <a:lnTo>
                  <a:pt x="648" y="24319"/>
                </a:lnTo>
                <a:lnTo>
                  <a:pt x="712" y="24416"/>
                </a:lnTo>
                <a:lnTo>
                  <a:pt x="745" y="24481"/>
                </a:lnTo>
                <a:lnTo>
                  <a:pt x="842" y="24546"/>
                </a:lnTo>
                <a:lnTo>
                  <a:pt x="906" y="24578"/>
                </a:lnTo>
                <a:lnTo>
                  <a:pt x="971" y="24610"/>
                </a:lnTo>
                <a:lnTo>
                  <a:pt x="1068" y="24643"/>
                </a:lnTo>
                <a:lnTo>
                  <a:pt x="1230" y="24643"/>
                </a:lnTo>
                <a:lnTo>
                  <a:pt x="1391" y="24610"/>
                </a:lnTo>
                <a:lnTo>
                  <a:pt x="1553" y="24546"/>
                </a:lnTo>
                <a:lnTo>
                  <a:pt x="1715" y="24449"/>
                </a:lnTo>
                <a:lnTo>
                  <a:pt x="1844" y="24352"/>
                </a:lnTo>
                <a:lnTo>
                  <a:pt x="2232" y="23996"/>
                </a:lnTo>
                <a:lnTo>
                  <a:pt x="2588" y="23608"/>
                </a:lnTo>
                <a:lnTo>
                  <a:pt x="3041" y="23058"/>
                </a:lnTo>
                <a:lnTo>
                  <a:pt x="3267" y="22832"/>
                </a:lnTo>
                <a:lnTo>
                  <a:pt x="3461" y="22605"/>
                </a:lnTo>
                <a:lnTo>
                  <a:pt x="3655" y="22314"/>
                </a:lnTo>
                <a:lnTo>
                  <a:pt x="3849" y="22023"/>
                </a:lnTo>
                <a:lnTo>
                  <a:pt x="4043" y="21570"/>
                </a:lnTo>
                <a:lnTo>
                  <a:pt x="4173" y="21118"/>
                </a:lnTo>
                <a:lnTo>
                  <a:pt x="4367" y="19953"/>
                </a:lnTo>
                <a:lnTo>
                  <a:pt x="4431" y="19404"/>
                </a:lnTo>
                <a:lnTo>
                  <a:pt x="4399" y="18822"/>
                </a:lnTo>
                <a:lnTo>
                  <a:pt x="4367" y="18498"/>
                </a:lnTo>
                <a:lnTo>
                  <a:pt x="4270" y="18143"/>
                </a:lnTo>
                <a:lnTo>
                  <a:pt x="4173" y="17819"/>
                </a:lnTo>
                <a:lnTo>
                  <a:pt x="4043" y="17496"/>
                </a:lnTo>
                <a:lnTo>
                  <a:pt x="3720" y="16881"/>
                </a:lnTo>
                <a:lnTo>
                  <a:pt x="3364" y="16267"/>
                </a:lnTo>
                <a:lnTo>
                  <a:pt x="3170" y="15911"/>
                </a:lnTo>
                <a:lnTo>
                  <a:pt x="2976" y="15555"/>
                </a:lnTo>
                <a:lnTo>
                  <a:pt x="2814" y="15103"/>
                </a:lnTo>
                <a:lnTo>
                  <a:pt x="2717" y="14682"/>
                </a:lnTo>
                <a:lnTo>
                  <a:pt x="2685" y="14423"/>
                </a:lnTo>
                <a:lnTo>
                  <a:pt x="2685" y="14165"/>
                </a:lnTo>
                <a:lnTo>
                  <a:pt x="2717" y="13615"/>
                </a:lnTo>
                <a:lnTo>
                  <a:pt x="2782" y="13324"/>
                </a:lnTo>
                <a:lnTo>
                  <a:pt x="2879" y="12871"/>
                </a:lnTo>
                <a:lnTo>
                  <a:pt x="3008" y="12483"/>
                </a:lnTo>
                <a:lnTo>
                  <a:pt x="3138" y="12160"/>
                </a:lnTo>
                <a:lnTo>
                  <a:pt x="3300" y="11836"/>
                </a:lnTo>
                <a:lnTo>
                  <a:pt x="3526" y="11448"/>
                </a:lnTo>
                <a:lnTo>
                  <a:pt x="3914" y="10834"/>
                </a:lnTo>
                <a:lnTo>
                  <a:pt x="4334" y="10252"/>
                </a:lnTo>
                <a:lnTo>
                  <a:pt x="4852" y="9540"/>
                </a:lnTo>
                <a:lnTo>
                  <a:pt x="4884" y="9540"/>
                </a:lnTo>
                <a:lnTo>
                  <a:pt x="5272" y="9023"/>
                </a:lnTo>
                <a:lnTo>
                  <a:pt x="5951" y="8085"/>
                </a:lnTo>
                <a:lnTo>
                  <a:pt x="6566" y="7115"/>
                </a:lnTo>
                <a:lnTo>
                  <a:pt x="6922" y="6274"/>
                </a:lnTo>
                <a:lnTo>
                  <a:pt x="7083" y="5854"/>
                </a:lnTo>
                <a:lnTo>
                  <a:pt x="7116" y="5627"/>
                </a:lnTo>
                <a:lnTo>
                  <a:pt x="7148" y="5401"/>
                </a:lnTo>
                <a:lnTo>
                  <a:pt x="7116" y="4786"/>
                </a:lnTo>
                <a:lnTo>
                  <a:pt x="7051" y="4172"/>
                </a:lnTo>
                <a:lnTo>
                  <a:pt x="6986" y="3849"/>
                </a:lnTo>
                <a:lnTo>
                  <a:pt x="6889" y="3558"/>
                </a:lnTo>
                <a:lnTo>
                  <a:pt x="6792" y="3266"/>
                </a:lnTo>
                <a:lnTo>
                  <a:pt x="6663" y="2975"/>
                </a:lnTo>
                <a:lnTo>
                  <a:pt x="6436" y="2587"/>
                </a:lnTo>
                <a:lnTo>
                  <a:pt x="6145" y="2199"/>
                </a:lnTo>
                <a:lnTo>
                  <a:pt x="5854" y="1844"/>
                </a:lnTo>
                <a:lnTo>
                  <a:pt x="5499" y="1488"/>
                </a:lnTo>
                <a:lnTo>
                  <a:pt x="5305" y="1294"/>
                </a:lnTo>
                <a:lnTo>
                  <a:pt x="5046" y="1100"/>
                </a:lnTo>
                <a:lnTo>
                  <a:pt x="4819" y="938"/>
                </a:lnTo>
                <a:lnTo>
                  <a:pt x="4561" y="776"/>
                </a:lnTo>
                <a:lnTo>
                  <a:pt x="4011" y="518"/>
                </a:lnTo>
                <a:lnTo>
                  <a:pt x="3461" y="291"/>
                </a:lnTo>
                <a:lnTo>
                  <a:pt x="3267" y="259"/>
                </a:lnTo>
                <a:lnTo>
                  <a:pt x="2717" y="162"/>
                </a:lnTo>
                <a:lnTo>
                  <a:pt x="2168" y="97"/>
                </a:lnTo>
                <a:lnTo>
                  <a:pt x="1424" y="33"/>
                </a:lnTo>
                <a:lnTo>
                  <a:pt x="1294" y="0"/>
                </a:lnTo>
                <a:lnTo>
                  <a:pt x="1197" y="0"/>
                </a:lnTo>
                <a:lnTo>
                  <a:pt x="1133" y="33"/>
                </a:lnTo>
                <a:lnTo>
                  <a:pt x="1068" y="65"/>
                </a:lnTo>
                <a:lnTo>
                  <a:pt x="1036" y="97"/>
                </a:lnTo>
                <a:lnTo>
                  <a:pt x="971" y="33"/>
                </a:lnTo>
                <a:lnTo>
                  <a:pt x="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93"/>
          <p:cNvGrpSpPr/>
          <p:nvPr/>
        </p:nvGrpSpPr>
        <p:grpSpPr>
          <a:xfrm>
            <a:off x="-49517" y="901243"/>
            <a:ext cx="1073936" cy="949995"/>
            <a:chOff x="8692210" y="-4071750"/>
            <a:chExt cx="1221215" cy="1080276"/>
          </a:xfrm>
        </p:grpSpPr>
        <p:sp>
          <p:nvSpPr>
            <p:cNvPr id="948" name="Google Shape;948;p93"/>
            <p:cNvSpPr/>
            <p:nvPr/>
          </p:nvSpPr>
          <p:spPr>
            <a:xfrm>
              <a:off x="8692210" y="-4071750"/>
              <a:ext cx="792407" cy="622862"/>
            </a:xfrm>
            <a:custGeom>
              <a:rect b="b" l="l" r="r" t="t"/>
              <a:pathLst>
                <a:path extrusionOk="0" h="9864" w="12549">
                  <a:moveTo>
                    <a:pt x="8991" y="744"/>
                  </a:moveTo>
                  <a:lnTo>
                    <a:pt x="9411" y="777"/>
                  </a:lnTo>
                  <a:lnTo>
                    <a:pt x="9702" y="874"/>
                  </a:lnTo>
                  <a:lnTo>
                    <a:pt x="10026" y="971"/>
                  </a:lnTo>
                  <a:lnTo>
                    <a:pt x="9670" y="906"/>
                  </a:lnTo>
                  <a:lnTo>
                    <a:pt x="8991" y="744"/>
                  </a:lnTo>
                  <a:close/>
                  <a:moveTo>
                    <a:pt x="8894" y="1391"/>
                  </a:moveTo>
                  <a:lnTo>
                    <a:pt x="9411" y="1488"/>
                  </a:lnTo>
                  <a:lnTo>
                    <a:pt x="9153" y="1488"/>
                  </a:lnTo>
                  <a:lnTo>
                    <a:pt x="8894" y="1391"/>
                  </a:lnTo>
                  <a:close/>
                  <a:moveTo>
                    <a:pt x="5240" y="1229"/>
                  </a:moveTo>
                  <a:lnTo>
                    <a:pt x="4658" y="1553"/>
                  </a:lnTo>
                  <a:lnTo>
                    <a:pt x="4108" y="1941"/>
                  </a:lnTo>
                  <a:lnTo>
                    <a:pt x="4043" y="1876"/>
                  </a:lnTo>
                  <a:lnTo>
                    <a:pt x="4269" y="1747"/>
                  </a:lnTo>
                  <a:lnTo>
                    <a:pt x="4787" y="1423"/>
                  </a:lnTo>
                  <a:lnTo>
                    <a:pt x="5013" y="1326"/>
                  </a:lnTo>
                  <a:lnTo>
                    <a:pt x="5240" y="1229"/>
                  </a:lnTo>
                  <a:close/>
                  <a:moveTo>
                    <a:pt x="4528" y="2749"/>
                  </a:moveTo>
                  <a:lnTo>
                    <a:pt x="4075" y="3105"/>
                  </a:lnTo>
                  <a:lnTo>
                    <a:pt x="4075" y="3105"/>
                  </a:lnTo>
                  <a:lnTo>
                    <a:pt x="4269" y="2911"/>
                  </a:lnTo>
                  <a:lnTo>
                    <a:pt x="4496" y="2749"/>
                  </a:lnTo>
                  <a:close/>
                  <a:moveTo>
                    <a:pt x="6996" y="2801"/>
                  </a:moveTo>
                  <a:lnTo>
                    <a:pt x="6501" y="2976"/>
                  </a:lnTo>
                  <a:lnTo>
                    <a:pt x="6113" y="3137"/>
                  </a:lnTo>
                  <a:lnTo>
                    <a:pt x="6048" y="3170"/>
                  </a:lnTo>
                  <a:lnTo>
                    <a:pt x="6048" y="3105"/>
                  </a:lnTo>
                  <a:lnTo>
                    <a:pt x="6274" y="3008"/>
                  </a:lnTo>
                  <a:lnTo>
                    <a:pt x="6533" y="2911"/>
                  </a:lnTo>
                  <a:lnTo>
                    <a:pt x="6792" y="2846"/>
                  </a:lnTo>
                  <a:lnTo>
                    <a:pt x="6996" y="2801"/>
                  </a:lnTo>
                  <a:close/>
                  <a:moveTo>
                    <a:pt x="9541" y="3137"/>
                  </a:moveTo>
                  <a:lnTo>
                    <a:pt x="9541" y="3234"/>
                  </a:lnTo>
                  <a:lnTo>
                    <a:pt x="9508" y="3299"/>
                  </a:lnTo>
                  <a:lnTo>
                    <a:pt x="9476" y="3331"/>
                  </a:lnTo>
                  <a:lnTo>
                    <a:pt x="9444" y="3170"/>
                  </a:lnTo>
                  <a:lnTo>
                    <a:pt x="9411" y="3137"/>
                  </a:lnTo>
                  <a:close/>
                  <a:moveTo>
                    <a:pt x="11481" y="1876"/>
                  </a:moveTo>
                  <a:lnTo>
                    <a:pt x="11675" y="2070"/>
                  </a:lnTo>
                  <a:lnTo>
                    <a:pt x="11707" y="2167"/>
                  </a:lnTo>
                  <a:lnTo>
                    <a:pt x="11805" y="2297"/>
                  </a:lnTo>
                  <a:lnTo>
                    <a:pt x="11902" y="2588"/>
                  </a:lnTo>
                  <a:lnTo>
                    <a:pt x="11902" y="2717"/>
                  </a:lnTo>
                  <a:lnTo>
                    <a:pt x="11902" y="3040"/>
                  </a:lnTo>
                  <a:lnTo>
                    <a:pt x="11837" y="3364"/>
                  </a:lnTo>
                  <a:lnTo>
                    <a:pt x="11837" y="3170"/>
                  </a:lnTo>
                  <a:lnTo>
                    <a:pt x="11837" y="2943"/>
                  </a:lnTo>
                  <a:lnTo>
                    <a:pt x="11805" y="2717"/>
                  </a:lnTo>
                  <a:lnTo>
                    <a:pt x="11740" y="2458"/>
                  </a:lnTo>
                  <a:lnTo>
                    <a:pt x="11675" y="2232"/>
                  </a:lnTo>
                  <a:lnTo>
                    <a:pt x="11546" y="2006"/>
                  </a:lnTo>
                  <a:lnTo>
                    <a:pt x="11481" y="1876"/>
                  </a:lnTo>
                  <a:close/>
                  <a:moveTo>
                    <a:pt x="3202" y="2588"/>
                  </a:moveTo>
                  <a:lnTo>
                    <a:pt x="3008" y="2846"/>
                  </a:lnTo>
                  <a:lnTo>
                    <a:pt x="2879" y="2976"/>
                  </a:lnTo>
                  <a:lnTo>
                    <a:pt x="2814" y="3040"/>
                  </a:lnTo>
                  <a:lnTo>
                    <a:pt x="2523" y="3299"/>
                  </a:lnTo>
                  <a:lnTo>
                    <a:pt x="2361" y="3461"/>
                  </a:lnTo>
                  <a:lnTo>
                    <a:pt x="2555" y="3234"/>
                  </a:lnTo>
                  <a:lnTo>
                    <a:pt x="2750" y="3008"/>
                  </a:lnTo>
                  <a:lnTo>
                    <a:pt x="3202" y="2588"/>
                  </a:lnTo>
                  <a:close/>
                  <a:moveTo>
                    <a:pt x="5595" y="3396"/>
                  </a:moveTo>
                  <a:lnTo>
                    <a:pt x="5563" y="3525"/>
                  </a:lnTo>
                  <a:lnTo>
                    <a:pt x="5466" y="3558"/>
                  </a:lnTo>
                  <a:lnTo>
                    <a:pt x="5595" y="3396"/>
                  </a:lnTo>
                  <a:close/>
                  <a:moveTo>
                    <a:pt x="4690" y="3914"/>
                  </a:moveTo>
                  <a:lnTo>
                    <a:pt x="4561" y="4011"/>
                  </a:lnTo>
                  <a:lnTo>
                    <a:pt x="4528" y="3978"/>
                  </a:lnTo>
                  <a:lnTo>
                    <a:pt x="4625" y="3946"/>
                  </a:lnTo>
                  <a:lnTo>
                    <a:pt x="4690" y="3914"/>
                  </a:lnTo>
                  <a:close/>
                  <a:moveTo>
                    <a:pt x="10349" y="4075"/>
                  </a:moveTo>
                  <a:lnTo>
                    <a:pt x="10285" y="4172"/>
                  </a:lnTo>
                  <a:lnTo>
                    <a:pt x="10220" y="4172"/>
                  </a:lnTo>
                  <a:lnTo>
                    <a:pt x="10349" y="4075"/>
                  </a:lnTo>
                  <a:close/>
                  <a:moveTo>
                    <a:pt x="6113" y="3946"/>
                  </a:moveTo>
                  <a:lnTo>
                    <a:pt x="6210" y="3978"/>
                  </a:lnTo>
                  <a:lnTo>
                    <a:pt x="6404" y="4011"/>
                  </a:lnTo>
                  <a:lnTo>
                    <a:pt x="6048" y="4172"/>
                  </a:lnTo>
                  <a:lnTo>
                    <a:pt x="5725" y="4237"/>
                  </a:lnTo>
                  <a:lnTo>
                    <a:pt x="5757" y="4172"/>
                  </a:lnTo>
                  <a:lnTo>
                    <a:pt x="6113" y="3946"/>
                  </a:lnTo>
                  <a:close/>
                  <a:moveTo>
                    <a:pt x="4431" y="5078"/>
                  </a:moveTo>
                  <a:lnTo>
                    <a:pt x="4463" y="5110"/>
                  </a:lnTo>
                  <a:lnTo>
                    <a:pt x="4399" y="5142"/>
                  </a:lnTo>
                  <a:lnTo>
                    <a:pt x="4399" y="5142"/>
                  </a:lnTo>
                  <a:lnTo>
                    <a:pt x="4431" y="5078"/>
                  </a:lnTo>
                  <a:close/>
                  <a:moveTo>
                    <a:pt x="4011" y="4399"/>
                  </a:moveTo>
                  <a:lnTo>
                    <a:pt x="3946" y="4625"/>
                  </a:lnTo>
                  <a:lnTo>
                    <a:pt x="3558" y="5045"/>
                  </a:lnTo>
                  <a:lnTo>
                    <a:pt x="3235" y="5466"/>
                  </a:lnTo>
                  <a:lnTo>
                    <a:pt x="3364" y="5239"/>
                  </a:lnTo>
                  <a:lnTo>
                    <a:pt x="3687" y="4754"/>
                  </a:lnTo>
                  <a:lnTo>
                    <a:pt x="3849" y="4560"/>
                  </a:lnTo>
                  <a:lnTo>
                    <a:pt x="4011" y="4399"/>
                  </a:lnTo>
                  <a:close/>
                  <a:moveTo>
                    <a:pt x="3008" y="7665"/>
                  </a:moveTo>
                  <a:lnTo>
                    <a:pt x="2523" y="8085"/>
                  </a:lnTo>
                  <a:lnTo>
                    <a:pt x="2329" y="8247"/>
                  </a:lnTo>
                  <a:lnTo>
                    <a:pt x="2135" y="8409"/>
                  </a:lnTo>
                  <a:lnTo>
                    <a:pt x="2200" y="8150"/>
                  </a:lnTo>
                  <a:lnTo>
                    <a:pt x="2458" y="8021"/>
                  </a:lnTo>
                  <a:lnTo>
                    <a:pt x="2717" y="7859"/>
                  </a:lnTo>
                  <a:lnTo>
                    <a:pt x="3008" y="7665"/>
                  </a:lnTo>
                  <a:close/>
                  <a:moveTo>
                    <a:pt x="1391" y="8182"/>
                  </a:moveTo>
                  <a:lnTo>
                    <a:pt x="1553" y="8215"/>
                  </a:lnTo>
                  <a:lnTo>
                    <a:pt x="1715" y="8247"/>
                  </a:lnTo>
                  <a:lnTo>
                    <a:pt x="1650" y="8441"/>
                  </a:lnTo>
                  <a:lnTo>
                    <a:pt x="1618" y="8376"/>
                  </a:lnTo>
                  <a:lnTo>
                    <a:pt x="1391" y="8182"/>
                  </a:lnTo>
                  <a:close/>
                  <a:moveTo>
                    <a:pt x="8021" y="1"/>
                  </a:moveTo>
                  <a:lnTo>
                    <a:pt x="7665" y="33"/>
                  </a:lnTo>
                  <a:lnTo>
                    <a:pt x="6954" y="130"/>
                  </a:lnTo>
                  <a:lnTo>
                    <a:pt x="6048" y="356"/>
                  </a:lnTo>
                  <a:lnTo>
                    <a:pt x="5563" y="486"/>
                  </a:lnTo>
                  <a:lnTo>
                    <a:pt x="5110" y="615"/>
                  </a:lnTo>
                  <a:lnTo>
                    <a:pt x="4658" y="777"/>
                  </a:lnTo>
                  <a:lnTo>
                    <a:pt x="4431" y="874"/>
                  </a:lnTo>
                  <a:lnTo>
                    <a:pt x="4205" y="1003"/>
                  </a:lnTo>
                  <a:lnTo>
                    <a:pt x="3817" y="1262"/>
                  </a:lnTo>
                  <a:lnTo>
                    <a:pt x="3396" y="1553"/>
                  </a:lnTo>
                  <a:lnTo>
                    <a:pt x="3105" y="1812"/>
                  </a:lnTo>
                  <a:lnTo>
                    <a:pt x="2847" y="2070"/>
                  </a:lnTo>
                  <a:lnTo>
                    <a:pt x="2297" y="2588"/>
                  </a:lnTo>
                  <a:lnTo>
                    <a:pt x="1812" y="3040"/>
                  </a:lnTo>
                  <a:lnTo>
                    <a:pt x="1359" y="3558"/>
                  </a:lnTo>
                  <a:lnTo>
                    <a:pt x="1003" y="4075"/>
                  </a:lnTo>
                  <a:lnTo>
                    <a:pt x="680" y="4625"/>
                  </a:lnTo>
                  <a:lnTo>
                    <a:pt x="421" y="5207"/>
                  </a:lnTo>
                  <a:lnTo>
                    <a:pt x="195" y="5789"/>
                  </a:lnTo>
                  <a:lnTo>
                    <a:pt x="98" y="6113"/>
                  </a:lnTo>
                  <a:lnTo>
                    <a:pt x="33" y="6468"/>
                  </a:lnTo>
                  <a:lnTo>
                    <a:pt x="1" y="6630"/>
                  </a:lnTo>
                  <a:lnTo>
                    <a:pt x="1" y="6856"/>
                  </a:lnTo>
                  <a:lnTo>
                    <a:pt x="1" y="7147"/>
                  </a:lnTo>
                  <a:lnTo>
                    <a:pt x="1" y="7180"/>
                  </a:lnTo>
                  <a:lnTo>
                    <a:pt x="33" y="7471"/>
                  </a:lnTo>
                  <a:lnTo>
                    <a:pt x="98" y="7794"/>
                  </a:lnTo>
                  <a:lnTo>
                    <a:pt x="292" y="8312"/>
                  </a:lnTo>
                  <a:lnTo>
                    <a:pt x="292" y="8279"/>
                  </a:lnTo>
                  <a:lnTo>
                    <a:pt x="356" y="8441"/>
                  </a:lnTo>
                  <a:lnTo>
                    <a:pt x="453" y="8603"/>
                  </a:lnTo>
                  <a:lnTo>
                    <a:pt x="744" y="9023"/>
                  </a:lnTo>
                  <a:lnTo>
                    <a:pt x="841" y="9120"/>
                  </a:lnTo>
                  <a:lnTo>
                    <a:pt x="906" y="9217"/>
                  </a:lnTo>
                  <a:lnTo>
                    <a:pt x="1100" y="9347"/>
                  </a:lnTo>
                  <a:lnTo>
                    <a:pt x="1036" y="9314"/>
                  </a:lnTo>
                  <a:lnTo>
                    <a:pt x="1197" y="9444"/>
                  </a:lnTo>
                  <a:lnTo>
                    <a:pt x="1391" y="9573"/>
                  </a:lnTo>
                  <a:lnTo>
                    <a:pt x="1585" y="9670"/>
                  </a:lnTo>
                  <a:lnTo>
                    <a:pt x="1876" y="9767"/>
                  </a:lnTo>
                  <a:lnTo>
                    <a:pt x="2038" y="9799"/>
                  </a:lnTo>
                  <a:lnTo>
                    <a:pt x="2006" y="9799"/>
                  </a:lnTo>
                  <a:lnTo>
                    <a:pt x="2167" y="9832"/>
                  </a:lnTo>
                  <a:lnTo>
                    <a:pt x="2329" y="9864"/>
                  </a:lnTo>
                  <a:lnTo>
                    <a:pt x="2523" y="9864"/>
                  </a:lnTo>
                  <a:lnTo>
                    <a:pt x="2458" y="9832"/>
                  </a:lnTo>
                  <a:lnTo>
                    <a:pt x="2588" y="9864"/>
                  </a:lnTo>
                  <a:lnTo>
                    <a:pt x="2750" y="9832"/>
                  </a:lnTo>
                  <a:lnTo>
                    <a:pt x="3041" y="9767"/>
                  </a:lnTo>
                  <a:lnTo>
                    <a:pt x="3299" y="9638"/>
                  </a:lnTo>
                  <a:lnTo>
                    <a:pt x="3558" y="9476"/>
                  </a:lnTo>
                  <a:lnTo>
                    <a:pt x="3752" y="9250"/>
                  </a:lnTo>
                  <a:lnTo>
                    <a:pt x="3946" y="9023"/>
                  </a:lnTo>
                  <a:lnTo>
                    <a:pt x="4237" y="8635"/>
                  </a:lnTo>
                  <a:lnTo>
                    <a:pt x="4496" y="8247"/>
                  </a:lnTo>
                  <a:lnTo>
                    <a:pt x="4722" y="7794"/>
                  </a:lnTo>
                  <a:lnTo>
                    <a:pt x="4949" y="7309"/>
                  </a:lnTo>
                  <a:lnTo>
                    <a:pt x="5175" y="6889"/>
                  </a:lnTo>
                  <a:lnTo>
                    <a:pt x="5304" y="6727"/>
                  </a:lnTo>
                  <a:lnTo>
                    <a:pt x="5369" y="6630"/>
                  </a:lnTo>
                  <a:lnTo>
                    <a:pt x="5466" y="6533"/>
                  </a:lnTo>
                  <a:lnTo>
                    <a:pt x="5660" y="6436"/>
                  </a:lnTo>
                  <a:lnTo>
                    <a:pt x="5886" y="6371"/>
                  </a:lnTo>
                  <a:lnTo>
                    <a:pt x="6113" y="6339"/>
                  </a:lnTo>
                  <a:lnTo>
                    <a:pt x="6307" y="6371"/>
                  </a:lnTo>
                  <a:lnTo>
                    <a:pt x="6824" y="6501"/>
                  </a:lnTo>
                  <a:lnTo>
                    <a:pt x="7342" y="6565"/>
                  </a:lnTo>
                  <a:lnTo>
                    <a:pt x="7859" y="6565"/>
                  </a:lnTo>
                  <a:lnTo>
                    <a:pt x="8441" y="6501"/>
                  </a:lnTo>
                  <a:lnTo>
                    <a:pt x="8991" y="6371"/>
                  </a:lnTo>
                  <a:lnTo>
                    <a:pt x="9702" y="6210"/>
                  </a:lnTo>
                  <a:lnTo>
                    <a:pt x="10058" y="6113"/>
                  </a:lnTo>
                  <a:lnTo>
                    <a:pt x="10382" y="5983"/>
                  </a:lnTo>
                  <a:lnTo>
                    <a:pt x="10770" y="5757"/>
                  </a:lnTo>
                  <a:lnTo>
                    <a:pt x="11125" y="5498"/>
                  </a:lnTo>
                  <a:lnTo>
                    <a:pt x="11578" y="5142"/>
                  </a:lnTo>
                  <a:lnTo>
                    <a:pt x="11772" y="4948"/>
                  </a:lnTo>
                  <a:lnTo>
                    <a:pt x="11966" y="4722"/>
                  </a:lnTo>
                  <a:lnTo>
                    <a:pt x="12160" y="4431"/>
                  </a:lnTo>
                  <a:lnTo>
                    <a:pt x="12322" y="4075"/>
                  </a:lnTo>
                  <a:lnTo>
                    <a:pt x="12419" y="3720"/>
                  </a:lnTo>
                  <a:lnTo>
                    <a:pt x="12484" y="3364"/>
                  </a:lnTo>
                  <a:lnTo>
                    <a:pt x="12516" y="3105"/>
                  </a:lnTo>
                  <a:lnTo>
                    <a:pt x="12548" y="2846"/>
                  </a:lnTo>
                  <a:lnTo>
                    <a:pt x="12548" y="2555"/>
                  </a:lnTo>
                  <a:lnTo>
                    <a:pt x="12484" y="2297"/>
                  </a:lnTo>
                  <a:lnTo>
                    <a:pt x="12419" y="2070"/>
                  </a:lnTo>
                  <a:lnTo>
                    <a:pt x="12290" y="1876"/>
                  </a:lnTo>
                  <a:lnTo>
                    <a:pt x="12160" y="1682"/>
                  </a:lnTo>
                  <a:lnTo>
                    <a:pt x="11999" y="1520"/>
                  </a:lnTo>
                  <a:lnTo>
                    <a:pt x="11805" y="1326"/>
                  </a:lnTo>
                  <a:lnTo>
                    <a:pt x="11610" y="1165"/>
                  </a:lnTo>
                  <a:lnTo>
                    <a:pt x="11287" y="938"/>
                  </a:lnTo>
                  <a:lnTo>
                    <a:pt x="10996" y="712"/>
                  </a:lnTo>
                  <a:lnTo>
                    <a:pt x="10640" y="550"/>
                  </a:lnTo>
                  <a:lnTo>
                    <a:pt x="10285" y="389"/>
                  </a:lnTo>
                  <a:lnTo>
                    <a:pt x="9832" y="227"/>
                  </a:lnTo>
                  <a:lnTo>
                    <a:pt x="9605" y="162"/>
                  </a:lnTo>
                  <a:lnTo>
                    <a:pt x="9379" y="130"/>
                  </a:lnTo>
                  <a:lnTo>
                    <a:pt x="8894" y="33"/>
                  </a:lnTo>
                  <a:lnTo>
                    <a:pt x="83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3"/>
            <p:cNvSpPr/>
            <p:nvPr/>
          </p:nvSpPr>
          <p:spPr>
            <a:xfrm>
              <a:off x="9500900" y="-3385623"/>
              <a:ext cx="255295" cy="230795"/>
            </a:xfrm>
            <a:custGeom>
              <a:rect b="b" l="l" r="r" t="t"/>
              <a:pathLst>
                <a:path extrusionOk="0" h="3655" w="4043">
                  <a:moveTo>
                    <a:pt x="970" y="809"/>
                  </a:moveTo>
                  <a:lnTo>
                    <a:pt x="1164" y="841"/>
                  </a:lnTo>
                  <a:lnTo>
                    <a:pt x="938" y="938"/>
                  </a:lnTo>
                  <a:lnTo>
                    <a:pt x="809" y="1003"/>
                  </a:lnTo>
                  <a:lnTo>
                    <a:pt x="873" y="906"/>
                  </a:lnTo>
                  <a:lnTo>
                    <a:pt x="906" y="874"/>
                  </a:lnTo>
                  <a:lnTo>
                    <a:pt x="970" y="809"/>
                  </a:lnTo>
                  <a:close/>
                  <a:moveTo>
                    <a:pt x="1132" y="0"/>
                  </a:moveTo>
                  <a:lnTo>
                    <a:pt x="938" y="65"/>
                  </a:lnTo>
                  <a:lnTo>
                    <a:pt x="776" y="162"/>
                  </a:lnTo>
                  <a:lnTo>
                    <a:pt x="679" y="162"/>
                  </a:lnTo>
                  <a:lnTo>
                    <a:pt x="582" y="195"/>
                  </a:lnTo>
                  <a:lnTo>
                    <a:pt x="388" y="356"/>
                  </a:lnTo>
                  <a:lnTo>
                    <a:pt x="259" y="550"/>
                  </a:lnTo>
                  <a:lnTo>
                    <a:pt x="162" y="744"/>
                  </a:lnTo>
                  <a:lnTo>
                    <a:pt x="65" y="1068"/>
                  </a:lnTo>
                  <a:lnTo>
                    <a:pt x="0" y="1391"/>
                  </a:lnTo>
                  <a:lnTo>
                    <a:pt x="0" y="1650"/>
                  </a:lnTo>
                  <a:lnTo>
                    <a:pt x="0" y="1876"/>
                  </a:lnTo>
                  <a:lnTo>
                    <a:pt x="97" y="2135"/>
                  </a:lnTo>
                  <a:lnTo>
                    <a:pt x="194" y="2394"/>
                  </a:lnTo>
                  <a:lnTo>
                    <a:pt x="356" y="2588"/>
                  </a:lnTo>
                  <a:lnTo>
                    <a:pt x="550" y="2782"/>
                  </a:lnTo>
                  <a:lnTo>
                    <a:pt x="744" y="3008"/>
                  </a:lnTo>
                  <a:lnTo>
                    <a:pt x="1003" y="3202"/>
                  </a:lnTo>
                  <a:lnTo>
                    <a:pt x="1294" y="3331"/>
                  </a:lnTo>
                  <a:lnTo>
                    <a:pt x="1552" y="3461"/>
                  </a:lnTo>
                  <a:lnTo>
                    <a:pt x="1876" y="3525"/>
                  </a:lnTo>
                  <a:lnTo>
                    <a:pt x="2167" y="3590"/>
                  </a:lnTo>
                  <a:lnTo>
                    <a:pt x="2425" y="3622"/>
                  </a:lnTo>
                  <a:lnTo>
                    <a:pt x="2620" y="3655"/>
                  </a:lnTo>
                  <a:lnTo>
                    <a:pt x="3072" y="3655"/>
                  </a:lnTo>
                  <a:lnTo>
                    <a:pt x="3105" y="3622"/>
                  </a:lnTo>
                  <a:lnTo>
                    <a:pt x="3202" y="3622"/>
                  </a:lnTo>
                  <a:lnTo>
                    <a:pt x="3266" y="3558"/>
                  </a:lnTo>
                  <a:lnTo>
                    <a:pt x="3331" y="3558"/>
                  </a:lnTo>
                  <a:lnTo>
                    <a:pt x="3428" y="3461"/>
                  </a:lnTo>
                  <a:lnTo>
                    <a:pt x="3493" y="3364"/>
                  </a:lnTo>
                  <a:lnTo>
                    <a:pt x="3719" y="3202"/>
                  </a:lnTo>
                  <a:lnTo>
                    <a:pt x="3881" y="2976"/>
                  </a:lnTo>
                  <a:lnTo>
                    <a:pt x="3978" y="2814"/>
                  </a:lnTo>
                  <a:lnTo>
                    <a:pt x="4010" y="2652"/>
                  </a:lnTo>
                  <a:lnTo>
                    <a:pt x="4042" y="2491"/>
                  </a:lnTo>
                  <a:lnTo>
                    <a:pt x="4042" y="2297"/>
                  </a:lnTo>
                  <a:lnTo>
                    <a:pt x="4042" y="2232"/>
                  </a:lnTo>
                  <a:lnTo>
                    <a:pt x="4010" y="2167"/>
                  </a:lnTo>
                  <a:lnTo>
                    <a:pt x="3978" y="1941"/>
                  </a:lnTo>
                  <a:lnTo>
                    <a:pt x="3881" y="1747"/>
                  </a:lnTo>
                  <a:lnTo>
                    <a:pt x="3654" y="1326"/>
                  </a:lnTo>
                  <a:lnTo>
                    <a:pt x="3396" y="971"/>
                  </a:lnTo>
                  <a:lnTo>
                    <a:pt x="3072" y="647"/>
                  </a:lnTo>
                  <a:lnTo>
                    <a:pt x="2814" y="453"/>
                  </a:lnTo>
                  <a:lnTo>
                    <a:pt x="2522" y="324"/>
                  </a:lnTo>
                  <a:lnTo>
                    <a:pt x="2231" y="227"/>
                  </a:lnTo>
                  <a:lnTo>
                    <a:pt x="1940" y="130"/>
                  </a:lnTo>
                  <a:lnTo>
                    <a:pt x="15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3"/>
            <p:cNvSpPr/>
            <p:nvPr/>
          </p:nvSpPr>
          <p:spPr>
            <a:xfrm>
              <a:off x="9760235" y="-3136518"/>
              <a:ext cx="153190" cy="145044"/>
            </a:xfrm>
            <a:custGeom>
              <a:rect b="b" l="l" r="r" t="t"/>
              <a:pathLst>
                <a:path extrusionOk="0" h="2297" w="2426">
                  <a:moveTo>
                    <a:pt x="679" y="1"/>
                  </a:moveTo>
                  <a:lnTo>
                    <a:pt x="615" y="33"/>
                  </a:lnTo>
                  <a:lnTo>
                    <a:pt x="518" y="66"/>
                  </a:lnTo>
                  <a:lnTo>
                    <a:pt x="453" y="130"/>
                  </a:lnTo>
                  <a:lnTo>
                    <a:pt x="291" y="292"/>
                  </a:lnTo>
                  <a:lnTo>
                    <a:pt x="194" y="421"/>
                  </a:lnTo>
                  <a:lnTo>
                    <a:pt x="97" y="583"/>
                  </a:lnTo>
                  <a:lnTo>
                    <a:pt x="32" y="712"/>
                  </a:lnTo>
                  <a:lnTo>
                    <a:pt x="0" y="874"/>
                  </a:lnTo>
                  <a:lnTo>
                    <a:pt x="0" y="1068"/>
                  </a:lnTo>
                  <a:lnTo>
                    <a:pt x="65" y="1262"/>
                  </a:lnTo>
                  <a:lnTo>
                    <a:pt x="65" y="1294"/>
                  </a:lnTo>
                  <a:lnTo>
                    <a:pt x="129" y="1488"/>
                  </a:lnTo>
                  <a:lnTo>
                    <a:pt x="259" y="1682"/>
                  </a:lnTo>
                  <a:lnTo>
                    <a:pt x="453" y="1877"/>
                  </a:lnTo>
                  <a:lnTo>
                    <a:pt x="679" y="2038"/>
                  </a:lnTo>
                  <a:lnTo>
                    <a:pt x="744" y="2071"/>
                  </a:lnTo>
                  <a:lnTo>
                    <a:pt x="873" y="2135"/>
                  </a:lnTo>
                  <a:lnTo>
                    <a:pt x="1035" y="2200"/>
                  </a:lnTo>
                  <a:lnTo>
                    <a:pt x="1132" y="2232"/>
                  </a:lnTo>
                  <a:lnTo>
                    <a:pt x="1261" y="2265"/>
                  </a:lnTo>
                  <a:lnTo>
                    <a:pt x="1391" y="2297"/>
                  </a:lnTo>
                  <a:lnTo>
                    <a:pt x="1552" y="2297"/>
                  </a:lnTo>
                  <a:lnTo>
                    <a:pt x="1746" y="2265"/>
                  </a:lnTo>
                  <a:lnTo>
                    <a:pt x="1973" y="2200"/>
                  </a:lnTo>
                  <a:lnTo>
                    <a:pt x="2167" y="2071"/>
                  </a:lnTo>
                  <a:lnTo>
                    <a:pt x="2296" y="1877"/>
                  </a:lnTo>
                  <a:lnTo>
                    <a:pt x="2361" y="1747"/>
                  </a:lnTo>
                  <a:lnTo>
                    <a:pt x="2426" y="1585"/>
                  </a:lnTo>
                  <a:lnTo>
                    <a:pt x="2426" y="1424"/>
                  </a:lnTo>
                  <a:lnTo>
                    <a:pt x="2361" y="1230"/>
                  </a:lnTo>
                  <a:lnTo>
                    <a:pt x="2264" y="1003"/>
                  </a:lnTo>
                  <a:lnTo>
                    <a:pt x="2037" y="712"/>
                  </a:lnTo>
                  <a:lnTo>
                    <a:pt x="1973" y="615"/>
                  </a:lnTo>
                  <a:lnTo>
                    <a:pt x="1779" y="421"/>
                  </a:lnTo>
                  <a:lnTo>
                    <a:pt x="1585" y="292"/>
                  </a:lnTo>
                  <a:lnTo>
                    <a:pt x="1455" y="195"/>
                  </a:lnTo>
                  <a:lnTo>
                    <a:pt x="1326" y="130"/>
                  </a:lnTo>
                  <a:lnTo>
                    <a:pt x="1132" y="66"/>
                  </a:lnTo>
                  <a:lnTo>
                    <a:pt x="970" y="66"/>
                  </a:lnTo>
                  <a:lnTo>
                    <a:pt x="906" y="33"/>
                  </a:lnTo>
                  <a:lnTo>
                    <a:pt x="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93"/>
          <p:cNvSpPr/>
          <p:nvPr/>
        </p:nvSpPr>
        <p:spPr>
          <a:xfrm flipH="1">
            <a:off x="-140606" y="-81097"/>
            <a:ext cx="1073900" cy="885424"/>
          </a:xfrm>
          <a:custGeom>
            <a:rect b="b" l="l" r="r" t="t"/>
            <a:pathLst>
              <a:path extrusionOk="0" h="7147" w="8668">
                <a:moveTo>
                  <a:pt x="6242" y="776"/>
                </a:moveTo>
                <a:lnTo>
                  <a:pt x="6727" y="873"/>
                </a:lnTo>
                <a:lnTo>
                  <a:pt x="7180" y="1003"/>
                </a:lnTo>
                <a:lnTo>
                  <a:pt x="7309" y="1067"/>
                </a:lnTo>
                <a:lnTo>
                  <a:pt x="7406" y="1132"/>
                </a:lnTo>
                <a:lnTo>
                  <a:pt x="7115" y="1003"/>
                </a:lnTo>
                <a:lnTo>
                  <a:pt x="6824" y="905"/>
                </a:lnTo>
                <a:lnTo>
                  <a:pt x="6242" y="776"/>
                </a:lnTo>
                <a:close/>
                <a:moveTo>
                  <a:pt x="2006" y="1294"/>
                </a:moveTo>
                <a:lnTo>
                  <a:pt x="1973" y="1455"/>
                </a:lnTo>
                <a:lnTo>
                  <a:pt x="1876" y="1746"/>
                </a:lnTo>
                <a:lnTo>
                  <a:pt x="1747" y="2005"/>
                </a:lnTo>
                <a:lnTo>
                  <a:pt x="1682" y="2167"/>
                </a:lnTo>
                <a:lnTo>
                  <a:pt x="1779" y="1876"/>
                </a:lnTo>
                <a:lnTo>
                  <a:pt x="1876" y="1488"/>
                </a:lnTo>
                <a:lnTo>
                  <a:pt x="2006" y="1294"/>
                </a:lnTo>
                <a:close/>
                <a:moveTo>
                  <a:pt x="5143" y="1746"/>
                </a:moveTo>
                <a:lnTo>
                  <a:pt x="5078" y="1843"/>
                </a:lnTo>
                <a:lnTo>
                  <a:pt x="4852" y="2231"/>
                </a:lnTo>
                <a:lnTo>
                  <a:pt x="4819" y="2199"/>
                </a:lnTo>
                <a:lnTo>
                  <a:pt x="4981" y="1973"/>
                </a:lnTo>
                <a:lnTo>
                  <a:pt x="5143" y="1746"/>
                </a:lnTo>
                <a:close/>
                <a:moveTo>
                  <a:pt x="5595" y="4657"/>
                </a:moveTo>
                <a:lnTo>
                  <a:pt x="5628" y="4883"/>
                </a:lnTo>
                <a:lnTo>
                  <a:pt x="5595" y="4916"/>
                </a:lnTo>
                <a:lnTo>
                  <a:pt x="5466" y="5110"/>
                </a:lnTo>
                <a:lnTo>
                  <a:pt x="5498" y="4916"/>
                </a:lnTo>
                <a:lnTo>
                  <a:pt x="5595" y="4689"/>
                </a:lnTo>
                <a:lnTo>
                  <a:pt x="5595" y="4657"/>
                </a:lnTo>
                <a:close/>
                <a:moveTo>
                  <a:pt x="4690" y="5853"/>
                </a:moveTo>
                <a:lnTo>
                  <a:pt x="4722" y="5918"/>
                </a:lnTo>
                <a:lnTo>
                  <a:pt x="4787" y="5983"/>
                </a:lnTo>
                <a:lnTo>
                  <a:pt x="4819" y="6112"/>
                </a:lnTo>
                <a:lnTo>
                  <a:pt x="4787" y="6144"/>
                </a:lnTo>
                <a:lnTo>
                  <a:pt x="4722" y="6047"/>
                </a:lnTo>
                <a:lnTo>
                  <a:pt x="4690" y="5853"/>
                </a:lnTo>
                <a:close/>
                <a:moveTo>
                  <a:pt x="4949" y="0"/>
                </a:moveTo>
                <a:lnTo>
                  <a:pt x="4302" y="32"/>
                </a:lnTo>
                <a:lnTo>
                  <a:pt x="3687" y="97"/>
                </a:lnTo>
                <a:lnTo>
                  <a:pt x="3041" y="129"/>
                </a:lnTo>
                <a:lnTo>
                  <a:pt x="2329" y="129"/>
                </a:lnTo>
                <a:lnTo>
                  <a:pt x="1650" y="194"/>
                </a:lnTo>
                <a:lnTo>
                  <a:pt x="1230" y="226"/>
                </a:lnTo>
                <a:lnTo>
                  <a:pt x="1003" y="226"/>
                </a:lnTo>
                <a:lnTo>
                  <a:pt x="809" y="259"/>
                </a:lnTo>
                <a:lnTo>
                  <a:pt x="680" y="356"/>
                </a:lnTo>
                <a:lnTo>
                  <a:pt x="583" y="485"/>
                </a:lnTo>
                <a:lnTo>
                  <a:pt x="518" y="420"/>
                </a:lnTo>
                <a:lnTo>
                  <a:pt x="453" y="356"/>
                </a:lnTo>
                <a:lnTo>
                  <a:pt x="356" y="356"/>
                </a:lnTo>
                <a:lnTo>
                  <a:pt x="259" y="388"/>
                </a:lnTo>
                <a:lnTo>
                  <a:pt x="162" y="420"/>
                </a:lnTo>
                <a:lnTo>
                  <a:pt x="98" y="485"/>
                </a:lnTo>
                <a:lnTo>
                  <a:pt x="65" y="550"/>
                </a:lnTo>
                <a:lnTo>
                  <a:pt x="33" y="679"/>
                </a:lnTo>
                <a:lnTo>
                  <a:pt x="65" y="1423"/>
                </a:lnTo>
                <a:lnTo>
                  <a:pt x="1" y="1617"/>
                </a:lnTo>
                <a:lnTo>
                  <a:pt x="1" y="1811"/>
                </a:lnTo>
                <a:lnTo>
                  <a:pt x="33" y="2070"/>
                </a:lnTo>
                <a:lnTo>
                  <a:pt x="98" y="2361"/>
                </a:lnTo>
                <a:lnTo>
                  <a:pt x="195" y="2619"/>
                </a:lnTo>
                <a:lnTo>
                  <a:pt x="324" y="2846"/>
                </a:lnTo>
                <a:lnTo>
                  <a:pt x="453" y="3105"/>
                </a:lnTo>
                <a:lnTo>
                  <a:pt x="647" y="3331"/>
                </a:lnTo>
                <a:lnTo>
                  <a:pt x="971" y="3557"/>
                </a:lnTo>
                <a:lnTo>
                  <a:pt x="1327" y="3751"/>
                </a:lnTo>
                <a:lnTo>
                  <a:pt x="1715" y="3913"/>
                </a:lnTo>
                <a:lnTo>
                  <a:pt x="2103" y="3978"/>
                </a:lnTo>
                <a:lnTo>
                  <a:pt x="2491" y="4042"/>
                </a:lnTo>
                <a:lnTo>
                  <a:pt x="2879" y="4042"/>
                </a:lnTo>
                <a:lnTo>
                  <a:pt x="3138" y="4010"/>
                </a:lnTo>
                <a:lnTo>
                  <a:pt x="3364" y="4010"/>
                </a:lnTo>
                <a:lnTo>
                  <a:pt x="3493" y="4042"/>
                </a:lnTo>
                <a:lnTo>
                  <a:pt x="3590" y="4107"/>
                </a:lnTo>
                <a:lnTo>
                  <a:pt x="3752" y="4172"/>
                </a:lnTo>
                <a:lnTo>
                  <a:pt x="3784" y="4204"/>
                </a:lnTo>
                <a:lnTo>
                  <a:pt x="3784" y="4236"/>
                </a:lnTo>
                <a:lnTo>
                  <a:pt x="3849" y="4463"/>
                </a:lnTo>
                <a:lnTo>
                  <a:pt x="3881" y="4819"/>
                </a:lnTo>
                <a:lnTo>
                  <a:pt x="3914" y="5239"/>
                </a:lnTo>
                <a:lnTo>
                  <a:pt x="3978" y="5692"/>
                </a:lnTo>
                <a:lnTo>
                  <a:pt x="4075" y="6112"/>
                </a:lnTo>
                <a:lnTo>
                  <a:pt x="4237" y="6500"/>
                </a:lnTo>
                <a:lnTo>
                  <a:pt x="4334" y="6630"/>
                </a:lnTo>
                <a:lnTo>
                  <a:pt x="4431" y="6759"/>
                </a:lnTo>
                <a:lnTo>
                  <a:pt x="4528" y="6856"/>
                </a:lnTo>
                <a:lnTo>
                  <a:pt x="4657" y="6953"/>
                </a:lnTo>
                <a:lnTo>
                  <a:pt x="4787" y="7050"/>
                </a:lnTo>
                <a:lnTo>
                  <a:pt x="4949" y="7082"/>
                </a:lnTo>
                <a:lnTo>
                  <a:pt x="5110" y="7147"/>
                </a:lnTo>
                <a:lnTo>
                  <a:pt x="5595" y="7147"/>
                </a:lnTo>
                <a:lnTo>
                  <a:pt x="5822" y="7115"/>
                </a:lnTo>
                <a:lnTo>
                  <a:pt x="6080" y="7082"/>
                </a:lnTo>
                <a:lnTo>
                  <a:pt x="6307" y="6985"/>
                </a:lnTo>
                <a:lnTo>
                  <a:pt x="6566" y="6888"/>
                </a:lnTo>
                <a:lnTo>
                  <a:pt x="6760" y="6727"/>
                </a:lnTo>
                <a:lnTo>
                  <a:pt x="7245" y="6371"/>
                </a:lnTo>
                <a:lnTo>
                  <a:pt x="7471" y="6177"/>
                </a:lnTo>
                <a:lnTo>
                  <a:pt x="7665" y="5918"/>
                </a:lnTo>
                <a:lnTo>
                  <a:pt x="7891" y="5692"/>
                </a:lnTo>
                <a:lnTo>
                  <a:pt x="8053" y="5433"/>
                </a:lnTo>
                <a:lnTo>
                  <a:pt x="8215" y="5142"/>
                </a:lnTo>
                <a:lnTo>
                  <a:pt x="8344" y="4851"/>
                </a:lnTo>
                <a:lnTo>
                  <a:pt x="8441" y="4560"/>
                </a:lnTo>
                <a:lnTo>
                  <a:pt x="8538" y="4236"/>
                </a:lnTo>
                <a:lnTo>
                  <a:pt x="8603" y="3913"/>
                </a:lnTo>
                <a:lnTo>
                  <a:pt x="8635" y="3622"/>
                </a:lnTo>
                <a:lnTo>
                  <a:pt x="8668" y="3234"/>
                </a:lnTo>
                <a:lnTo>
                  <a:pt x="8668" y="2878"/>
                </a:lnTo>
                <a:lnTo>
                  <a:pt x="8635" y="2522"/>
                </a:lnTo>
                <a:lnTo>
                  <a:pt x="8571" y="2199"/>
                </a:lnTo>
                <a:lnTo>
                  <a:pt x="8441" y="1649"/>
                </a:lnTo>
                <a:lnTo>
                  <a:pt x="8344" y="1358"/>
                </a:lnTo>
                <a:lnTo>
                  <a:pt x="8247" y="1100"/>
                </a:lnTo>
                <a:lnTo>
                  <a:pt x="8150" y="938"/>
                </a:lnTo>
                <a:lnTo>
                  <a:pt x="8021" y="808"/>
                </a:lnTo>
                <a:lnTo>
                  <a:pt x="7891" y="679"/>
                </a:lnTo>
                <a:lnTo>
                  <a:pt x="7730" y="582"/>
                </a:lnTo>
                <a:lnTo>
                  <a:pt x="7406" y="388"/>
                </a:lnTo>
                <a:lnTo>
                  <a:pt x="7018" y="259"/>
                </a:lnTo>
                <a:lnTo>
                  <a:pt x="6630" y="194"/>
                </a:lnTo>
                <a:lnTo>
                  <a:pt x="6242" y="129"/>
                </a:lnTo>
                <a:lnTo>
                  <a:pt x="5563" y="32"/>
                </a:lnTo>
                <a:lnTo>
                  <a:pt x="52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3"/>
          <p:cNvSpPr/>
          <p:nvPr/>
        </p:nvSpPr>
        <p:spPr>
          <a:xfrm>
            <a:off x="109274" y="1948172"/>
            <a:ext cx="393863" cy="1190902"/>
          </a:xfrm>
          <a:custGeom>
            <a:rect b="b" l="l" r="r" t="t"/>
            <a:pathLst>
              <a:path extrusionOk="0" h="16624" w="5498">
                <a:moveTo>
                  <a:pt x="2070" y="809"/>
                </a:moveTo>
                <a:lnTo>
                  <a:pt x="1779" y="1036"/>
                </a:lnTo>
                <a:lnTo>
                  <a:pt x="1908" y="906"/>
                </a:lnTo>
                <a:lnTo>
                  <a:pt x="2038" y="809"/>
                </a:lnTo>
                <a:close/>
                <a:moveTo>
                  <a:pt x="2523" y="1"/>
                </a:moveTo>
                <a:lnTo>
                  <a:pt x="2296" y="65"/>
                </a:lnTo>
                <a:lnTo>
                  <a:pt x="2070" y="130"/>
                </a:lnTo>
                <a:lnTo>
                  <a:pt x="1844" y="259"/>
                </a:lnTo>
                <a:lnTo>
                  <a:pt x="1746" y="356"/>
                </a:lnTo>
                <a:lnTo>
                  <a:pt x="1455" y="550"/>
                </a:lnTo>
                <a:lnTo>
                  <a:pt x="1197" y="874"/>
                </a:lnTo>
                <a:lnTo>
                  <a:pt x="906" y="1294"/>
                </a:lnTo>
                <a:lnTo>
                  <a:pt x="615" y="1747"/>
                </a:lnTo>
                <a:lnTo>
                  <a:pt x="388" y="2232"/>
                </a:lnTo>
                <a:lnTo>
                  <a:pt x="259" y="2556"/>
                </a:lnTo>
                <a:lnTo>
                  <a:pt x="162" y="2847"/>
                </a:lnTo>
                <a:lnTo>
                  <a:pt x="97" y="3170"/>
                </a:lnTo>
                <a:lnTo>
                  <a:pt x="65" y="3493"/>
                </a:lnTo>
                <a:lnTo>
                  <a:pt x="33" y="3590"/>
                </a:lnTo>
                <a:lnTo>
                  <a:pt x="33" y="3914"/>
                </a:lnTo>
                <a:lnTo>
                  <a:pt x="33" y="4237"/>
                </a:lnTo>
                <a:lnTo>
                  <a:pt x="33" y="4399"/>
                </a:lnTo>
                <a:lnTo>
                  <a:pt x="0" y="4625"/>
                </a:lnTo>
                <a:lnTo>
                  <a:pt x="0" y="4658"/>
                </a:lnTo>
                <a:lnTo>
                  <a:pt x="0" y="4852"/>
                </a:lnTo>
                <a:lnTo>
                  <a:pt x="0" y="5046"/>
                </a:lnTo>
                <a:lnTo>
                  <a:pt x="0" y="5240"/>
                </a:lnTo>
                <a:lnTo>
                  <a:pt x="0" y="5304"/>
                </a:lnTo>
                <a:lnTo>
                  <a:pt x="33" y="5272"/>
                </a:lnTo>
                <a:lnTo>
                  <a:pt x="0" y="5434"/>
                </a:lnTo>
                <a:lnTo>
                  <a:pt x="33" y="5563"/>
                </a:lnTo>
                <a:lnTo>
                  <a:pt x="130" y="5886"/>
                </a:lnTo>
                <a:lnTo>
                  <a:pt x="291" y="6275"/>
                </a:lnTo>
                <a:lnTo>
                  <a:pt x="388" y="6501"/>
                </a:lnTo>
                <a:lnTo>
                  <a:pt x="518" y="6695"/>
                </a:lnTo>
                <a:lnTo>
                  <a:pt x="647" y="6889"/>
                </a:lnTo>
                <a:lnTo>
                  <a:pt x="809" y="7115"/>
                </a:lnTo>
                <a:lnTo>
                  <a:pt x="1132" y="7503"/>
                </a:lnTo>
                <a:lnTo>
                  <a:pt x="1617" y="7989"/>
                </a:lnTo>
                <a:lnTo>
                  <a:pt x="1811" y="8215"/>
                </a:lnTo>
                <a:lnTo>
                  <a:pt x="1941" y="8377"/>
                </a:lnTo>
                <a:lnTo>
                  <a:pt x="2046" y="8482"/>
                </a:lnTo>
                <a:lnTo>
                  <a:pt x="2167" y="8700"/>
                </a:lnTo>
                <a:lnTo>
                  <a:pt x="2296" y="9023"/>
                </a:lnTo>
                <a:lnTo>
                  <a:pt x="2329" y="9217"/>
                </a:lnTo>
                <a:lnTo>
                  <a:pt x="2329" y="9508"/>
                </a:lnTo>
                <a:lnTo>
                  <a:pt x="2296" y="10123"/>
                </a:lnTo>
                <a:lnTo>
                  <a:pt x="2296" y="10220"/>
                </a:lnTo>
                <a:lnTo>
                  <a:pt x="2232" y="10479"/>
                </a:lnTo>
                <a:lnTo>
                  <a:pt x="1941" y="11772"/>
                </a:lnTo>
                <a:lnTo>
                  <a:pt x="1811" y="12451"/>
                </a:lnTo>
                <a:lnTo>
                  <a:pt x="1746" y="13098"/>
                </a:lnTo>
                <a:lnTo>
                  <a:pt x="1746" y="13421"/>
                </a:lnTo>
                <a:lnTo>
                  <a:pt x="1779" y="13745"/>
                </a:lnTo>
                <a:lnTo>
                  <a:pt x="1844" y="14068"/>
                </a:lnTo>
                <a:lnTo>
                  <a:pt x="1908" y="14392"/>
                </a:lnTo>
                <a:lnTo>
                  <a:pt x="2038" y="14747"/>
                </a:lnTo>
                <a:lnTo>
                  <a:pt x="2199" y="15103"/>
                </a:lnTo>
                <a:lnTo>
                  <a:pt x="2167" y="15038"/>
                </a:lnTo>
                <a:lnTo>
                  <a:pt x="2296" y="15297"/>
                </a:lnTo>
                <a:lnTo>
                  <a:pt x="2426" y="15524"/>
                </a:lnTo>
                <a:lnTo>
                  <a:pt x="2490" y="15621"/>
                </a:lnTo>
                <a:lnTo>
                  <a:pt x="2458" y="15588"/>
                </a:lnTo>
                <a:lnTo>
                  <a:pt x="2523" y="15685"/>
                </a:lnTo>
                <a:lnTo>
                  <a:pt x="2620" y="15782"/>
                </a:lnTo>
                <a:lnTo>
                  <a:pt x="2717" y="15879"/>
                </a:lnTo>
                <a:lnTo>
                  <a:pt x="2717" y="15879"/>
                </a:lnTo>
                <a:lnTo>
                  <a:pt x="2652" y="15847"/>
                </a:lnTo>
                <a:lnTo>
                  <a:pt x="2652" y="15847"/>
                </a:lnTo>
                <a:lnTo>
                  <a:pt x="2846" y="16009"/>
                </a:lnTo>
                <a:lnTo>
                  <a:pt x="3008" y="16170"/>
                </a:lnTo>
                <a:lnTo>
                  <a:pt x="3202" y="16332"/>
                </a:lnTo>
                <a:lnTo>
                  <a:pt x="3396" y="16429"/>
                </a:lnTo>
                <a:lnTo>
                  <a:pt x="3557" y="16526"/>
                </a:lnTo>
                <a:lnTo>
                  <a:pt x="3655" y="16558"/>
                </a:lnTo>
                <a:lnTo>
                  <a:pt x="3816" y="16591"/>
                </a:lnTo>
                <a:lnTo>
                  <a:pt x="3946" y="16623"/>
                </a:lnTo>
                <a:lnTo>
                  <a:pt x="4107" y="16591"/>
                </a:lnTo>
                <a:lnTo>
                  <a:pt x="4172" y="16526"/>
                </a:lnTo>
                <a:lnTo>
                  <a:pt x="4237" y="16461"/>
                </a:lnTo>
                <a:lnTo>
                  <a:pt x="4301" y="16235"/>
                </a:lnTo>
                <a:lnTo>
                  <a:pt x="4366" y="16009"/>
                </a:lnTo>
                <a:lnTo>
                  <a:pt x="4398" y="15524"/>
                </a:lnTo>
                <a:lnTo>
                  <a:pt x="4398" y="15491"/>
                </a:lnTo>
                <a:lnTo>
                  <a:pt x="4398" y="15427"/>
                </a:lnTo>
                <a:lnTo>
                  <a:pt x="4431" y="15103"/>
                </a:lnTo>
                <a:lnTo>
                  <a:pt x="4463" y="14780"/>
                </a:lnTo>
                <a:lnTo>
                  <a:pt x="4495" y="14068"/>
                </a:lnTo>
                <a:lnTo>
                  <a:pt x="4463" y="13551"/>
                </a:lnTo>
                <a:lnTo>
                  <a:pt x="4431" y="13001"/>
                </a:lnTo>
                <a:lnTo>
                  <a:pt x="4431" y="12678"/>
                </a:lnTo>
                <a:lnTo>
                  <a:pt x="4463" y="12387"/>
                </a:lnTo>
                <a:lnTo>
                  <a:pt x="4495" y="12063"/>
                </a:lnTo>
                <a:lnTo>
                  <a:pt x="4560" y="11772"/>
                </a:lnTo>
                <a:lnTo>
                  <a:pt x="4625" y="11416"/>
                </a:lnTo>
                <a:lnTo>
                  <a:pt x="4883" y="10576"/>
                </a:lnTo>
                <a:lnTo>
                  <a:pt x="5013" y="10155"/>
                </a:lnTo>
                <a:lnTo>
                  <a:pt x="5142" y="9735"/>
                </a:lnTo>
                <a:lnTo>
                  <a:pt x="5271" y="9314"/>
                </a:lnTo>
                <a:lnTo>
                  <a:pt x="5368" y="8894"/>
                </a:lnTo>
                <a:lnTo>
                  <a:pt x="5433" y="8441"/>
                </a:lnTo>
                <a:lnTo>
                  <a:pt x="5498" y="8021"/>
                </a:lnTo>
                <a:lnTo>
                  <a:pt x="5498" y="7794"/>
                </a:lnTo>
                <a:lnTo>
                  <a:pt x="5466" y="7568"/>
                </a:lnTo>
                <a:lnTo>
                  <a:pt x="5401" y="7342"/>
                </a:lnTo>
                <a:lnTo>
                  <a:pt x="5336" y="7115"/>
                </a:lnTo>
                <a:lnTo>
                  <a:pt x="5207" y="6857"/>
                </a:lnTo>
                <a:lnTo>
                  <a:pt x="5045" y="6598"/>
                </a:lnTo>
                <a:lnTo>
                  <a:pt x="4722" y="6080"/>
                </a:lnTo>
                <a:lnTo>
                  <a:pt x="4431" y="5628"/>
                </a:lnTo>
                <a:lnTo>
                  <a:pt x="4140" y="5175"/>
                </a:lnTo>
                <a:lnTo>
                  <a:pt x="4010" y="4884"/>
                </a:lnTo>
                <a:lnTo>
                  <a:pt x="3978" y="4787"/>
                </a:lnTo>
                <a:lnTo>
                  <a:pt x="3946" y="4755"/>
                </a:lnTo>
                <a:lnTo>
                  <a:pt x="3913" y="4593"/>
                </a:lnTo>
                <a:lnTo>
                  <a:pt x="3881" y="4431"/>
                </a:lnTo>
                <a:lnTo>
                  <a:pt x="3881" y="4075"/>
                </a:lnTo>
                <a:lnTo>
                  <a:pt x="3946" y="3752"/>
                </a:lnTo>
                <a:lnTo>
                  <a:pt x="4010" y="3299"/>
                </a:lnTo>
                <a:lnTo>
                  <a:pt x="4140" y="2750"/>
                </a:lnTo>
                <a:lnTo>
                  <a:pt x="4204" y="2459"/>
                </a:lnTo>
                <a:lnTo>
                  <a:pt x="4237" y="2167"/>
                </a:lnTo>
                <a:lnTo>
                  <a:pt x="4269" y="1812"/>
                </a:lnTo>
                <a:lnTo>
                  <a:pt x="4269" y="1456"/>
                </a:lnTo>
                <a:lnTo>
                  <a:pt x="4204" y="1133"/>
                </a:lnTo>
                <a:lnTo>
                  <a:pt x="4075" y="842"/>
                </a:lnTo>
                <a:lnTo>
                  <a:pt x="3913" y="550"/>
                </a:lnTo>
                <a:lnTo>
                  <a:pt x="3687" y="324"/>
                </a:lnTo>
                <a:lnTo>
                  <a:pt x="3460" y="162"/>
                </a:lnTo>
                <a:lnTo>
                  <a:pt x="3234" y="65"/>
                </a:lnTo>
                <a:lnTo>
                  <a:pt x="30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4"/>
          <p:cNvSpPr txBox="1"/>
          <p:nvPr>
            <p:ph idx="3" type="subTitle"/>
          </p:nvPr>
        </p:nvSpPr>
        <p:spPr>
          <a:xfrm>
            <a:off x="683646" y="3588833"/>
            <a:ext cx="2528400" cy="10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Through discussions, students practice </a:t>
            </a:r>
            <a:r>
              <a:rPr b="1" lang="en"/>
              <a:t>expressing </a:t>
            </a:r>
            <a:r>
              <a:rPr lang="en"/>
              <a:t>themselves</a:t>
            </a:r>
            <a:endParaRPr/>
          </a:p>
        </p:txBody>
      </p:sp>
      <p:sp>
        <p:nvSpPr>
          <p:cNvPr id="958" name="Google Shape;958;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 ways to learn a language</a:t>
            </a:r>
            <a:endParaRPr/>
          </a:p>
        </p:txBody>
      </p:sp>
      <p:sp>
        <p:nvSpPr>
          <p:cNvPr id="959" name="Google Shape;959;p94"/>
          <p:cNvSpPr txBox="1"/>
          <p:nvPr>
            <p:ph idx="1" type="subTitle"/>
          </p:nvPr>
        </p:nvSpPr>
        <p:spPr>
          <a:xfrm>
            <a:off x="701821" y="1698217"/>
            <a:ext cx="2528400" cy="10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Each session turns learning into an </a:t>
            </a:r>
            <a:r>
              <a:rPr b="1" lang="en"/>
              <a:t>adventure</a:t>
            </a:r>
            <a:r>
              <a:rPr lang="en"/>
              <a:t>, making words exciting discoveries</a:t>
            </a:r>
            <a:endParaRPr/>
          </a:p>
        </p:txBody>
      </p:sp>
      <p:sp>
        <p:nvSpPr>
          <p:cNvPr id="960" name="Google Shape;960;p94"/>
          <p:cNvSpPr txBox="1"/>
          <p:nvPr>
            <p:ph idx="2" type="subTitle"/>
          </p:nvPr>
        </p:nvSpPr>
        <p:spPr>
          <a:xfrm>
            <a:off x="3312200" y="1698217"/>
            <a:ext cx="2528400" cy="10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Immerse in </a:t>
            </a:r>
            <a:r>
              <a:rPr b="1" lang="en"/>
              <a:t>stories </a:t>
            </a:r>
            <a:r>
              <a:rPr lang="en"/>
              <a:t>that weave language into tales, creating experiences</a:t>
            </a:r>
            <a:endParaRPr/>
          </a:p>
        </p:txBody>
      </p:sp>
      <p:sp>
        <p:nvSpPr>
          <p:cNvPr id="961" name="Google Shape;961;p94"/>
          <p:cNvSpPr txBox="1"/>
          <p:nvPr>
            <p:ph idx="4" type="subTitle"/>
          </p:nvPr>
        </p:nvSpPr>
        <p:spPr>
          <a:xfrm>
            <a:off x="3294025" y="3597750"/>
            <a:ext cx="2528400" cy="10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Hands-on projects </a:t>
            </a:r>
            <a:r>
              <a:rPr lang="en"/>
              <a:t>allow students to express themselves in diverse ways</a:t>
            </a:r>
            <a:endParaRPr/>
          </a:p>
        </p:txBody>
      </p:sp>
      <p:sp>
        <p:nvSpPr>
          <p:cNvPr id="962" name="Google Shape;962;p94"/>
          <p:cNvSpPr txBox="1"/>
          <p:nvPr>
            <p:ph idx="5" type="subTitle"/>
          </p:nvPr>
        </p:nvSpPr>
        <p:spPr>
          <a:xfrm>
            <a:off x="5895602" y="1698217"/>
            <a:ext cx="2528400" cy="10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Catchy tunes and playful words make language learning </a:t>
            </a:r>
            <a:r>
              <a:rPr b="1" lang="en"/>
              <a:t>enjoyable</a:t>
            </a:r>
            <a:endParaRPr b="1"/>
          </a:p>
        </p:txBody>
      </p:sp>
      <p:sp>
        <p:nvSpPr>
          <p:cNvPr id="963" name="Google Shape;963;p94"/>
          <p:cNvSpPr txBox="1"/>
          <p:nvPr>
            <p:ph idx="6" type="subTitle"/>
          </p:nvPr>
        </p:nvSpPr>
        <p:spPr>
          <a:xfrm>
            <a:off x="5895602" y="3588833"/>
            <a:ext cx="2528400" cy="10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Move and learn! </a:t>
            </a:r>
            <a:r>
              <a:rPr lang="en"/>
              <a:t>Incorporating movement enhances memory</a:t>
            </a:r>
            <a:endParaRPr/>
          </a:p>
        </p:txBody>
      </p:sp>
      <p:sp>
        <p:nvSpPr>
          <p:cNvPr id="964" name="Google Shape;964;p94"/>
          <p:cNvSpPr txBox="1"/>
          <p:nvPr>
            <p:ph idx="7" type="subTitle"/>
          </p:nvPr>
        </p:nvSpPr>
        <p:spPr>
          <a:xfrm>
            <a:off x="701821" y="1289100"/>
            <a:ext cx="25284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Exciting and fun learning</a:t>
            </a:r>
            <a:endParaRPr/>
          </a:p>
        </p:txBody>
      </p:sp>
      <p:sp>
        <p:nvSpPr>
          <p:cNvPr id="965" name="Google Shape;965;p94"/>
          <p:cNvSpPr txBox="1"/>
          <p:nvPr>
            <p:ph idx="8" type="subTitle"/>
          </p:nvPr>
        </p:nvSpPr>
        <p:spPr>
          <a:xfrm>
            <a:off x="3312201" y="1289100"/>
            <a:ext cx="25284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Storytelling magic</a:t>
            </a:r>
            <a:endParaRPr/>
          </a:p>
        </p:txBody>
      </p:sp>
      <p:sp>
        <p:nvSpPr>
          <p:cNvPr id="966" name="Google Shape;966;p94"/>
          <p:cNvSpPr txBox="1"/>
          <p:nvPr>
            <p:ph idx="9" type="subTitle"/>
          </p:nvPr>
        </p:nvSpPr>
        <p:spPr>
          <a:xfrm>
            <a:off x="5913779" y="1289100"/>
            <a:ext cx="25284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Super fun rhyming</a:t>
            </a:r>
            <a:endParaRPr/>
          </a:p>
        </p:txBody>
      </p:sp>
      <p:sp>
        <p:nvSpPr>
          <p:cNvPr id="967" name="Google Shape;967;p94"/>
          <p:cNvSpPr txBox="1"/>
          <p:nvPr>
            <p:ph idx="13" type="subTitle"/>
          </p:nvPr>
        </p:nvSpPr>
        <p:spPr>
          <a:xfrm>
            <a:off x="701821" y="3179841"/>
            <a:ext cx="25284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Interactive conversations</a:t>
            </a:r>
            <a:endParaRPr/>
          </a:p>
        </p:txBody>
      </p:sp>
      <p:sp>
        <p:nvSpPr>
          <p:cNvPr id="968" name="Google Shape;968;p94"/>
          <p:cNvSpPr txBox="1"/>
          <p:nvPr>
            <p:ph idx="14" type="subTitle"/>
          </p:nvPr>
        </p:nvSpPr>
        <p:spPr>
          <a:xfrm>
            <a:off x="3312205" y="3179841"/>
            <a:ext cx="25284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Creative projects</a:t>
            </a:r>
            <a:endParaRPr/>
          </a:p>
        </p:txBody>
      </p:sp>
      <p:sp>
        <p:nvSpPr>
          <p:cNvPr id="969" name="Google Shape;969;p94"/>
          <p:cNvSpPr txBox="1"/>
          <p:nvPr>
            <p:ph idx="15" type="subTitle"/>
          </p:nvPr>
        </p:nvSpPr>
        <p:spPr>
          <a:xfrm>
            <a:off x="5913779" y="3179841"/>
            <a:ext cx="25284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Language in motion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2: Matching opposites</a:t>
            </a:r>
            <a:endParaRPr/>
          </a:p>
        </p:txBody>
      </p:sp>
      <p:sp>
        <p:nvSpPr>
          <p:cNvPr id="975" name="Google Shape;975;p95"/>
          <p:cNvSpPr txBox="1"/>
          <p:nvPr>
            <p:ph idx="4294967295" type="body"/>
          </p:nvPr>
        </p:nvSpPr>
        <p:spPr>
          <a:xfrm>
            <a:off x="726450" y="1128250"/>
            <a:ext cx="7704000" cy="53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Display a list of opposite word pairs in the target language. </a:t>
            </a:r>
            <a:r>
              <a:rPr b="1" lang="en"/>
              <a:t>Have the students in the class match them correctly</a:t>
            </a:r>
            <a:endParaRPr b="1"/>
          </a:p>
        </p:txBody>
      </p:sp>
      <p:sp>
        <p:nvSpPr>
          <p:cNvPr id="976" name="Google Shape;976;p95"/>
          <p:cNvSpPr/>
          <p:nvPr/>
        </p:nvSpPr>
        <p:spPr>
          <a:xfrm>
            <a:off x="5229563" y="1894400"/>
            <a:ext cx="2988000" cy="537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Opposite 3</a:t>
            </a:r>
            <a:endParaRPr>
              <a:solidFill>
                <a:schemeClr val="lt1"/>
              </a:solidFill>
              <a:latin typeface="Montserrat Medium"/>
              <a:ea typeface="Montserrat Medium"/>
              <a:cs typeface="Montserrat Medium"/>
              <a:sym typeface="Montserrat Medium"/>
            </a:endParaRPr>
          </a:p>
        </p:txBody>
      </p:sp>
      <p:sp>
        <p:nvSpPr>
          <p:cNvPr id="977" name="Google Shape;977;p95"/>
          <p:cNvSpPr/>
          <p:nvPr/>
        </p:nvSpPr>
        <p:spPr>
          <a:xfrm>
            <a:off x="926438" y="1894400"/>
            <a:ext cx="2988000" cy="537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Word 1</a:t>
            </a:r>
            <a:endParaRPr>
              <a:solidFill>
                <a:schemeClr val="lt1"/>
              </a:solidFill>
              <a:latin typeface="Montserrat Medium"/>
              <a:ea typeface="Montserrat Medium"/>
              <a:cs typeface="Montserrat Medium"/>
              <a:sym typeface="Montserrat Medium"/>
            </a:endParaRPr>
          </a:p>
        </p:txBody>
      </p:sp>
      <p:sp>
        <p:nvSpPr>
          <p:cNvPr id="978" name="Google Shape;978;p95"/>
          <p:cNvSpPr/>
          <p:nvPr/>
        </p:nvSpPr>
        <p:spPr>
          <a:xfrm>
            <a:off x="5229563" y="2567654"/>
            <a:ext cx="2988000" cy="537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Opposite 1</a:t>
            </a:r>
            <a:endParaRPr>
              <a:solidFill>
                <a:schemeClr val="lt1"/>
              </a:solidFill>
              <a:latin typeface="Montserrat Medium"/>
              <a:ea typeface="Montserrat Medium"/>
              <a:cs typeface="Montserrat Medium"/>
              <a:sym typeface="Montserrat Medium"/>
            </a:endParaRPr>
          </a:p>
        </p:txBody>
      </p:sp>
      <p:sp>
        <p:nvSpPr>
          <p:cNvPr id="979" name="Google Shape;979;p95"/>
          <p:cNvSpPr/>
          <p:nvPr/>
        </p:nvSpPr>
        <p:spPr>
          <a:xfrm>
            <a:off x="926438" y="2567654"/>
            <a:ext cx="2988000" cy="537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Word 2</a:t>
            </a:r>
            <a:endParaRPr>
              <a:solidFill>
                <a:schemeClr val="lt1"/>
              </a:solidFill>
              <a:latin typeface="Montserrat Medium"/>
              <a:ea typeface="Montserrat Medium"/>
              <a:cs typeface="Montserrat Medium"/>
              <a:sym typeface="Montserrat Medium"/>
            </a:endParaRPr>
          </a:p>
        </p:txBody>
      </p:sp>
      <p:sp>
        <p:nvSpPr>
          <p:cNvPr id="980" name="Google Shape;980;p95"/>
          <p:cNvSpPr/>
          <p:nvPr/>
        </p:nvSpPr>
        <p:spPr>
          <a:xfrm>
            <a:off x="5229563" y="3240907"/>
            <a:ext cx="2988000" cy="537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Opposite 4</a:t>
            </a:r>
            <a:endParaRPr>
              <a:solidFill>
                <a:schemeClr val="lt1"/>
              </a:solidFill>
              <a:latin typeface="Montserrat Medium"/>
              <a:ea typeface="Montserrat Medium"/>
              <a:cs typeface="Montserrat Medium"/>
              <a:sym typeface="Montserrat Medium"/>
            </a:endParaRPr>
          </a:p>
        </p:txBody>
      </p:sp>
      <p:sp>
        <p:nvSpPr>
          <p:cNvPr id="981" name="Google Shape;981;p95"/>
          <p:cNvSpPr/>
          <p:nvPr/>
        </p:nvSpPr>
        <p:spPr>
          <a:xfrm>
            <a:off x="926438" y="3240907"/>
            <a:ext cx="2988000" cy="537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Word 3</a:t>
            </a:r>
            <a:endParaRPr>
              <a:solidFill>
                <a:schemeClr val="lt1"/>
              </a:solidFill>
              <a:latin typeface="Montserrat Medium"/>
              <a:ea typeface="Montserrat Medium"/>
              <a:cs typeface="Montserrat Medium"/>
              <a:sym typeface="Montserrat Medium"/>
            </a:endParaRPr>
          </a:p>
        </p:txBody>
      </p:sp>
      <p:sp>
        <p:nvSpPr>
          <p:cNvPr id="982" name="Google Shape;982;p95"/>
          <p:cNvSpPr/>
          <p:nvPr/>
        </p:nvSpPr>
        <p:spPr>
          <a:xfrm>
            <a:off x="5229563" y="3914161"/>
            <a:ext cx="2988000" cy="537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Opposite 2</a:t>
            </a:r>
            <a:endParaRPr>
              <a:solidFill>
                <a:schemeClr val="lt1"/>
              </a:solidFill>
              <a:latin typeface="Montserrat Medium"/>
              <a:ea typeface="Montserrat Medium"/>
              <a:cs typeface="Montserrat Medium"/>
              <a:sym typeface="Montserrat Medium"/>
            </a:endParaRPr>
          </a:p>
        </p:txBody>
      </p:sp>
      <p:sp>
        <p:nvSpPr>
          <p:cNvPr id="983" name="Google Shape;983;p95"/>
          <p:cNvSpPr/>
          <p:nvPr/>
        </p:nvSpPr>
        <p:spPr>
          <a:xfrm>
            <a:off x="926438" y="3914161"/>
            <a:ext cx="2988000" cy="537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Word 4</a:t>
            </a:r>
            <a:endParaRPr>
              <a:solidFill>
                <a:schemeClr val="lt1"/>
              </a:solidFill>
              <a:latin typeface="Montserrat Medium"/>
              <a:ea typeface="Montserrat Medium"/>
              <a:cs typeface="Montserrat Medium"/>
              <a:sym typeface="Montserrat Medium"/>
            </a:endParaRPr>
          </a:p>
        </p:txBody>
      </p:sp>
      <p:cxnSp>
        <p:nvCxnSpPr>
          <p:cNvPr id="984" name="Google Shape;984;p95"/>
          <p:cNvCxnSpPr>
            <a:stCxn id="977" idx="3"/>
          </p:cNvCxnSpPr>
          <p:nvPr/>
        </p:nvCxnSpPr>
        <p:spPr>
          <a:xfrm flipH="1" rot="10800000">
            <a:off x="3914438" y="1894550"/>
            <a:ext cx="630000" cy="2685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985" name="Google Shape;985;p95"/>
          <p:cNvCxnSpPr>
            <a:stCxn id="979" idx="3"/>
          </p:cNvCxnSpPr>
          <p:nvPr/>
        </p:nvCxnSpPr>
        <p:spPr>
          <a:xfrm flipH="1" rot="10800000">
            <a:off x="3914438" y="2587004"/>
            <a:ext cx="622200" cy="2493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986" name="Google Shape;986;p95"/>
          <p:cNvCxnSpPr>
            <a:stCxn id="981" idx="3"/>
          </p:cNvCxnSpPr>
          <p:nvPr/>
        </p:nvCxnSpPr>
        <p:spPr>
          <a:xfrm flipH="1" rot="10800000">
            <a:off x="3914438" y="3302857"/>
            <a:ext cx="661200" cy="2067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987" name="Google Shape;987;p95"/>
          <p:cNvCxnSpPr>
            <a:stCxn id="983" idx="3"/>
          </p:cNvCxnSpPr>
          <p:nvPr/>
        </p:nvCxnSpPr>
        <p:spPr>
          <a:xfrm flipH="1" rot="10800000">
            <a:off x="3914438" y="3956311"/>
            <a:ext cx="653400" cy="226500"/>
          </a:xfrm>
          <a:prstGeom prst="bentConnector3">
            <a:avLst>
              <a:gd fmla="val 50000"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96"/>
          <p:cNvSpPr txBox="1"/>
          <p:nvPr>
            <p:ph type="title"/>
          </p:nvPr>
        </p:nvSpPr>
        <p:spPr>
          <a:xfrm>
            <a:off x="1746750" y="1727700"/>
            <a:ext cx="5650500" cy="168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love this language!</a:t>
            </a:r>
            <a:endParaRPr/>
          </a:p>
        </p:txBody>
      </p:sp>
      <p:pic>
        <p:nvPicPr>
          <p:cNvPr id="993" name="Google Shape;993;p96"/>
          <p:cNvPicPr preferRelativeResize="0"/>
          <p:nvPr/>
        </p:nvPicPr>
        <p:blipFill>
          <a:blip r:embed="rId3">
            <a:alphaModFix/>
          </a:blip>
          <a:stretch>
            <a:fillRect/>
          </a:stretch>
        </p:blipFill>
        <p:spPr>
          <a:xfrm>
            <a:off x="7142328" y="3653125"/>
            <a:ext cx="1102596" cy="950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97"/>
          <p:cNvPicPr preferRelativeResize="0"/>
          <p:nvPr/>
        </p:nvPicPr>
        <p:blipFill>
          <a:blip r:embed="rId3">
            <a:alphaModFix/>
          </a:blip>
          <a:stretch>
            <a:fillRect/>
          </a:stretch>
        </p:blipFill>
        <p:spPr>
          <a:xfrm flipH="1">
            <a:off x="193333" y="46600"/>
            <a:ext cx="2390043" cy="2294850"/>
          </a:xfrm>
          <a:prstGeom prst="rect">
            <a:avLst/>
          </a:prstGeom>
          <a:noFill/>
          <a:ln>
            <a:noFill/>
          </a:ln>
        </p:spPr>
      </p:pic>
      <p:sp>
        <p:nvSpPr>
          <p:cNvPr id="999" name="Google Shape;999;p97"/>
          <p:cNvSpPr txBox="1"/>
          <p:nvPr>
            <p:ph type="title"/>
          </p:nvPr>
        </p:nvSpPr>
        <p:spPr>
          <a:xfrm>
            <a:off x="1284000" y="1805763"/>
            <a:ext cx="6576000" cy="93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123,000</a:t>
            </a:r>
            <a:endParaRPr/>
          </a:p>
        </p:txBody>
      </p:sp>
      <p:sp>
        <p:nvSpPr>
          <p:cNvPr id="1000" name="Google Shape;1000;p97"/>
          <p:cNvSpPr txBox="1"/>
          <p:nvPr>
            <p:ph idx="1" type="subTitle"/>
          </p:nvPr>
        </p:nvSpPr>
        <p:spPr>
          <a:xfrm>
            <a:off x="1284000" y="2651938"/>
            <a:ext cx="65760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Tell your students how many people in the world </a:t>
            </a:r>
            <a:r>
              <a:rPr b="1" lang="en"/>
              <a:t>speak the language</a:t>
            </a:r>
            <a:r>
              <a:rPr lang="en"/>
              <a:t> and get their curiosity piqued!</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id="1005" name="Google Shape;1005;p98"/>
          <p:cNvPicPr preferRelativeResize="0"/>
          <p:nvPr/>
        </p:nvPicPr>
        <p:blipFill rotWithShape="1">
          <a:blip r:embed="rId3">
            <a:alphaModFix/>
          </a:blip>
          <a:srcRect b="0" l="0" r="0" t="0"/>
          <a:stretch/>
        </p:blipFill>
        <p:spPr>
          <a:xfrm>
            <a:off x="3918148" y="1630519"/>
            <a:ext cx="1307700" cy="1307700"/>
          </a:xfrm>
          <a:prstGeom prst="ellipse">
            <a:avLst/>
          </a:prstGeom>
          <a:noFill/>
          <a:ln>
            <a:noFill/>
          </a:ln>
        </p:spPr>
      </p:pic>
      <p:pic>
        <p:nvPicPr>
          <p:cNvPr id="1006" name="Google Shape;1006;p98"/>
          <p:cNvPicPr preferRelativeResize="0"/>
          <p:nvPr/>
        </p:nvPicPr>
        <p:blipFill rotWithShape="1">
          <a:blip r:embed="rId4">
            <a:alphaModFix/>
          </a:blip>
          <a:srcRect b="0" l="0" r="0" t="0"/>
          <a:stretch/>
        </p:blipFill>
        <p:spPr>
          <a:xfrm>
            <a:off x="6063447" y="1630517"/>
            <a:ext cx="1307700" cy="1307700"/>
          </a:xfrm>
          <a:prstGeom prst="ellipse">
            <a:avLst/>
          </a:prstGeom>
          <a:noFill/>
          <a:ln>
            <a:noFill/>
          </a:ln>
        </p:spPr>
      </p:pic>
      <p:pic>
        <p:nvPicPr>
          <p:cNvPr id="1007" name="Google Shape;1007;p98"/>
          <p:cNvPicPr preferRelativeResize="0"/>
          <p:nvPr/>
        </p:nvPicPr>
        <p:blipFill rotWithShape="1">
          <a:blip r:embed="rId5">
            <a:alphaModFix/>
          </a:blip>
          <a:srcRect b="0" l="0" r="0" t="0"/>
          <a:stretch/>
        </p:blipFill>
        <p:spPr>
          <a:xfrm>
            <a:off x="1772853" y="1630526"/>
            <a:ext cx="1307700" cy="1307700"/>
          </a:xfrm>
          <a:prstGeom prst="ellipse">
            <a:avLst/>
          </a:prstGeom>
          <a:noFill/>
          <a:ln>
            <a:noFill/>
          </a:ln>
        </p:spPr>
      </p:pic>
      <p:sp>
        <p:nvSpPr>
          <p:cNvPr id="1008" name="Google Shape;1008;p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3: Story building</a:t>
            </a:r>
            <a:endParaRPr/>
          </a:p>
        </p:txBody>
      </p:sp>
      <p:sp>
        <p:nvSpPr>
          <p:cNvPr id="1009" name="Google Shape;1009;p98"/>
          <p:cNvSpPr txBox="1"/>
          <p:nvPr>
            <p:ph idx="4294967295" type="body"/>
          </p:nvPr>
        </p:nvSpPr>
        <p:spPr>
          <a:xfrm>
            <a:off x="726450" y="975850"/>
            <a:ext cx="7704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Share three images with the same theme</a:t>
            </a:r>
            <a:r>
              <a:rPr lang="en"/>
              <a:t>. Start a story with the first image in the target language. Students have to add to the story with sentences</a:t>
            </a:r>
            <a:endParaRPr/>
          </a:p>
        </p:txBody>
      </p:sp>
      <p:sp>
        <p:nvSpPr>
          <p:cNvPr id="1010" name="Google Shape;1010;p98"/>
          <p:cNvSpPr txBox="1"/>
          <p:nvPr>
            <p:ph idx="4294967295" type="body"/>
          </p:nvPr>
        </p:nvSpPr>
        <p:spPr>
          <a:xfrm>
            <a:off x="1506453" y="3013316"/>
            <a:ext cx="1840500" cy="548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is the start of the story</a:t>
            </a:r>
            <a:endParaRPr/>
          </a:p>
        </p:txBody>
      </p:sp>
      <p:sp>
        <p:nvSpPr>
          <p:cNvPr id="1011" name="Google Shape;1011;p98"/>
          <p:cNvSpPr txBox="1"/>
          <p:nvPr>
            <p:ph idx="4294967295" type="body"/>
          </p:nvPr>
        </p:nvSpPr>
        <p:spPr>
          <a:xfrm>
            <a:off x="1506453" y="3621633"/>
            <a:ext cx="1840500" cy="548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What happened first?</a:t>
            </a:r>
            <a:endParaRPr/>
          </a:p>
        </p:txBody>
      </p:sp>
      <p:sp>
        <p:nvSpPr>
          <p:cNvPr id="1012" name="Google Shape;1012;p98"/>
          <p:cNvSpPr txBox="1"/>
          <p:nvPr>
            <p:ph idx="4294967295" type="body"/>
          </p:nvPr>
        </p:nvSpPr>
        <p:spPr>
          <a:xfrm>
            <a:off x="1506453" y="4229950"/>
            <a:ext cx="1840500" cy="548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is the consequence</a:t>
            </a:r>
            <a:endParaRPr/>
          </a:p>
        </p:txBody>
      </p:sp>
      <p:sp>
        <p:nvSpPr>
          <p:cNvPr id="1013" name="Google Shape;1013;p98"/>
          <p:cNvSpPr txBox="1"/>
          <p:nvPr>
            <p:ph idx="4294967295" type="body"/>
          </p:nvPr>
        </p:nvSpPr>
        <p:spPr>
          <a:xfrm>
            <a:off x="3651748" y="3013225"/>
            <a:ext cx="1840500" cy="548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What happened next?</a:t>
            </a:r>
            <a:endParaRPr/>
          </a:p>
        </p:txBody>
      </p:sp>
      <p:sp>
        <p:nvSpPr>
          <p:cNvPr id="1014" name="Google Shape;1014;p98"/>
          <p:cNvSpPr txBox="1"/>
          <p:nvPr>
            <p:ph idx="4294967295" type="body"/>
          </p:nvPr>
        </p:nvSpPr>
        <p:spPr>
          <a:xfrm>
            <a:off x="3651748" y="3621542"/>
            <a:ext cx="1840500" cy="548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An unexpected event</a:t>
            </a:r>
            <a:endParaRPr/>
          </a:p>
        </p:txBody>
      </p:sp>
      <p:sp>
        <p:nvSpPr>
          <p:cNvPr id="1015" name="Google Shape;1015;p98"/>
          <p:cNvSpPr txBox="1"/>
          <p:nvPr>
            <p:ph idx="4294967295" type="body"/>
          </p:nvPr>
        </p:nvSpPr>
        <p:spPr>
          <a:xfrm>
            <a:off x="3651748" y="4229859"/>
            <a:ext cx="1840500" cy="548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 meet someone new</a:t>
            </a:r>
            <a:endParaRPr/>
          </a:p>
        </p:txBody>
      </p:sp>
      <p:sp>
        <p:nvSpPr>
          <p:cNvPr id="1016" name="Google Shape;1016;p98"/>
          <p:cNvSpPr txBox="1"/>
          <p:nvPr>
            <p:ph idx="4294967295" type="body"/>
          </p:nvPr>
        </p:nvSpPr>
        <p:spPr>
          <a:xfrm>
            <a:off x="5797047" y="3013225"/>
            <a:ext cx="1840500" cy="548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 problem develops</a:t>
            </a:r>
            <a:endParaRPr/>
          </a:p>
        </p:txBody>
      </p:sp>
      <p:sp>
        <p:nvSpPr>
          <p:cNvPr id="1017" name="Google Shape;1017;p98"/>
          <p:cNvSpPr txBox="1"/>
          <p:nvPr>
            <p:ph idx="4294967295" type="body"/>
          </p:nvPr>
        </p:nvSpPr>
        <p:spPr>
          <a:xfrm>
            <a:off x="5797047" y="3621542"/>
            <a:ext cx="1840500" cy="548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How is it resolved?</a:t>
            </a:r>
            <a:endParaRPr/>
          </a:p>
        </p:txBody>
      </p:sp>
      <p:sp>
        <p:nvSpPr>
          <p:cNvPr id="1018" name="Google Shape;1018;p98"/>
          <p:cNvSpPr txBox="1"/>
          <p:nvPr>
            <p:ph idx="4294967295" type="body"/>
          </p:nvPr>
        </p:nvSpPr>
        <p:spPr>
          <a:xfrm>
            <a:off x="5797047" y="4229859"/>
            <a:ext cx="1840500" cy="548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end to the adventure!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cxnSp>
        <p:nvCxnSpPr>
          <p:cNvPr id="1023" name="Google Shape;1023;p99"/>
          <p:cNvCxnSpPr>
            <a:stCxn id="1024" idx="4"/>
            <a:endCxn id="1025" idx="0"/>
          </p:cNvCxnSpPr>
          <p:nvPr/>
        </p:nvCxnSpPr>
        <p:spPr>
          <a:xfrm>
            <a:off x="1949873" y="3269650"/>
            <a:ext cx="0" cy="364500"/>
          </a:xfrm>
          <a:prstGeom prst="straightConnector1">
            <a:avLst/>
          </a:prstGeom>
          <a:noFill/>
          <a:ln cap="flat" cmpd="sng" w="19050">
            <a:solidFill>
              <a:schemeClr val="dk1"/>
            </a:solidFill>
            <a:prstDash val="solid"/>
            <a:round/>
            <a:headEnd len="med" w="med" type="none"/>
            <a:tailEnd len="med" w="med" type="oval"/>
          </a:ln>
        </p:spPr>
      </p:cxnSp>
      <p:cxnSp>
        <p:nvCxnSpPr>
          <p:cNvPr id="1026" name="Google Shape;1026;p99"/>
          <p:cNvCxnSpPr>
            <a:stCxn id="1027" idx="0"/>
            <a:endCxn id="1028" idx="2"/>
          </p:cNvCxnSpPr>
          <p:nvPr/>
        </p:nvCxnSpPr>
        <p:spPr>
          <a:xfrm rot="10800000">
            <a:off x="3697957" y="2044150"/>
            <a:ext cx="0" cy="541800"/>
          </a:xfrm>
          <a:prstGeom prst="straightConnector1">
            <a:avLst/>
          </a:prstGeom>
          <a:noFill/>
          <a:ln cap="flat" cmpd="sng" w="19050">
            <a:solidFill>
              <a:schemeClr val="dk1"/>
            </a:solidFill>
            <a:prstDash val="solid"/>
            <a:round/>
            <a:headEnd len="med" w="med" type="none"/>
            <a:tailEnd len="med" w="med" type="oval"/>
          </a:ln>
        </p:spPr>
      </p:cxnSp>
      <p:cxnSp>
        <p:nvCxnSpPr>
          <p:cNvPr id="1029" name="Google Shape;1029;p99"/>
          <p:cNvCxnSpPr>
            <a:stCxn id="1030" idx="4"/>
            <a:endCxn id="1031" idx="0"/>
          </p:cNvCxnSpPr>
          <p:nvPr/>
        </p:nvCxnSpPr>
        <p:spPr>
          <a:xfrm>
            <a:off x="5446030" y="3269650"/>
            <a:ext cx="0" cy="364500"/>
          </a:xfrm>
          <a:prstGeom prst="straightConnector1">
            <a:avLst/>
          </a:prstGeom>
          <a:noFill/>
          <a:ln cap="flat" cmpd="sng" w="19050">
            <a:solidFill>
              <a:schemeClr val="dk1"/>
            </a:solidFill>
            <a:prstDash val="solid"/>
            <a:round/>
            <a:headEnd len="med" w="med" type="none"/>
            <a:tailEnd len="med" w="med" type="oval"/>
          </a:ln>
        </p:spPr>
      </p:cxnSp>
      <p:cxnSp>
        <p:nvCxnSpPr>
          <p:cNvPr id="1032" name="Google Shape;1032;p99"/>
          <p:cNvCxnSpPr>
            <a:stCxn id="1033" idx="0"/>
            <a:endCxn id="1034" idx="2"/>
          </p:cNvCxnSpPr>
          <p:nvPr/>
        </p:nvCxnSpPr>
        <p:spPr>
          <a:xfrm rot="10800000">
            <a:off x="7194127" y="2044150"/>
            <a:ext cx="0" cy="541800"/>
          </a:xfrm>
          <a:prstGeom prst="straightConnector1">
            <a:avLst/>
          </a:prstGeom>
          <a:noFill/>
          <a:ln cap="flat" cmpd="sng" w="19050">
            <a:solidFill>
              <a:schemeClr val="dk1"/>
            </a:solidFill>
            <a:prstDash val="solid"/>
            <a:round/>
            <a:headEnd len="med" w="med" type="none"/>
            <a:tailEnd len="med" w="med" type="oval"/>
          </a:ln>
        </p:spPr>
      </p:cxnSp>
      <p:sp>
        <p:nvSpPr>
          <p:cNvPr id="1035" name="Google Shape;1035;p99"/>
          <p:cNvSpPr txBox="1"/>
          <p:nvPr>
            <p:ph type="title"/>
          </p:nvPr>
        </p:nvSpPr>
        <p:spPr>
          <a:xfrm>
            <a:off x="713225" y="445025"/>
            <a:ext cx="77175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Language study timeline</a:t>
            </a:r>
            <a:endParaRPr/>
          </a:p>
        </p:txBody>
      </p:sp>
      <p:cxnSp>
        <p:nvCxnSpPr>
          <p:cNvPr id="1036" name="Google Shape;1036;p99"/>
          <p:cNvCxnSpPr>
            <a:stCxn id="1024" idx="6"/>
            <a:endCxn id="1027" idx="2"/>
          </p:cNvCxnSpPr>
          <p:nvPr/>
        </p:nvCxnSpPr>
        <p:spPr>
          <a:xfrm>
            <a:off x="2291723" y="2927800"/>
            <a:ext cx="1064400" cy="0"/>
          </a:xfrm>
          <a:prstGeom prst="straightConnector1">
            <a:avLst/>
          </a:prstGeom>
          <a:noFill/>
          <a:ln cap="flat" cmpd="sng" w="19050">
            <a:solidFill>
              <a:schemeClr val="dk1"/>
            </a:solidFill>
            <a:prstDash val="solid"/>
            <a:round/>
            <a:headEnd len="med" w="med" type="none"/>
            <a:tailEnd len="med" w="med" type="none"/>
          </a:ln>
        </p:spPr>
      </p:cxnSp>
      <p:cxnSp>
        <p:nvCxnSpPr>
          <p:cNvPr id="1037" name="Google Shape;1037;p99"/>
          <p:cNvCxnSpPr>
            <a:stCxn id="1027" idx="6"/>
            <a:endCxn id="1030" idx="2"/>
          </p:cNvCxnSpPr>
          <p:nvPr/>
        </p:nvCxnSpPr>
        <p:spPr>
          <a:xfrm>
            <a:off x="4039807" y="2927800"/>
            <a:ext cx="1064400" cy="0"/>
          </a:xfrm>
          <a:prstGeom prst="straightConnector1">
            <a:avLst/>
          </a:prstGeom>
          <a:noFill/>
          <a:ln cap="flat" cmpd="sng" w="19050">
            <a:solidFill>
              <a:schemeClr val="dk1"/>
            </a:solidFill>
            <a:prstDash val="solid"/>
            <a:round/>
            <a:headEnd len="med" w="med" type="none"/>
            <a:tailEnd len="med" w="med" type="none"/>
          </a:ln>
        </p:spPr>
      </p:cxnSp>
      <p:cxnSp>
        <p:nvCxnSpPr>
          <p:cNvPr id="1038" name="Google Shape;1038;p99"/>
          <p:cNvCxnSpPr>
            <a:stCxn id="1030" idx="6"/>
            <a:endCxn id="1033" idx="2"/>
          </p:cNvCxnSpPr>
          <p:nvPr/>
        </p:nvCxnSpPr>
        <p:spPr>
          <a:xfrm>
            <a:off x="5787880" y="2927800"/>
            <a:ext cx="1064400" cy="0"/>
          </a:xfrm>
          <a:prstGeom prst="straightConnector1">
            <a:avLst/>
          </a:prstGeom>
          <a:noFill/>
          <a:ln cap="flat" cmpd="sng" w="19050">
            <a:solidFill>
              <a:schemeClr val="dk1"/>
            </a:solidFill>
            <a:prstDash val="solid"/>
            <a:round/>
            <a:headEnd len="med" w="med" type="none"/>
            <a:tailEnd len="med" w="med" type="none"/>
          </a:ln>
        </p:spPr>
      </p:cxnSp>
      <p:sp>
        <p:nvSpPr>
          <p:cNvPr id="1025" name="Google Shape;1025;p99"/>
          <p:cNvSpPr txBox="1"/>
          <p:nvPr/>
        </p:nvSpPr>
        <p:spPr>
          <a:xfrm>
            <a:off x="720023" y="3634156"/>
            <a:ext cx="2459700" cy="365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lt1"/>
                </a:solidFill>
                <a:latin typeface="Krona One"/>
                <a:ea typeface="Krona One"/>
                <a:cs typeface="Krona One"/>
                <a:sym typeface="Krona One"/>
              </a:rPr>
              <a:t>Word beginnings</a:t>
            </a:r>
            <a:endParaRPr sz="1600">
              <a:solidFill>
                <a:schemeClr val="lt1"/>
              </a:solidFill>
              <a:latin typeface="Krona One"/>
              <a:ea typeface="Krona One"/>
              <a:cs typeface="Krona One"/>
              <a:sym typeface="Krona One"/>
            </a:endParaRPr>
          </a:p>
        </p:txBody>
      </p:sp>
      <p:sp>
        <p:nvSpPr>
          <p:cNvPr id="1039" name="Google Shape;1039;p99"/>
          <p:cNvSpPr txBox="1"/>
          <p:nvPr/>
        </p:nvSpPr>
        <p:spPr>
          <a:xfrm>
            <a:off x="720023" y="3824834"/>
            <a:ext cx="2459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1"/>
                </a:solidFill>
                <a:latin typeface="Montserrat"/>
                <a:ea typeface="Montserrat"/>
                <a:cs typeface="Montserrat"/>
                <a:sym typeface="Montserrat"/>
              </a:rPr>
              <a:t>Exploring </a:t>
            </a:r>
            <a:r>
              <a:rPr lang="en">
                <a:solidFill>
                  <a:schemeClr val="lt1"/>
                </a:solidFill>
                <a:latin typeface="Montserrat Medium"/>
                <a:ea typeface="Montserrat Medium"/>
                <a:cs typeface="Montserrat Medium"/>
                <a:sym typeface="Montserrat Medium"/>
              </a:rPr>
              <a:t>the ABCs and first words!</a:t>
            </a:r>
            <a:endParaRPr>
              <a:solidFill>
                <a:schemeClr val="lt1"/>
              </a:solidFill>
              <a:latin typeface="Montserrat Medium"/>
              <a:ea typeface="Montserrat Medium"/>
              <a:cs typeface="Montserrat Medium"/>
              <a:sym typeface="Montserrat Medium"/>
            </a:endParaRPr>
          </a:p>
        </p:txBody>
      </p:sp>
      <p:sp>
        <p:nvSpPr>
          <p:cNvPr id="1040" name="Google Shape;1040;p99"/>
          <p:cNvSpPr txBox="1"/>
          <p:nvPr/>
        </p:nvSpPr>
        <p:spPr>
          <a:xfrm>
            <a:off x="2468107" y="1277425"/>
            <a:ext cx="2459700" cy="365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lt1"/>
                </a:solidFill>
                <a:latin typeface="Krona One"/>
                <a:ea typeface="Krona One"/>
                <a:cs typeface="Krona One"/>
                <a:sym typeface="Krona One"/>
              </a:rPr>
              <a:t>Sound play</a:t>
            </a:r>
            <a:endParaRPr sz="1600">
              <a:solidFill>
                <a:schemeClr val="lt1"/>
              </a:solidFill>
              <a:latin typeface="Krona One"/>
              <a:ea typeface="Krona One"/>
              <a:cs typeface="Krona One"/>
              <a:sym typeface="Krona One"/>
            </a:endParaRPr>
          </a:p>
        </p:txBody>
      </p:sp>
      <p:sp>
        <p:nvSpPr>
          <p:cNvPr id="1028" name="Google Shape;1028;p99"/>
          <p:cNvSpPr txBox="1"/>
          <p:nvPr/>
        </p:nvSpPr>
        <p:spPr>
          <a:xfrm>
            <a:off x="2468107" y="1471483"/>
            <a:ext cx="2459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Dancing with words and</a:t>
            </a:r>
            <a:r>
              <a:rPr lang="en">
                <a:solidFill>
                  <a:schemeClr val="lt1"/>
                </a:solidFill>
                <a:latin typeface="Montserrat"/>
                <a:ea typeface="Montserrat"/>
                <a:cs typeface="Montserrat"/>
                <a:sym typeface="Montserrat"/>
              </a:rPr>
              <a:t> </a:t>
            </a:r>
            <a:r>
              <a:rPr b="1" lang="en">
                <a:solidFill>
                  <a:schemeClr val="lt1"/>
                </a:solidFill>
                <a:latin typeface="Montserrat"/>
                <a:ea typeface="Montserrat"/>
                <a:cs typeface="Montserrat"/>
                <a:sym typeface="Montserrat"/>
              </a:rPr>
              <a:t>creating rhymes!</a:t>
            </a:r>
            <a:endParaRPr b="1">
              <a:solidFill>
                <a:schemeClr val="lt1"/>
              </a:solidFill>
              <a:latin typeface="Montserrat"/>
              <a:ea typeface="Montserrat"/>
              <a:cs typeface="Montserrat"/>
              <a:sym typeface="Montserrat"/>
            </a:endParaRPr>
          </a:p>
        </p:txBody>
      </p:sp>
      <p:sp>
        <p:nvSpPr>
          <p:cNvPr id="1031" name="Google Shape;1031;p99"/>
          <p:cNvSpPr txBox="1"/>
          <p:nvPr/>
        </p:nvSpPr>
        <p:spPr>
          <a:xfrm>
            <a:off x="4216180" y="3634156"/>
            <a:ext cx="2459700" cy="365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lt1"/>
                </a:solidFill>
                <a:latin typeface="Krona One"/>
                <a:ea typeface="Krona One"/>
                <a:cs typeface="Krona One"/>
                <a:sym typeface="Krona One"/>
              </a:rPr>
              <a:t>Storytime</a:t>
            </a:r>
            <a:endParaRPr sz="1600">
              <a:solidFill>
                <a:schemeClr val="lt1"/>
              </a:solidFill>
              <a:latin typeface="Krona One"/>
              <a:ea typeface="Krona One"/>
              <a:cs typeface="Krona One"/>
              <a:sym typeface="Krona One"/>
            </a:endParaRPr>
          </a:p>
        </p:txBody>
      </p:sp>
      <p:sp>
        <p:nvSpPr>
          <p:cNvPr id="1041" name="Google Shape;1041;p99"/>
          <p:cNvSpPr txBox="1"/>
          <p:nvPr/>
        </p:nvSpPr>
        <p:spPr>
          <a:xfrm>
            <a:off x="4216180" y="3824834"/>
            <a:ext cx="2459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1"/>
                </a:solidFill>
                <a:latin typeface="Montserrat"/>
                <a:ea typeface="Montserrat"/>
                <a:cs typeface="Montserrat"/>
                <a:sym typeface="Montserrat"/>
              </a:rPr>
              <a:t>Reading tales</a:t>
            </a:r>
            <a:r>
              <a:rPr lang="en">
                <a:solidFill>
                  <a:schemeClr val="lt1"/>
                </a:solidFill>
                <a:latin typeface="Montserrat"/>
                <a:ea typeface="Montserrat"/>
                <a:cs typeface="Montserrat"/>
                <a:sym typeface="Montserrat"/>
              </a:rPr>
              <a:t> </a:t>
            </a:r>
            <a:r>
              <a:rPr lang="en">
                <a:solidFill>
                  <a:schemeClr val="lt1"/>
                </a:solidFill>
                <a:latin typeface="Montserrat Medium"/>
                <a:ea typeface="Montserrat Medium"/>
                <a:cs typeface="Montserrat Medium"/>
                <a:sym typeface="Montserrat Medium"/>
              </a:rPr>
              <a:t>and making language pals!</a:t>
            </a:r>
            <a:endParaRPr>
              <a:solidFill>
                <a:schemeClr val="lt1"/>
              </a:solidFill>
              <a:latin typeface="Montserrat Medium"/>
              <a:ea typeface="Montserrat Medium"/>
              <a:cs typeface="Montserrat Medium"/>
              <a:sym typeface="Montserrat Medium"/>
            </a:endParaRPr>
          </a:p>
        </p:txBody>
      </p:sp>
      <p:sp>
        <p:nvSpPr>
          <p:cNvPr id="1042" name="Google Shape;1042;p99"/>
          <p:cNvSpPr txBox="1"/>
          <p:nvPr/>
        </p:nvSpPr>
        <p:spPr>
          <a:xfrm>
            <a:off x="5964277" y="1277425"/>
            <a:ext cx="2459700" cy="365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lt1"/>
                </a:solidFill>
                <a:latin typeface="Krona One"/>
                <a:ea typeface="Krona One"/>
                <a:cs typeface="Krona One"/>
                <a:sym typeface="Krona One"/>
              </a:rPr>
              <a:t>Word masters</a:t>
            </a:r>
            <a:endParaRPr sz="1600">
              <a:solidFill>
                <a:schemeClr val="lt1"/>
              </a:solidFill>
              <a:latin typeface="Krona One"/>
              <a:ea typeface="Krona One"/>
              <a:cs typeface="Krona One"/>
              <a:sym typeface="Krona One"/>
            </a:endParaRPr>
          </a:p>
        </p:txBody>
      </p:sp>
      <p:sp>
        <p:nvSpPr>
          <p:cNvPr id="1034" name="Google Shape;1034;p99"/>
          <p:cNvSpPr txBox="1"/>
          <p:nvPr/>
        </p:nvSpPr>
        <p:spPr>
          <a:xfrm>
            <a:off x="5964277" y="1471483"/>
            <a:ext cx="2459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Montserrat Medium"/>
                <a:ea typeface="Montserrat Medium"/>
                <a:cs typeface="Montserrat Medium"/>
                <a:sym typeface="Montserrat Medium"/>
              </a:rPr>
              <a:t>Becoming</a:t>
            </a:r>
            <a:r>
              <a:rPr lang="en">
                <a:solidFill>
                  <a:schemeClr val="lt1"/>
                </a:solidFill>
                <a:latin typeface="Montserrat"/>
                <a:ea typeface="Montserrat"/>
                <a:cs typeface="Montserrat"/>
                <a:sym typeface="Montserrat"/>
              </a:rPr>
              <a:t> </a:t>
            </a:r>
            <a:r>
              <a:rPr b="1" lang="en">
                <a:solidFill>
                  <a:schemeClr val="lt1"/>
                </a:solidFill>
                <a:latin typeface="Montserrat"/>
                <a:ea typeface="Montserrat"/>
                <a:cs typeface="Montserrat"/>
                <a:sym typeface="Montserrat"/>
              </a:rPr>
              <a:t>language champions!</a:t>
            </a:r>
            <a:endParaRPr b="1">
              <a:solidFill>
                <a:schemeClr val="lt1"/>
              </a:solidFill>
              <a:latin typeface="Montserrat"/>
              <a:ea typeface="Montserrat"/>
              <a:cs typeface="Montserrat"/>
              <a:sym typeface="Montserrat"/>
            </a:endParaRPr>
          </a:p>
        </p:txBody>
      </p:sp>
      <p:grpSp>
        <p:nvGrpSpPr>
          <p:cNvPr id="1043" name="Google Shape;1043;p99"/>
          <p:cNvGrpSpPr/>
          <p:nvPr/>
        </p:nvGrpSpPr>
        <p:grpSpPr>
          <a:xfrm>
            <a:off x="1570392" y="2559488"/>
            <a:ext cx="758961" cy="736621"/>
            <a:chOff x="2283531" y="1173638"/>
            <a:chExt cx="758961" cy="736621"/>
          </a:xfrm>
        </p:grpSpPr>
        <p:sp>
          <p:nvSpPr>
            <p:cNvPr id="1044" name="Google Shape;1044;p99"/>
            <p:cNvSpPr/>
            <p:nvPr/>
          </p:nvSpPr>
          <p:spPr>
            <a:xfrm>
              <a:off x="2283531" y="11736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9"/>
            <p:cNvSpPr/>
            <p:nvPr/>
          </p:nvSpPr>
          <p:spPr>
            <a:xfrm>
              <a:off x="2321161" y="1200100"/>
              <a:ext cx="683700" cy="68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1045" name="Google Shape;1045;p99"/>
          <p:cNvGrpSpPr/>
          <p:nvPr/>
        </p:nvGrpSpPr>
        <p:grpSpPr>
          <a:xfrm>
            <a:off x="3318476" y="2559488"/>
            <a:ext cx="758961" cy="736621"/>
            <a:chOff x="2283531" y="1173638"/>
            <a:chExt cx="758961" cy="736621"/>
          </a:xfrm>
        </p:grpSpPr>
        <p:sp>
          <p:nvSpPr>
            <p:cNvPr id="1046" name="Google Shape;1046;p99"/>
            <p:cNvSpPr/>
            <p:nvPr/>
          </p:nvSpPr>
          <p:spPr>
            <a:xfrm>
              <a:off x="2283531" y="11736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9"/>
            <p:cNvSpPr/>
            <p:nvPr/>
          </p:nvSpPr>
          <p:spPr>
            <a:xfrm>
              <a:off x="2321161" y="1200100"/>
              <a:ext cx="683700" cy="68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1047" name="Google Shape;1047;p99"/>
          <p:cNvGrpSpPr/>
          <p:nvPr/>
        </p:nvGrpSpPr>
        <p:grpSpPr>
          <a:xfrm>
            <a:off x="5066550" y="2559488"/>
            <a:ext cx="758961" cy="736621"/>
            <a:chOff x="2283531" y="1173638"/>
            <a:chExt cx="758961" cy="736621"/>
          </a:xfrm>
        </p:grpSpPr>
        <p:sp>
          <p:nvSpPr>
            <p:cNvPr id="1048" name="Google Shape;1048;p99"/>
            <p:cNvSpPr/>
            <p:nvPr/>
          </p:nvSpPr>
          <p:spPr>
            <a:xfrm>
              <a:off x="2283531" y="11736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9"/>
            <p:cNvSpPr/>
            <p:nvPr/>
          </p:nvSpPr>
          <p:spPr>
            <a:xfrm>
              <a:off x="2321161" y="1200100"/>
              <a:ext cx="683700" cy="68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1049" name="Google Shape;1049;p99"/>
          <p:cNvGrpSpPr/>
          <p:nvPr/>
        </p:nvGrpSpPr>
        <p:grpSpPr>
          <a:xfrm>
            <a:off x="6814647" y="2559488"/>
            <a:ext cx="758961" cy="736621"/>
            <a:chOff x="2283531" y="1173638"/>
            <a:chExt cx="758961" cy="736621"/>
          </a:xfrm>
        </p:grpSpPr>
        <p:sp>
          <p:nvSpPr>
            <p:cNvPr id="1050" name="Google Shape;1050;p99"/>
            <p:cNvSpPr/>
            <p:nvPr/>
          </p:nvSpPr>
          <p:spPr>
            <a:xfrm>
              <a:off x="2283531" y="11736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9"/>
            <p:cNvSpPr/>
            <p:nvPr/>
          </p:nvSpPr>
          <p:spPr>
            <a:xfrm>
              <a:off x="2321161" y="1200100"/>
              <a:ext cx="683700" cy="68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sp>
        <p:nvSpPr>
          <p:cNvPr id="1051" name="Google Shape;1051;p99"/>
          <p:cNvSpPr txBox="1"/>
          <p:nvPr/>
        </p:nvSpPr>
        <p:spPr>
          <a:xfrm>
            <a:off x="1512773" y="2744948"/>
            <a:ext cx="874200" cy="36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Krona One"/>
                <a:ea typeface="Krona One"/>
                <a:cs typeface="Krona One"/>
                <a:sym typeface="Krona One"/>
              </a:rPr>
              <a:t>2XXX</a:t>
            </a:r>
            <a:endParaRPr>
              <a:solidFill>
                <a:schemeClr val="lt1"/>
              </a:solidFill>
              <a:latin typeface="Krona One"/>
              <a:ea typeface="Krona One"/>
              <a:cs typeface="Krona One"/>
              <a:sym typeface="Krona One"/>
            </a:endParaRPr>
          </a:p>
        </p:txBody>
      </p:sp>
      <p:sp>
        <p:nvSpPr>
          <p:cNvPr id="1052" name="Google Shape;1052;p99"/>
          <p:cNvSpPr txBox="1"/>
          <p:nvPr/>
        </p:nvSpPr>
        <p:spPr>
          <a:xfrm>
            <a:off x="3260857" y="2744948"/>
            <a:ext cx="874200" cy="36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Krona One"/>
                <a:ea typeface="Krona One"/>
                <a:cs typeface="Krona One"/>
                <a:sym typeface="Krona One"/>
              </a:rPr>
              <a:t>2XXX</a:t>
            </a:r>
            <a:endParaRPr>
              <a:solidFill>
                <a:schemeClr val="lt1"/>
              </a:solidFill>
              <a:latin typeface="Krona One"/>
              <a:ea typeface="Krona One"/>
              <a:cs typeface="Krona One"/>
              <a:sym typeface="Krona One"/>
            </a:endParaRPr>
          </a:p>
        </p:txBody>
      </p:sp>
      <p:sp>
        <p:nvSpPr>
          <p:cNvPr id="1053" name="Google Shape;1053;p99"/>
          <p:cNvSpPr txBox="1"/>
          <p:nvPr/>
        </p:nvSpPr>
        <p:spPr>
          <a:xfrm>
            <a:off x="5008930" y="2744948"/>
            <a:ext cx="874200" cy="36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Krona One"/>
                <a:ea typeface="Krona One"/>
                <a:cs typeface="Krona One"/>
                <a:sym typeface="Krona One"/>
              </a:rPr>
              <a:t>2XXX</a:t>
            </a:r>
            <a:endParaRPr>
              <a:solidFill>
                <a:schemeClr val="lt1"/>
              </a:solidFill>
              <a:latin typeface="Krona One"/>
              <a:ea typeface="Krona One"/>
              <a:cs typeface="Krona One"/>
              <a:sym typeface="Krona One"/>
            </a:endParaRPr>
          </a:p>
        </p:txBody>
      </p:sp>
      <p:sp>
        <p:nvSpPr>
          <p:cNvPr id="1054" name="Google Shape;1054;p99"/>
          <p:cNvSpPr txBox="1"/>
          <p:nvPr/>
        </p:nvSpPr>
        <p:spPr>
          <a:xfrm>
            <a:off x="6757027" y="2744948"/>
            <a:ext cx="874200" cy="365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Krona One"/>
                <a:ea typeface="Krona One"/>
                <a:cs typeface="Krona One"/>
                <a:sym typeface="Krona One"/>
              </a:rPr>
              <a:t>2XXX</a:t>
            </a:r>
            <a:endParaRPr>
              <a:solidFill>
                <a:schemeClr val="lt1"/>
              </a:solidFill>
              <a:latin typeface="Krona One"/>
              <a:ea typeface="Krona One"/>
              <a:cs typeface="Krona One"/>
              <a:sym typeface="Krona On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00"/>
          <p:cNvSpPr txBox="1"/>
          <p:nvPr>
            <p:ph type="title"/>
          </p:nvPr>
        </p:nvSpPr>
        <p:spPr>
          <a:xfrm>
            <a:off x="713225" y="445025"/>
            <a:ext cx="77175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What have we learned?</a:t>
            </a:r>
            <a:endParaRPr/>
          </a:p>
        </p:txBody>
      </p:sp>
      <p:cxnSp>
        <p:nvCxnSpPr>
          <p:cNvPr id="1060" name="Google Shape;1060;p100"/>
          <p:cNvCxnSpPr>
            <a:stCxn id="1061" idx="2"/>
            <a:endCxn id="1062" idx="4"/>
          </p:cNvCxnSpPr>
          <p:nvPr/>
        </p:nvCxnSpPr>
        <p:spPr>
          <a:xfrm rot="10800000">
            <a:off x="3974115" y="1991275"/>
            <a:ext cx="851700" cy="257400"/>
          </a:xfrm>
          <a:prstGeom prst="bentConnector2">
            <a:avLst/>
          </a:prstGeom>
          <a:noFill/>
          <a:ln cap="flat" cmpd="sng" w="19050">
            <a:solidFill>
              <a:schemeClr val="dk1"/>
            </a:solidFill>
            <a:prstDash val="solid"/>
            <a:round/>
            <a:headEnd len="med" w="med" type="none"/>
            <a:tailEnd len="med" w="med" type="none"/>
          </a:ln>
        </p:spPr>
      </p:cxnSp>
      <p:sp>
        <p:nvSpPr>
          <p:cNvPr id="1063" name="Google Shape;1063;p100"/>
          <p:cNvSpPr txBox="1"/>
          <p:nvPr>
            <p:ph idx="4294967295" type="title"/>
          </p:nvPr>
        </p:nvSpPr>
        <p:spPr>
          <a:xfrm>
            <a:off x="5623480" y="1876537"/>
            <a:ext cx="2653800" cy="744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rPr>
              <a:t>Everyday expressions</a:t>
            </a:r>
            <a:endParaRPr sz="1600">
              <a:solidFill>
                <a:schemeClr val="lt1"/>
              </a:solidFill>
            </a:endParaRPr>
          </a:p>
        </p:txBody>
      </p:sp>
      <p:sp>
        <p:nvSpPr>
          <p:cNvPr id="1064" name="Google Shape;1064;p100"/>
          <p:cNvSpPr txBox="1"/>
          <p:nvPr>
            <p:ph idx="4294967295" type="title"/>
          </p:nvPr>
        </p:nvSpPr>
        <p:spPr>
          <a:xfrm>
            <a:off x="5623480" y="3073631"/>
            <a:ext cx="2653800" cy="740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rPr>
              <a:t>Songs</a:t>
            </a:r>
            <a:endParaRPr sz="1600">
              <a:solidFill>
                <a:schemeClr val="lt1"/>
              </a:solidFill>
            </a:endParaRPr>
          </a:p>
        </p:txBody>
      </p:sp>
      <p:sp>
        <p:nvSpPr>
          <p:cNvPr id="1065" name="Google Shape;1065;p100"/>
          <p:cNvSpPr txBox="1"/>
          <p:nvPr>
            <p:ph idx="4294967295" type="title"/>
          </p:nvPr>
        </p:nvSpPr>
        <p:spPr>
          <a:xfrm>
            <a:off x="866895" y="2473363"/>
            <a:ext cx="2653800" cy="7443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lt1"/>
                </a:solidFill>
              </a:rPr>
              <a:t>Stories</a:t>
            </a:r>
            <a:endParaRPr sz="1600">
              <a:solidFill>
                <a:schemeClr val="lt1"/>
              </a:solidFill>
            </a:endParaRPr>
          </a:p>
        </p:txBody>
      </p:sp>
      <p:sp>
        <p:nvSpPr>
          <p:cNvPr id="1066" name="Google Shape;1066;p100"/>
          <p:cNvSpPr txBox="1"/>
          <p:nvPr>
            <p:ph idx="4294967295" type="title"/>
          </p:nvPr>
        </p:nvSpPr>
        <p:spPr>
          <a:xfrm>
            <a:off x="866720" y="1277243"/>
            <a:ext cx="2653800" cy="7443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lt1"/>
                </a:solidFill>
              </a:rPr>
              <a:t>Vocabulary</a:t>
            </a:r>
            <a:endParaRPr sz="1600">
              <a:solidFill>
                <a:schemeClr val="lt1"/>
              </a:solidFill>
            </a:endParaRPr>
          </a:p>
        </p:txBody>
      </p:sp>
      <p:cxnSp>
        <p:nvCxnSpPr>
          <p:cNvPr id="1067" name="Google Shape;1067;p100"/>
          <p:cNvCxnSpPr>
            <a:stCxn id="1061" idx="4"/>
            <a:endCxn id="1068" idx="6"/>
          </p:cNvCxnSpPr>
          <p:nvPr/>
        </p:nvCxnSpPr>
        <p:spPr>
          <a:xfrm rot="5400000">
            <a:off x="4614915" y="2291575"/>
            <a:ext cx="253800" cy="851700"/>
          </a:xfrm>
          <a:prstGeom prst="bentConnector2">
            <a:avLst/>
          </a:prstGeom>
          <a:noFill/>
          <a:ln cap="flat" cmpd="sng" w="19050">
            <a:solidFill>
              <a:schemeClr val="dk1"/>
            </a:solidFill>
            <a:prstDash val="solid"/>
            <a:round/>
            <a:headEnd len="med" w="med" type="none"/>
            <a:tailEnd len="med" w="med" type="none"/>
          </a:ln>
        </p:spPr>
      </p:cxnSp>
      <p:cxnSp>
        <p:nvCxnSpPr>
          <p:cNvPr id="1069" name="Google Shape;1069;p100"/>
          <p:cNvCxnSpPr>
            <a:stCxn id="1068" idx="4"/>
            <a:endCxn id="1070" idx="2"/>
          </p:cNvCxnSpPr>
          <p:nvPr/>
        </p:nvCxnSpPr>
        <p:spPr>
          <a:xfrm flipH="1" rot="-5400000">
            <a:off x="4271140" y="2889275"/>
            <a:ext cx="257700" cy="851700"/>
          </a:xfrm>
          <a:prstGeom prst="bentConnector2">
            <a:avLst/>
          </a:prstGeom>
          <a:noFill/>
          <a:ln cap="flat" cmpd="sng" w="19050">
            <a:solidFill>
              <a:schemeClr val="dk1"/>
            </a:solidFill>
            <a:prstDash val="solid"/>
            <a:round/>
            <a:headEnd len="med" w="med" type="none"/>
            <a:tailEnd len="med" w="med" type="none"/>
          </a:ln>
        </p:spPr>
      </p:cxnSp>
      <p:sp>
        <p:nvSpPr>
          <p:cNvPr id="1071" name="Google Shape;1071;p100"/>
          <p:cNvSpPr txBox="1"/>
          <p:nvPr>
            <p:ph idx="4294967295" type="title"/>
          </p:nvPr>
        </p:nvSpPr>
        <p:spPr>
          <a:xfrm>
            <a:off x="866895" y="3670299"/>
            <a:ext cx="2653800" cy="7443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lt1"/>
                </a:solidFill>
              </a:rPr>
              <a:t>Culture</a:t>
            </a:r>
            <a:endParaRPr sz="1600">
              <a:solidFill>
                <a:schemeClr val="lt1"/>
              </a:solidFill>
            </a:endParaRPr>
          </a:p>
        </p:txBody>
      </p:sp>
      <p:cxnSp>
        <p:nvCxnSpPr>
          <p:cNvPr id="1072" name="Google Shape;1072;p100"/>
          <p:cNvCxnSpPr>
            <a:stCxn id="1070" idx="4"/>
            <a:endCxn id="1073" idx="6"/>
          </p:cNvCxnSpPr>
          <p:nvPr/>
        </p:nvCxnSpPr>
        <p:spPr>
          <a:xfrm rot="5400000">
            <a:off x="4613127" y="3488675"/>
            <a:ext cx="257400" cy="851700"/>
          </a:xfrm>
          <a:prstGeom prst="bentConnector2">
            <a:avLst/>
          </a:prstGeom>
          <a:noFill/>
          <a:ln cap="flat" cmpd="sng" w="19050">
            <a:solidFill>
              <a:schemeClr val="dk1"/>
            </a:solidFill>
            <a:prstDash val="solid"/>
            <a:round/>
            <a:headEnd len="med" w="med" type="none"/>
            <a:tailEnd len="med" w="med" type="none"/>
          </a:ln>
        </p:spPr>
      </p:cxnSp>
      <p:grpSp>
        <p:nvGrpSpPr>
          <p:cNvPr id="1074" name="Google Shape;1074;p100"/>
          <p:cNvGrpSpPr/>
          <p:nvPr/>
        </p:nvGrpSpPr>
        <p:grpSpPr>
          <a:xfrm>
            <a:off x="3594647" y="1281075"/>
            <a:ext cx="758961" cy="736621"/>
            <a:chOff x="2283531" y="1173638"/>
            <a:chExt cx="758961" cy="736621"/>
          </a:xfrm>
        </p:grpSpPr>
        <p:sp>
          <p:nvSpPr>
            <p:cNvPr id="1075" name="Google Shape;1075;p100"/>
            <p:cNvSpPr/>
            <p:nvPr/>
          </p:nvSpPr>
          <p:spPr>
            <a:xfrm>
              <a:off x="2283531" y="11736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00"/>
            <p:cNvSpPr/>
            <p:nvPr/>
          </p:nvSpPr>
          <p:spPr>
            <a:xfrm>
              <a:off x="2321161" y="1200100"/>
              <a:ext cx="683700" cy="68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1076" name="Google Shape;1076;p100"/>
          <p:cNvGrpSpPr/>
          <p:nvPr/>
        </p:nvGrpSpPr>
        <p:grpSpPr>
          <a:xfrm>
            <a:off x="4788185" y="1880363"/>
            <a:ext cx="758961" cy="736621"/>
            <a:chOff x="2283531" y="1173638"/>
            <a:chExt cx="758961" cy="736621"/>
          </a:xfrm>
        </p:grpSpPr>
        <p:sp>
          <p:nvSpPr>
            <p:cNvPr id="1077" name="Google Shape;1077;p100"/>
            <p:cNvSpPr/>
            <p:nvPr/>
          </p:nvSpPr>
          <p:spPr>
            <a:xfrm>
              <a:off x="2283531" y="11736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00"/>
            <p:cNvSpPr/>
            <p:nvPr/>
          </p:nvSpPr>
          <p:spPr>
            <a:xfrm>
              <a:off x="2321161" y="1200100"/>
              <a:ext cx="683700" cy="68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1078" name="Google Shape;1078;p100"/>
          <p:cNvGrpSpPr/>
          <p:nvPr/>
        </p:nvGrpSpPr>
        <p:grpSpPr>
          <a:xfrm>
            <a:off x="3594660" y="2476113"/>
            <a:ext cx="758961" cy="736621"/>
            <a:chOff x="2283531" y="1173638"/>
            <a:chExt cx="758961" cy="736621"/>
          </a:xfrm>
        </p:grpSpPr>
        <p:sp>
          <p:nvSpPr>
            <p:cNvPr id="1079" name="Google Shape;1079;p100"/>
            <p:cNvSpPr/>
            <p:nvPr/>
          </p:nvSpPr>
          <p:spPr>
            <a:xfrm>
              <a:off x="2283531" y="11736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00"/>
            <p:cNvSpPr/>
            <p:nvPr/>
          </p:nvSpPr>
          <p:spPr>
            <a:xfrm>
              <a:off x="2321161" y="1200100"/>
              <a:ext cx="683700" cy="68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1080" name="Google Shape;1080;p100"/>
          <p:cNvGrpSpPr/>
          <p:nvPr/>
        </p:nvGrpSpPr>
        <p:grpSpPr>
          <a:xfrm>
            <a:off x="4788197" y="3075663"/>
            <a:ext cx="758961" cy="736621"/>
            <a:chOff x="2283531" y="1173638"/>
            <a:chExt cx="758961" cy="736621"/>
          </a:xfrm>
        </p:grpSpPr>
        <p:sp>
          <p:nvSpPr>
            <p:cNvPr id="1081" name="Google Shape;1081;p100"/>
            <p:cNvSpPr/>
            <p:nvPr/>
          </p:nvSpPr>
          <p:spPr>
            <a:xfrm>
              <a:off x="2283531" y="11736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00"/>
            <p:cNvSpPr/>
            <p:nvPr/>
          </p:nvSpPr>
          <p:spPr>
            <a:xfrm>
              <a:off x="2321161" y="1200100"/>
              <a:ext cx="683700" cy="68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1082" name="Google Shape;1082;p100"/>
          <p:cNvGrpSpPr/>
          <p:nvPr/>
        </p:nvGrpSpPr>
        <p:grpSpPr>
          <a:xfrm>
            <a:off x="3594647" y="3675000"/>
            <a:ext cx="758961" cy="736621"/>
            <a:chOff x="2283531" y="1173638"/>
            <a:chExt cx="758961" cy="736621"/>
          </a:xfrm>
        </p:grpSpPr>
        <p:sp>
          <p:nvSpPr>
            <p:cNvPr id="1083" name="Google Shape;1083;p100"/>
            <p:cNvSpPr/>
            <p:nvPr/>
          </p:nvSpPr>
          <p:spPr>
            <a:xfrm>
              <a:off x="2283531" y="1173638"/>
              <a:ext cx="758961"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00"/>
            <p:cNvSpPr/>
            <p:nvPr/>
          </p:nvSpPr>
          <p:spPr>
            <a:xfrm>
              <a:off x="2321161" y="1200100"/>
              <a:ext cx="683700" cy="68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1084" name="Google Shape;1084;p100"/>
          <p:cNvGrpSpPr/>
          <p:nvPr/>
        </p:nvGrpSpPr>
        <p:grpSpPr>
          <a:xfrm>
            <a:off x="3814431" y="1489125"/>
            <a:ext cx="319400" cy="320550"/>
            <a:chOff x="238125" y="1310525"/>
            <a:chExt cx="319400" cy="320550"/>
          </a:xfrm>
        </p:grpSpPr>
        <p:sp>
          <p:nvSpPr>
            <p:cNvPr id="1085" name="Google Shape;1085;p100"/>
            <p:cNvSpPr/>
            <p:nvPr/>
          </p:nvSpPr>
          <p:spPr>
            <a:xfrm>
              <a:off x="341475" y="1310525"/>
              <a:ext cx="111525" cy="113825"/>
            </a:xfrm>
            <a:custGeom>
              <a:rect b="b" l="l" r="r" t="t"/>
              <a:pathLst>
                <a:path extrusionOk="0" h="4553" w="4461">
                  <a:moveTo>
                    <a:pt x="2230" y="0"/>
                  </a:moveTo>
                  <a:lnTo>
                    <a:pt x="1534" y="46"/>
                  </a:lnTo>
                  <a:lnTo>
                    <a:pt x="837" y="186"/>
                  </a:lnTo>
                  <a:lnTo>
                    <a:pt x="1" y="2787"/>
                  </a:lnTo>
                  <a:lnTo>
                    <a:pt x="1348" y="4553"/>
                  </a:lnTo>
                  <a:lnTo>
                    <a:pt x="3160" y="4553"/>
                  </a:lnTo>
                  <a:lnTo>
                    <a:pt x="4460" y="2787"/>
                  </a:lnTo>
                  <a:lnTo>
                    <a:pt x="3671" y="186"/>
                  </a:lnTo>
                  <a:lnTo>
                    <a:pt x="2974" y="46"/>
                  </a:lnTo>
                  <a:lnTo>
                    <a:pt x="22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00"/>
            <p:cNvSpPr/>
            <p:nvPr/>
          </p:nvSpPr>
          <p:spPr>
            <a:xfrm>
              <a:off x="514525" y="1480075"/>
              <a:ext cx="43000" cy="80150"/>
            </a:xfrm>
            <a:custGeom>
              <a:rect b="b" l="l" r="r" t="t"/>
              <a:pathLst>
                <a:path extrusionOk="0" h="3206" w="1720">
                  <a:moveTo>
                    <a:pt x="1719" y="1"/>
                  </a:moveTo>
                  <a:lnTo>
                    <a:pt x="0" y="1208"/>
                  </a:lnTo>
                  <a:lnTo>
                    <a:pt x="604" y="3206"/>
                  </a:lnTo>
                  <a:lnTo>
                    <a:pt x="837" y="2881"/>
                  </a:lnTo>
                  <a:lnTo>
                    <a:pt x="1069" y="2509"/>
                  </a:lnTo>
                  <a:lnTo>
                    <a:pt x="1208" y="2091"/>
                  </a:lnTo>
                  <a:lnTo>
                    <a:pt x="1394" y="1719"/>
                  </a:lnTo>
                  <a:lnTo>
                    <a:pt x="1487" y="1301"/>
                  </a:lnTo>
                  <a:lnTo>
                    <a:pt x="1626" y="883"/>
                  </a:lnTo>
                  <a:lnTo>
                    <a:pt x="1673" y="419"/>
                  </a:lnTo>
                  <a:lnTo>
                    <a:pt x="1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00"/>
            <p:cNvSpPr/>
            <p:nvPr/>
          </p:nvSpPr>
          <p:spPr>
            <a:xfrm>
              <a:off x="364700" y="1442900"/>
              <a:ext cx="66225" cy="63925"/>
            </a:xfrm>
            <a:custGeom>
              <a:rect b="b" l="l" r="r" t="t"/>
              <a:pathLst>
                <a:path extrusionOk="0" h="2557" w="2649">
                  <a:moveTo>
                    <a:pt x="512" y="1"/>
                  </a:moveTo>
                  <a:lnTo>
                    <a:pt x="1" y="1580"/>
                  </a:lnTo>
                  <a:lnTo>
                    <a:pt x="1301" y="2556"/>
                  </a:lnTo>
                  <a:lnTo>
                    <a:pt x="2649" y="1580"/>
                  </a:lnTo>
                  <a:lnTo>
                    <a:pt x="2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00"/>
            <p:cNvSpPr/>
            <p:nvPr/>
          </p:nvSpPr>
          <p:spPr>
            <a:xfrm>
              <a:off x="455300" y="1320975"/>
              <a:ext cx="68550" cy="52275"/>
            </a:xfrm>
            <a:custGeom>
              <a:rect b="b" l="l" r="r" t="t"/>
              <a:pathLst>
                <a:path extrusionOk="0" h="2091" w="2742">
                  <a:moveTo>
                    <a:pt x="0" y="0"/>
                  </a:moveTo>
                  <a:lnTo>
                    <a:pt x="604" y="2044"/>
                  </a:lnTo>
                  <a:lnTo>
                    <a:pt x="2741" y="2091"/>
                  </a:lnTo>
                  <a:lnTo>
                    <a:pt x="2462" y="1719"/>
                  </a:lnTo>
                  <a:lnTo>
                    <a:pt x="2184" y="1440"/>
                  </a:lnTo>
                  <a:lnTo>
                    <a:pt x="1858" y="1115"/>
                  </a:lnTo>
                  <a:lnTo>
                    <a:pt x="1533" y="836"/>
                  </a:lnTo>
                  <a:lnTo>
                    <a:pt x="1162" y="604"/>
                  </a:lnTo>
                  <a:lnTo>
                    <a:pt x="790" y="372"/>
                  </a:lnTo>
                  <a:lnTo>
                    <a:pt x="372" y="18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00"/>
            <p:cNvSpPr/>
            <p:nvPr/>
          </p:nvSpPr>
          <p:spPr>
            <a:xfrm>
              <a:off x="435550" y="1390650"/>
              <a:ext cx="121975" cy="105700"/>
            </a:xfrm>
            <a:custGeom>
              <a:rect b="b" l="l" r="r" t="t"/>
              <a:pathLst>
                <a:path extrusionOk="0" h="4228" w="4879">
                  <a:moveTo>
                    <a:pt x="1301" y="0"/>
                  </a:moveTo>
                  <a:lnTo>
                    <a:pt x="0" y="1766"/>
                  </a:lnTo>
                  <a:lnTo>
                    <a:pt x="558" y="3531"/>
                  </a:lnTo>
                  <a:lnTo>
                    <a:pt x="2648" y="4228"/>
                  </a:lnTo>
                  <a:lnTo>
                    <a:pt x="4878" y="2648"/>
                  </a:lnTo>
                  <a:lnTo>
                    <a:pt x="4785" y="1952"/>
                  </a:lnTo>
                  <a:lnTo>
                    <a:pt x="4600" y="1301"/>
                  </a:lnTo>
                  <a:lnTo>
                    <a:pt x="4367" y="651"/>
                  </a:lnTo>
                  <a:lnTo>
                    <a:pt x="4042" y="47"/>
                  </a:lnTo>
                  <a:lnTo>
                    <a:pt x="1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00"/>
            <p:cNvSpPr/>
            <p:nvPr/>
          </p:nvSpPr>
          <p:spPr>
            <a:xfrm>
              <a:off x="238125" y="1478925"/>
              <a:ext cx="42975" cy="82475"/>
            </a:xfrm>
            <a:custGeom>
              <a:rect b="b" l="l" r="r" t="t"/>
              <a:pathLst>
                <a:path extrusionOk="0" h="3299" w="1719">
                  <a:moveTo>
                    <a:pt x="0" y="0"/>
                  </a:moveTo>
                  <a:lnTo>
                    <a:pt x="46" y="465"/>
                  </a:lnTo>
                  <a:lnTo>
                    <a:pt x="93" y="929"/>
                  </a:lnTo>
                  <a:lnTo>
                    <a:pt x="186" y="1347"/>
                  </a:lnTo>
                  <a:lnTo>
                    <a:pt x="325" y="1765"/>
                  </a:lnTo>
                  <a:lnTo>
                    <a:pt x="465" y="2137"/>
                  </a:lnTo>
                  <a:lnTo>
                    <a:pt x="650" y="2555"/>
                  </a:lnTo>
                  <a:lnTo>
                    <a:pt x="883" y="2927"/>
                  </a:lnTo>
                  <a:lnTo>
                    <a:pt x="1115" y="3298"/>
                  </a:lnTo>
                  <a:lnTo>
                    <a:pt x="1719" y="125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00"/>
            <p:cNvSpPr/>
            <p:nvPr/>
          </p:nvSpPr>
          <p:spPr>
            <a:xfrm>
              <a:off x="407675" y="1496325"/>
              <a:ext cx="108025" cy="120825"/>
            </a:xfrm>
            <a:custGeom>
              <a:rect b="b" l="l" r="r" t="t"/>
              <a:pathLst>
                <a:path extrusionOk="0" h="4833" w="4321">
                  <a:moveTo>
                    <a:pt x="1441" y="1"/>
                  </a:moveTo>
                  <a:lnTo>
                    <a:pt x="1" y="1069"/>
                  </a:lnTo>
                  <a:lnTo>
                    <a:pt x="1" y="3253"/>
                  </a:lnTo>
                  <a:lnTo>
                    <a:pt x="2184" y="4832"/>
                  </a:lnTo>
                  <a:lnTo>
                    <a:pt x="2788" y="4554"/>
                  </a:lnTo>
                  <a:lnTo>
                    <a:pt x="3345" y="4182"/>
                  </a:lnTo>
                  <a:lnTo>
                    <a:pt x="3856" y="3764"/>
                  </a:lnTo>
                  <a:lnTo>
                    <a:pt x="4321" y="3299"/>
                  </a:lnTo>
                  <a:lnTo>
                    <a:pt x="3531" y="698"/>
                  </a:lnTo>
                  <a:lnTo>
                    <a:pt x="1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00"/>
            <p:cNvSpPr/>
            <p:nvPr/>
          </p:nvSpPr>
          <p:spPr>
            <a:xfrm>
              <a:off x="355425" y="1593900"/>
              <a:ext cx="84800" cy="37175"/>
            </a:xfrm>
            <a:custGeom>
              <a:rect b="b" l="l" r="r" t="t"/>
              <a:pathLst>
                <a:path extrusionOk="0" h="1487" w="3392">
                  <a:moveTo>
                    <a:pt x="1672" y="0"/>
                  </a:moveTo>
                  <a:lnTo>
                    <a:pt x="0" y="1254"/>
                  </a:lnTo>
                  <a:lnTo>
                    <a:pt x="372" y="1347"/>
                  </a:lnTo>
                  <a:lnTo>
                    <a:pt x="836" y="1394"/>
                  </a:lnTo>
                  <a:lnTo>
                    <a:pt x="1254" y="1440"/>
                  </a:lnTo>
                  <a:lnTo>
                    <a:pt x="1672" y="1487"/>
                  </a:lnTo>
                  <a:lnTo>
                    <a:pt x="2137" y="1440"/>
                  </a:lnTo>
                  <a:lnTo>
                    <a:pt x="2555" y="1394"/>
                  </a:lnTo>
                  <a:lnTo>
                    <a:pt x="2973" y="1347"/>
                  </a:lnTo>
                  <a:lnTo>
                    <a:pt x="3391" y="1254"/>
                  </a:lnTo>
                  <a:lnTo>
                    <a:pt x="16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00"/>
            <p:cNvSpPr/>
            <p:nvPr/>
          </p:nvSpPr>
          <p:spPr>
            <a:xfrm>
              <a:off x="279925" y="1496325"/>
              <a:ext cx="108025" cy="120825"/>
            </a:xfrm>
            <a:custGeom>
              <a:rect b="b" l="l" r="r" t="t"/>
              <a:pathLst>
                <a:path extrusionOk="0" h="4833" w="4321">
                  <a:moveTo>
                    <a:pt x="2881" y="1"/>
                  </a:moveTo>
                  <a:lnTo>
                    <a:pt x="790" y="698"/>
                  </a:lnTo>
                  <a:lnTo>
                    <a:pt x="0" y="3299"/>
                  </a:lnTo>
                  <a:lnTo>
                    <a:pt x="465" y="3764"/>
                  </a:lnTo>
                  <a:lnTo>
                    <a:pt x="976" y="4182"/>
                  </a:lnTo>
                  <a:lnTo>
                    <a:pt x="1533" y="4554"/>
                  </a:lnTo>
                  <a:lnTo>
                    <a:pt x="2137" y="4832"/>
                  </a:lnTo>
                  <a:lnTo>
                    <a:pt x="4321" y="3253"/>
                  </a:lnTo>
                  <a:lnTo>
                    <a:pt x="4321" y="1069"/>
                  </a:lnTo>
                  <a:lnTo>
                    <a:pt x="2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0"/>
            <p:cNvSpPr/>
            <p:nvPr/>
          </p:nvSpPr>
          <p:spPr>
            <a:xfrm>
              <a:off x="271800" y="1320975"/>
              <a:ext cx="68550" cy="52275"/>
            </a:xfrm>
            <a:custGeom>
              <a:rect b="b" l="l" r="r" t="t"/>
              <a:pathLst>
                <a:path extrusionOk="0" h="2091" w="2742">
                  <a:moveTo>
                    <a:pt x="2741" y="0"/>
                  </a:moveTo>
                  <a:lnTo>
                    <a:pt x="2369" y="186"/>
                  </a:lnTo>
                  <a:lnTo>
                    <a:pt x="1951" y="372"/>
                  </a:lnTo>
                  <a:lnTo>
                    <a:pt x="1580" y="604"/>
                  </a:lnTo>
                  <a:lnTo>
                    <a:pt x="1208" y="836"/>
                  </a:lnTo>
                  <a:lnTo>
                    <a:pt x="883" y="1115"/>
                  </a:lnTo>
                  <a:lnTo>
                    <a:pt x="558" y="1440"/>
                  </a:lnTo>
                  <a:lnTo>
                    <a:pt x="279" y="1719"/>
                  </a:lnTo>
                  <a:lnTo>
                    <a:pt x="0" y="2091"/>
                  </a:lnTo>
                  <a:lnTo>
                    <a:pt x="0" y="2091"/>
                  </a:lnTo>
                  <a:lnTo>
                    <a:pt x="2137" y="2044"/>
                  </a:lnTo>
                  <a:lnTo>
                    <a:pt x="27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00"/>
            <p:cNvSpPr/>
            <p:nvPr/>
          </p:nvSpPr>
          <p:spPr>
            <a:xfrm>
              <a:off x="238125" y="1390650"/>
              <a:ext cx="121950" cy="105700"/>
            </a:xfrm>
            <a:custGeom>
              <a:rect b="b" l="l" r="r" t="t"/>
              <a:pathLst>
                <a:path extrusionOk="0" h="4228" w="4878">
                  <a:moveTo>
                    <a:pt x="3577" y="0"/>
                  </a:moveTo>
                  <a:lnTo>
                    <a:pt x="836" y="47"/>
                  </a:lnTo>
                  <a:lnTo>
                    <a:pt x="511" y="651"/>
                  </a:lnTo>
                  <a:lnTo>
                    <a:pt x="279" y="1301"/>
                  </a:lnTo>
                  <a:lnTo>
                    <a:pt x="93" y="1952"/>
                  </a:lnTo>
                  <a:lnTo>
                    <a:pt x="0" y="2648"/>
                  </a:lnTo>
                  <a:lnTo>
                    <a:pt x="2230" y="4228"/>
                  </a:lnTo>
                  <a:lnTo>
                    <a:pt x="4320" y="3531"/>
                  </a:lnTo>
                  <a:lnTo>
                    <a:pt x="4878" y="1766"/>
                  </a:lnTo>
                  <a:lnTo>
                    <a:pt x="35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100"/>
          <p:cNvGrpSpPr/>
          <p:nvPr/>
        </p:nvGrpSpPr>
        <p:grpSpPr>
          <a:xfrm>
            <a:off x="5067919" y="2088398"/>
            <a:ext cx="209075" cy="320550"/>
            <a:chOff x="1051100" y="1310525"/>
            <a:chExt cx="209075" cy="320550"/>
          </a:xfrm>
        </p:grpSpPr>
        <p:sp>
          <p:nvSpPr>
            <p:cNvPr id="1097" name="Google Shape;1097;p100"/>
            <p:cNvSpPr/>
            <p:nvPr/>
          </p:nvSpPr>
          <p:spPr>
            <a:xfrm>
              <a:off x="1051100" y="1368575"/>
              <a:ext cx="209075" cy="262500"/>
            </a:xfrm>
            <a:custGeom>
              <a:rect b="b" l="l" r="r" t="t"/>
              <a:pathLst>
                <a:path extrusionOk="0" h="10500" w="8363">
                  <a:moveTo>
                    <a:pt x="465" y="1"/>
                  </a:moveTo>
                  <a:lnTo>
                    <a:pt x="325" y="605"/>
                  </a:lnTo>
                  <a:lnTo>
                    <a:pt x="186" y="1348"/>
                  </a:lnTo>
                  <a:lnTo>
                    <a:pt x="93" y="2231"/>
                  </a:lnTo>
                  <a:lnTo>
                    <a:pt x="0" y="3299"/>
                  </a:lnTo>
                  <a:lnTo>
                    <a:pt x="47" y="4461"/>
                  </a:lnTo>
                  <a:lnTo>
                    <a:pt x="186" y="5808"/>
                  </a:lnTo>
                  <a:lnTo>
                    <a:pt x="279" y="6551"/>
                  </a:lnTo>
                  <a:lnTo>
                    <a:pt x="465" y="7294"/>
                  </a:lnTo>
                  <a:lnTo>
                    <a:pt x="604" y="8084"/>
                  </a:lnTo>
                  <a:lnTo>
                    <a:pt x="836" y="8874"/>
                  </a:lnTo>
                  <a:lnTo>
                    <a:pt x="836" y="10082"/>
                  </a:lnTo>
                  <a:lnTo>
                    <a:pt x="883" y="10221"/>
                  </a:lnTo>
                  <a:lnTo>
                    <a:pt x="976" y="10360"/>
                  </a:lnTo>
                  <a:lnTo>
                    <a:pt x="1115" y="10453"/>
                  </a:lnTo>
                  <a:lnTo>
                    <a:pt x="1301" y="10500"/>
                  </a:lnTo>
                  <a:lnTo>
                    <a:pt x="2787" y="10500"/>
                  </a:lnTo>
                  <a:lnTo>
                    <a:pt x="2973" y="10453"/>
                  </a:lnTo>
                  <a:lnTo>
                    <a:pt x="3113" y="10360"/>
                  </a:lnTo>
                  <a:lnTo>
                    <a:pt x="3206" y="10221"/>
                  </a:lnTo>
                  <a:lnTo>
                    <a:pt x="3252" y="10082"/>
                  </a:lnTo>
                  <a:lnTo>
                    <a:pt x="3252" y="8874"/>
                  </a:lnTo>
                  <a:lnTo>
                    <a:pt x="4181" y="3160"/>
                  </a:lnTo>
                  <a:lnTo>
                    <a:pt x="5157" y="8874"/>
                  </a:lnTo>
                  <a:lnTo>
                    <a:pt x="5157" y="10082"/>
                  </a:lnTo>
                  <a:lnTo>
                    <a:pt x="5203" y="10221"/>
                  </a:lnTo>
                  <a:lnTo>
                    <a:pt x="5296" y="10360"/>
                  </a:lnTo>
                  <a:lnTo>
                    <a:pt x="5435" y="10453"/>
                  </a:lnTo>
                  <a:lnTo>
                    <a:pt x="5575" y="10500"/>
                  </a:lnTo>
                  <a:lnTo>
                    <a:pt x="7108" y="10500"/>
                  </a:lnTo>
                  <a:lnTo>
                    <a:pt x="7294" y="10453"/>
                  </a:lnTo>
                  <a:lnTo>
                    <a:pt x="7433" y="10360"/>
                  </a:lnTo>
                  <a:lnTo>
                    <a:pt x="7526" y="10221"/>
                  </a:lnTo>
                  <a:lnTo>
                    <a:pt x="7526" y="10082"/>
                  </a:lnTo>
                  <a:lnTo>
                    <a:pt x="7526" y="8874"/>
                  </a:lnTo>
                  <a:lnTo>
                    <a:pt x="7758" y="8084"/>
                  </a:lnTo>
                  <a:lnTo>
                    <a:pt x="7944" y="7294"/>
                  </a:lnTo>
                  <a:lnTo>
                    <a:pt x="8083" y="6551"/>
                  </a:lnTo>
                  <a:lnTo>
                    <a:pt x="8223" y="5808"/>
                  </a:lnTo>
                  <a:lnTo>
                    <a:pt x="8362" y="4461"/>
                  </a:lnTo>
                  <a:lnTo>
                    <a:pt x="8362" y="3299"/>
                  </a:lnTo>
                  <a:lnTo>
                    <a:pt x="8316" y="2231"/>
                  </a:lnTo>
                  <a:lnTo>
                    <a:pt x="8223" y="1348"/>
                  </a:lnTo>
                  <a:lnTo>
                    <a:pt x="8083" y="605"/>
                  </a:lnTo>
                  <a:lnTo>
                    <a:pt x="7898" y="1"/>
                  </a:lnTo>
                  <a:lnTo>
                    <a:pt x="4553" y="1"/>
                  </a:lnTo>
                  <a:lnTo>
                    <a:pt x="4553" y="1394"/>
                  </a:lnTo>
                  <a:lnTo>
                    <a:pt x="4553" y="1534"/>
                  </a:lnTo>
                  <a:lnTo>
                    <a:pt x="4460" y="1627"/>
                  </a:lnTo>
                  <a:lnTo>
                    <a:pt x="4320" y="1720"/>
                  </a:lnTo>
                  <a:lnTo>
                    <a:pt x="4181" y="1766"/>
                  </a:lnTo>
                  <a:lnTo>
                    <a:pt x="4042" y="1720"/>
                  </a:lnTo>
                  <a:lnTo>
                    <a:pt x="3949" y="1627"/>
                  </a:lnTo>
                  <a:lnTo>
                    <a:pt x="3856" y="1534"/>
                  </a:lnTo>
                  <a:lnTo>
                    <a:pt x="3809" y="1394"/>
                  </a:lnTo>
                  <a:lnTo>
                    <a:pt x="38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00"/>
            <p:cNvSpPr/>
            <p:nvPr/>
          </p:nvSpPr>
          <p:spPr>
            <a:xfrm>
              <a:off x="1069675" y="1310525"/>
              <a:ext cx="54600" cy="39500"/>
            </a:xfrm>
            <a:custGeom>
              <a:rect b="b" l="l" r="r" t="t"/>
              <a:pathLst>
                <a:path extrusionOk="0" h="1580" w="2184">
                  <a:moveTo>
                    <a:pt x="372" y="0"/>
                  </a:moveTo>
                  <a:lnTo>
                    <a:pt x="233" y="46"/>
                  </a:lnTo>
                  <a:lnTo>
                    <a:pt x="93" y="139"/>
                  </a:lnTo>
                  <a:lnTo>
                    <a:pt x="47" y="232"/>
                  </a:lnTo>
                  <a:lnTo>
                    <a:pt x="0" y="372"/>
                  </a:lnTo>
                  <a:lnTo>
                    <a:pt x="0" y="1579"/>
                  </a:lnTo>
                  <a:lnTo>
                    <a:pt x="2184" y="1579"/>
                  </a:lnTo>
                  <a:lnTo>
                    <a:pt x="21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0"/>
            <p:cNvSpPr/>
            <p:nvPr/>
          </p:nvSpPr>
          <p:spPr>
            <a:xfrm>
              <a:off x="1188125" y="1310525"/>
              <a:ext cx="54625" cy="39500"/>
            </a:xfrm>
            <a:custGeom>
              <a:rect b="b" l="l" r="r" t="t"/>
              <a:pathLst>
                <a:path extrusionOk="0" h="1580" w="2185">
                  <a:moveTo>
                    <a:pt x="1" y="0"/>
                  </a:moveTo>
                  <a:lnTo>
                    <a:pt x="1" y="1579"/>
                  </a:lnTo>
                  <a:lnTo>
                    <a:pt x="2184" y="1579"/>
                  </a:lnTo>
                  <a:lnTo>
                    <a:pt x="2184" y="372"/>
                  </a:lnTo>
                  <a:lnTo>
                    <a:pt x="2138" y="232"/>
                  </a:lnTo>
                  <a:lnTo>
                    <a:pt x="2045" y="139"/>
                  </a:lnTo>
                  <a:lnTo>
                    <a:pt x="1952" y="46"/>
                  </a:lnTo>
                  <a:lnTo>
                    <a:pt x="18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00"/>
            <p:cNvSpPr/>
            <p:nvPr/>
          </p:nvSpPr>
          <p:spPr>
            <a:xfrm>
              <a:off x="1142850" y="1310525"/>
              <a:ext cx="26725" cy="39500"/>
            </a:xfrm>
            <a:custGeom>
              <a:rect b="b" l="l" r="r" t="t"/>
              <a:pathLst>
                <a:path extrusionOk="0" h="1580" w="1069">
                  <a:moveTo>
                    <a:pt x="0" y="0"/>
                  </a:moveTo>
                  <a:lnTo>
                    <a:pt x="0" y="1579"/>
                  </a:lnTo>
                  <a:lnTo>
                    <a:pt x="1069" y="1579"/>
                  </a:lnTo>
                  <a:lnTo>
                    <a:pt x="1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100"/>
          <p:cNvGrpSpPr/>
          <p:nvPr/>
        </p:nvGrpSpPr>
        <p:grpSpPr>
          <a:xfrm>
            <a:off x="3844640" y="2684148"/>
            <a:ext cx="259000" cy="320550"/>
            <a:chOff x="1785100" y="1310525"/>
            <a:chExt cx="259000" cy="320550"/>
          </a:xfrm>
        </p:grpSpPr>
        <p:sp>
          <p:nvSpPr>
            <p:cNvPr id="1102" name="Google Shape;1102;p100"/>
            <p:cNvSpPr/>
            <p:nvPr/>
          </p:nvSpPr>
          <p:spPr>
            <a:xfrm>
              <a:off x="1865225" y="1310525"/>
              <a:ext cx="97575" cy="96400"/>
            </a:xfrm>
            <a:custGeom>
              <a:rect b="b" l="l" r="r" t="t"/>
              <a:pathLst>
                <a:path extrusionOk="0" h="3856" w="3903">
                  <a:moveTo>
                    <a:pt x="1" y="0"/>
                  </a:moveTo>
                  <a:lnTo>
                    <a:pt x="1" y="1626"/>
                  </a:lnTo>
                  <a:lnTo>
                    <a:pt x="233" y="1672"/>
                  </a:lnTo>
                  <a:lnTo>
                    <a:pt x="465" y="1765"/>
                  </a:lnTo>
                  <a:lnTo>
                    <a:pt x="651" y="1905"/>
                  </a:lnTo>
                  <a:lnTo>
                    <a:pt x="837" y="2091"/>
                  </a:lnTo>
                  <a:lnTo>
                    <a:pt x="976" y="2276"/>
                  </a:lnTo>
                  <a:lnTo>
                    <a:pt x="1069" y="2509"/>
                  </a:lnTo>
                  <a:lnTo>
                    <a:pt x="1162" y="2741"/>
                  </a:lnTo>
                  <a:lnTo>
                    <a:pt x="1162" y="2973"/>
                  </a:lnTo>
                  <a:lnTo>
                    <a:pt x="1162" y="3716"/>
                  </a:lnTo>
                  <a:lnTo>
                    <a:pt x="1534" y="3809"/>
                  </a:lnTo>
                  <a:lnTo>
                    <a:pt x="1952" y="3856"/>
                  </a:lnTo>
                  <a:lnTo>
                    <a:pt x="2370" y="3809"/>
                  </a:lnTo>
                  <a:lnTo>
                    <a:pt x="2742" y="3670"/>
                  </a:lnTo>
                  <a:lnTo>
                    <a:pt x="2742" y="2973"/>
                  </a:lnTo>
                  <a:lnTo>
                    <a:pt x="2788" y="2741"/>
                  </a:lnTo>
                  <a:lnTo>
                    <a:pt x="2834" y="2509"/>
                  </a:lnTo>
                  <a:lnTo>
                    <a:pt x="2927" y="2276"/>
                  </a:lnTo>
                  <a:lnTo>
                    <a:pt x="3067" y="2091"/>
                  </a:lnTo>
                  <a:lnTo>
                    <a:pt x="3253" y="1905"/>
                  </a:lnTo>
                  <a:lnTo>
                    <a:pt x="3438" y="1812"/>
                  </a:lnTo>
                  <a:lnTo>
                    <a:pt x="3671" y="1672"/>
                  </a:lnTo>
                  <a:lnTo>
                    <a:pt x="3903" y="1626"/>
                  </a:lnTo>
                  <a:lnTo>
                    <a:pt x="39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00"/>
            <p:cNvSpPr/>
            <p:nvPr/>
          </p:nvSpPr>
          <p:spPr>
            <a:xfrm>
              <a:off x="1785100" y="1310525"/>
              <a:ext cx="259000" cy="320550"/>
            </a:xfrm>
            <a:custGeom>
              <a:rect b="b" l="l" r="r" t="t"/>
              <a:pathLst>
                <a:path extrusionOk="0" h="12822" w="10360">
                  <a:moveTo>
                    <a:pt x="929" y="0"/>
                  </a:moveTo>
                  <a:lnTo>
                    <a:pt x="790" y="46"/>
                  </a:lnTo>
                  <a:lnTo>
                    <a:pt x="651" y="139"/>
                  </a:lnTo>
                  <a:lnTo>
                    <a:pt x="604" y="279"/>
                  </a:lnTo>
                  <a:lnTo>
                    <a:pt x="604" y="465"/>
                  </a:lnTo>
                  <a:lnTo>
                    <a:pt x="651" y="1068"/>
                  </a:lnTo>
                  <a:lnTo>
                    <a:pt x="697" y="1719"/>
                  </a:lnTo>
                  <a:lnTo>
                    <a:pt x="697" y="2416"/>
                  </a:lnTo>
                  <a:lnTo>
                    <a:pt x="651" y="3159"/>
                  </a:lnTo>
                  <a:lnTo>
                    <a:pt x="511" y="3902"/>
                  </a:lnTo>
                  <a:lnTo>
                    <a:pt x="372" y="4599"/>
                  </a:lnTo>
                  <a:lnTo>
                    <a:pt x="186" y="5249"/>
                  </a:lnTo>
                  <a:lnTo>
                    <a:pt x="93" y="5946"/>
                  </a:lnTo>
                  <a:lnTo>
                    <a:pt x="0" y="6643"/>
                  </a:lnTo>
                  <a:lnTo>
                    <a:pt x="0" y="7340"/>
                  </a:lnTo>
                  <a:lnTo>
                    <a:pt x="0" y="12450"/>
                  </a:lnTo>
                  <a:lnTo>
                    <a:pt x="0" y="12589"/>
                  </a:lnTo>
                  <a:lnTo>
                    <a:pt x="93" y="12682"/>
                  </a:lnTo>
                  <a:lnTo>
                    <a:pt x="232" y="12775"/>
                  </a:lnTo>
                  <a:lnTo>
                    <a:pt x="372" y="12822"/>
                  </a:lnTo>
                  <a:lnTo>
                    <a:pt x="9988" y="12822"/>
                  </a:lnTo>
                  <a:lnTo>
                    <a:pt x="10128" y="12775"/>
                  </a:lnTo>
                  <a:lnTo>
                    <a:pt x="10220" y="12682"/>
                  </a:lnTo>
                  <a:lnTo>
                    <a:pt x="10313" y="12589"/>
                  </a:lnTo>
                  <a:lnTo>
                    <a:pt x="10360" y="12450"/>
                  </a:lnTo>
                  <a:lnTo>
                    <a:pt x="10360" y="7479"/>
                  </a:lnTo>
                  <a:lnTo>
                    <a:pt x="10313" y="6783"/>
                  </a:lnTo>
                  <a:lnTo>
                    <a:pt x="10267" y="6039"/>
                  </a:lnTo>
                  <a:lnTo>
                    <a:pt x="10128" y="5342"/>
                  </a:lnTo>
                  <a:lnTo>
                    <a:pt x="9942" y="4646"/>
                  </a:lnTo>
                  <a:lnTo>
                    <a:pt x="9802" y="3949"/>
                  </a:lnTo>
                  <a:lnTo>
                    <a:pt x="9663" y="3159"/>
                  </a:lnTo>
                  <a:lnTo>
                    <a:pt x="9617" y="2416"/>
                  </a:lnTo>
                  <a:lnTo>
                    <a:pt x="9570" y="1719"/>
                  </a:lnTo>
                  <a:lnTo>
                    <a:pt x="9617" y="1068"/>
                  </a:lnTo>
                  <a:lnTo>
                    <a:pt x="9709" y="465"/>
                  </a:lnTo>
                  <a:lnTo>
                    <a:pt x="9709" y="279"/>
                  </a:lnTo>
                  <a:lnTo>
                    <a:pt x="9617" y="139"/>
                  </a:lnTo>
                  <a:lnTo>
                    <a:pt x="9524" y="46"/>
                  </a:lnTo>
                  <a:lnTo>
                    <a:pt x="9338" y="0"/>
                  </a:lnTo>
                  <a:lnTo>
                    <a:pt x="7851" y="0"/>
                  </a:lnTo>
                  <a:lnTo>
                    <a:pt x="7851" y="1905"/>
                  </a:lnTo>
                  <a:lnTo>
                    <a:pt x="7851" y="2183"/>
                  </a:lnTo>
                  <a:lnTo>
                    <a:pt x="7805" y="2462"/>
                  </a:lnTo>
                  <a:lnTo>
                    <a:pt x="7619" y="2973"/>
                  </a:lnTo>
                  <a:lnTo>
                    <a:pt x="7387" y="3438"/>
                  </a:lnTo>
                  <a:lnTo>
                    <a:pt x="7062" y="3809"/>
                  </a:lnTo>
                  <a:lnTo>
                    <a:pt x="6643" y="4135"/>
                  </a:lnTo>
                  <a:lnTo>
                    <a:pt x="6179" y="4413"/>
                  </a:lnTo>
                  <a:lnTo>
                    <a:pt x="5668" y="4553"/>
                  </a:lnTo>
                  <a:lnTo>
                    <a:pt x="5436" y="4599"/>
                  </a:lnTo>
                  <a:lnTo>
                    <a:pt x="4878" y="4599"/>
                  </a:lnTo>
                  <a:lnTo>
                    <a:pt x="4599" y="4553"/>
                  </a:lnTo>
                  <a:lnTo>
                    <a:pt x="4088" y="4413"/>
                  </a:lnTo>
                  <a:lnTo>
                    <a:pt x="3624" y="4135"/>
                  </a:lnTo>
                  <a:lnTo>
                    <a:pt x="3252" y="3809"/>
                  </a:lnTo>
                  <a:lnTo>
                    <a:pt x="2927" y="3438"/>
                  </a:lnTo>
                  <a:lnTo>
                    <a:pt x="2648" y="2973"/>
                  </a:lnTo>
                  <a:lnTo>
                    <a:pt x="2509" y="2462"/>
                  </a:lnTo>
                  <a:lnTo>
                    <a:pt x="2462" y="2183"/>
                  </a:lnTo>
                  <a:lnTo>
                    <a:pt x="2462" y="1905"/>
                  </a:lnTo>
                  <a:lnTo>
                    <a:pt x="2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100"/>
          <p:cNvGrpSpPr/>
          <p:nvPr/>
        </p:nvGrpSpPr>
        <p:grpSpPr>
          <a:xfrm>
            <a:off x="5026115" y="3283700"/>
            <a:ext cx="292675" cy="320550"/>
            <a:chOff x="2526075" y="1310525"/>
            <a:chExt cx="292675" cy="320550"/>
          </a:xfrm>
        </p:grpSpPr>
        <p:sp>
          <p:nvSpPr>
            <p:cNvPr id="1105" name="Google Shape;1105;p100"/>
            <p:cNvSpPr/>
            <p:nvPr/>
          </p:nvSpPr>
          <p:spPr>
            <a:xfrm>
              <a:off x="2638725" y="1410400"/>
              <a:ext cx="68550" cy="37175"/>
            </a:xfrm>
            <a:custGeom>
              <a:rect b="b" l="l" r="r" t="t"/>
              <a:pathLst>
                <a:path extrusionOk="0" h="1487" w="2742">
                  <a:moveTo>
                    <a:pt x="372" y="0"/>
                  </a:moveTo>
                  <a:lnTo>
                    <a:pt x="233" y="47"/>
                  </a:lnTo>
                  <a:lnTo>
                    <a:pt x="93" y="93"/>
                  </a:lnTo>
                  <a:lnTo>
                    <a:pt x="0" y="232"/>
                  </a:lnTo>
                  <a:lnTo>
                    <a:pt x="0" y="372"/>
                  </a:lnTo>
                  <a:lnTo>
                    <a:pt x="0" y="1115"/>
                  </a:lnTo>
                  <a:lnTo>
                    <a:pt x="0" y="1254"/>
                  </a:lnTo>
                  <a:lnTo>
                    <a:pt x="93" y="1394"/>
                  </a:lnTo>
                  <a:lnTo>
                    <a:pt x="233" y="1440"/>
                  </a:lnTo>
                  <a:lnTo>
                    <a:pt x="372" y="1487"/>
                  </a:lnTo>
                  <a:lnTo>
                    <a:pt x="2323" y="1487"/>
                  </a:lnTo>
                  <a:lnTo>
                    <a:pt x="2462" y="1440"/>
                  </a:lnTo>
                  <a:lnTo>
                    <a:pt x="2602" y="1394"/>
                  </a:lnTo>
                  <a:lnTo>
                    <a:pt x="2695" y="1254"/>
                  </a:lnTo>
                  <a:lnTo>
                    <a:pt x="2741" y="1115"/>
                  </a:lnTo>
                  <a:lnTo>
                    <a:pt x="2741" y="372"/>
                  </a:lnTo>
                  <a:lnTo>
                    <a:pt x="2695" y="232"/>
                  </a:lnTo>
                  <a:lnTo>
                    <a:pt x="2602" y="93"/>
                  </a:lnTo>
                  <a:lnTo>
                    <a:pt x="2462" y="47"/>
                  </a:lnTo>
                  <a:lnTo>
                    <a:pt x="2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00"/>
            <p:cNvSpPr/>
            <p:nvPr/>
          </p:nvSpPr>
          <p:spPr>
            <a:xfrm>
              <a:off x="2663100" y="1310525"/>
              <a:ext cx="18625" cy="81300"/>
            </a:xfrm>
            <a:custGeom>
              <a:rect b="b" l="l" r="r" t="t"/>
              <a:pathLst>
                <a:path extrusionOk="0" h="3252" w="745">
                  <a:moveTo>
                    <a:pt x="1" y="0"/>
                  </a:moveTo>
                  <a:lnTo>
                    <a:pt x="1" y="3252"/>
                  </a:lnTo>
                  <a:lnTo>
                    <a:pt x="744" y="3252"/>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00"/>
            <p:cNvSpPr/>
            <p:nvPr/>
          </p:nvSpPr>
          <p:spPr>
            <a:xfrm>
              <a:off x="2700275" y="1310525"/>
              <a:ext cx="110350" cy="116150"/>
            </a:xfrm>
            <a:custGeom>
              <a:rect b="b" l="l" r="r" t="t"/>
              <a:pathLst>
                <a:path extrusionOk="0" h="4646" w="4414">
                  <a:moveTo>
                    <a:pt x="0" y="0"/>
                  </a:moveTo>
                  <a:lnTo>
                    <a:pt x="0" y="3252"/>
                  </a:lnTo>
                  <a:lnTo>
                    <a:pt x="279" y="3298"/>
                  </a:lnTo>
                  <a:lnTo>
                    <a:pt x="465" y="3438"/>
                  </a:lnTo>
                  <a:lnTo>
                    <a:pt x="651" y="3577"/>
                  </a:lnTo>
                  <a:lnTo>
                    <a:pt x="837" y="3763"/>
                  </a:lnTo>
                  <a:lnTo>
                    <a:pt x="1115" y="3809"/>
                  </a:lnTo>
                  <a:lnTo>
                    <a:pt x="1952" y="3949"/>
                  </a:lnTo>
                  <a:lnTo>
                    <a:pt x="2788" y="4135"/>
                  </a:lnTo>
                  <a:lnTo>
                    <a:pt x="3624" y="4367"/>
                  </a:lnTo>
                  <a:lnTo>
                    <a:pt x="4414" y="4646"/>
                  </a:lnTo>
                  <a:lnTo>
                    <a:pt x="4367" y="4227"/>
                  </a:lnTo>
                  <a:lnTo>
                    <a:pt x="4228" y="3809"/>
                  </a:lnTo>
                  <a:lnTo>
                    <a:pt x="4089" y="3391"/>
                  </a:lnTo>
                  <a:lnTo>
                    <a:pt x="3903" y="3020"/>
                  </a:lnTo>
                  <a:lnTo>
                    <a:pt x="3717" y="2648"/>
                  </a:lnTo>
                  <a:lnTo>
                    <a:pt x="3485" y="2276"/>
                  </a:lnTo>
                  <a:lnTo>
                    <a:pt x="3206" y="1951"/>
                  </a:lnTo>
                  <a:lnTo>
                    <a:pt x="2927" y="1626"/>
                  </a:lnTo>
                  <a:lnTo>
                    <a:pt x="2648" y="1347"/>
                  </a:lnTo>
                  <a:lnTo>
                    <a:pt x="2323" y="1068"/>
                  </a:lnTo>
                  <a:lnTo>
                    <a:pt x="1998" y="836"/>
                  </a:lnTo>
                  <a:lnTo>
                    <a:pt x="1626" y="604"/>
                  </a:lnTo>
                  <a:lnTo>
                    <a:pt x="1255" y="418"/>
                  </a:lnTo>
                  <a:lnTo>
                    <a:pt x="837" y="232"/>
                  </a:lnTo>
                  <a:lnTo>
                    <a:pt x="419" y="9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0"/>
            <p:cNvSpPr/>
            <p:nvPr/>
          </p:nvSpPr>
          <p:spPr>
            <a:xfrm>
              <a:off x="2534200" y="1310525"/>
              <a:ext cx="110350" cy="116150"/>
            </a:xfrm>
            <a:custGeom>
              <a:rect b="b" l="l" r="r" t="t"/>
              <a:pathLst>
                <a:path extrusionOk="0" h="4646" w="4414">
                  <a:moveTo>
                    <a:pt x="4414" y="0"/>
                  </a:moveTo>
                  <a:lnTo>
                    <a:pt x="3995" y="93"/>
                  </a:lnTo>
                  <a:lnTo>
                    <a:pt x="3577" y="232"/>
                  </a:lnTo>
                  <a:lnTo>
                    <a:pt x="3159" y="418"/>
                  </a:lnTo>
                  <a:lnTo>
                    <a:pt x="2788" y="604"/>
                  </a:lnTo>
                  <a:lnTo>
                    <a:pt x="2462" y="836"/>
                  </a:lnTo>
                  <a:lnTo>
                    <a:pt x="2091" y="1068"/>
                  </a:lnTo>
                  <a:lnTo>
                    <a:pt x="1766" y="1347"/>
                  </a:lnTo>
                  <a:lnTo>
                    <a:pt x="1487" y="1626"/>
                  </a:lnTo>
                  <a:lnTo>
                    <a:pt x="1208" y="1951"/>
                  </a:lnTo>
                  <a:lnTo>
                    <a:pt x="929" y="2276"/>
                  </a:lnTo>
                  <a:lnTo>
                    <a:pt x="697" y="2648"/>
                  </a:lnTo>
                  <a:lnTo>
                    <a:pt x="511" y="3020"/>
                  </a:lnTo>
                  <a:lnTo>
                    <a:pt x="325" y="3391"/>
                  </a:lnTo>
                  <a:lnTo>
                    <a:pt x="186" y="3809"/>
                  </a:lnTo>
                  <a:lnTo>
                    <a:pt x="47" y="4227"/>
                  </a:lnTo>
                  <a:lnTo>
                    <a:pt x="0" y="4646"/>
                  </a:lnTo>
                  <a:lnTo>
                    <a:pt x="790" y="4367"/>
                  </a:lnTo>
                  <a:lnTo>
                    <a:pt x="1626" y="4135"/>
                  </a:lnTo>
                  <a:lnTo>
                    <a:pt x="2462" y="3949"/>
                  </a:lnTo>
                  <a:lnTo>
                    <a:pt x="3299" y="3809"/>
                  </a:lnTo>
                  <a:lnTo>
                    <a:pt x="3577" y="3763"/>
                  </a:lnTo>
                  <a:lnTo>
                    <a:pt x="3763" y="3577"/>
                  </a:lnTo>
                  <a:lnTo>
                    <a:pt x="3949" y="3438"/>
                  </a:lnTo>
                  <a:lnTo>
                    <a:pt x="4181" y="3298"/>
                  </a:lnTo>
                  <a:lnTo>
                    <a:pt x="4414" y="3252"/>
                  </a:lnTo>
                  <a:lnTo>
                    <a:pt x="44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00"/>
            <p:cNvSpPr/>
            <p:nvPr/>
          </p:nvSpPr>
          <p:spPr>
            <a:xfrm>
              <a:off x="2526075" y="1424325"/>
              <a:ext cx="292675" cy="206750"/>
            </a:xfrm>
            <a:custGeom>
              <a:rect b="b" l="l" r="r" t="t"/>
              <a:pathLst>
                <a:path extrusionOk="0" h="8270" w="11707">
                  <a:moveTo>
                    <a:pt x="1115" y="3949"/>
                  </a:moveTo>
                  <a:lnTo>
                    <a:pt x="1719" y="4367"/>
                  </a:lnTo>
                  <a:lnTo>
                    <a:pt x="2369" y="4693"/>
                  </a:lnTo>
                  <a:lnTo>
                    <a:pt x="3020" y="5018"/>
                  </a:lnTo>
                  <a:lnTo>
                    <a:pt x="3717" y="5204"/>
                  </a:lnTo>
                  <a:lnTo>
                    <a:pt x="4135" y="7294"/>
                  </a:lnTo>
                  <a:lnTo>
                    <a:pt x="3391" y="7062"/>
                  </a:lnTo>
                  <a:lnTo>
                    <a:pt x="2648" y="6690"/>
                  </a:lnTo>
                  <a:lnTo>
                    <a:pt x="1998" y="6272"/>
                  </a:lnTo>
                  <a:lnTo>
                    <a:pt x="1347" y="5761"/>
                  </a:lnTo>
                  <a:lnTo>
                    <a:pt x="1115" y="3949"/>
                  </a:lnTo>
                  <a:close/>
                  <a:moveTo>
                    <a:pt x="10592" y="3949"/>
                  </a:moveTo>
                  <a:lnTo>
                    <a:pt x="10360" y="5761"/>
                  </a:lnTo>
                  <a:lnTo>
                    <a:pt x="9756" y="6272"/>
                  </a:lnTo>
                  <a:lnTo>
                    <a:pt x="9059" y="6690"/>
                  </a:lnTo>
                  <a:lnTo>
                    <a:pt x="8316" y="7062"/>
                  </a:lnTo>
                  <a:lnTo>
                    <a:pt x="7572" y="7294"/>
                  </a:lnTo>
                  <a:lnTo>
                    <a:pt x="7990" y="5204"/>
                  </a:lnTo>
                  <a:lnTo>
                    <a:pt x="8687" y="5018"/>
                  </a:lnTo>
                  <a:lnTo>
                    <a:pt x="9338" y="4693"/>
                  </a:lnTo>
                  <a:lnTo>
                    <a:pt x="9988" y="4367"/>
                  </a:lnTo>
                  <a:lnTo>
                    <a:pt x="10592" y="3949"/>
                  </a:lnTo>
                  <a:close/>
                  <a:moveTo>
                    <a:pt x="4553" y="5390"/>
                  </a:moveTo>
                  <a:lnTo>
                    <a:pt x="5203" y="5482"/>
                  </a:lnTo>
                  <a:lnTo>
                    <a:pt x="5853" y="5529"/>
                  </a:lnTo>
                  <a:lnTo>
                    <a:pt x="6504" y="5482"/>
                  </a:lnTo>
                  <a:lnTo>
                    <a:pt x="7201" y="5390"/>
                  </a:lnTo>
                  <a:lnTo>
                    <a:pt x="7201" y="5390"/>
                  </a:lnTo>
                  <a:lnTo>
                    <a:pt x="6736" y="7434"/>
                  </a:lnTo>
                  <a:lnTo>
                    <a:pt x="6318" y="7480"/>
                  </a:lnTo>
                  <a:lnTo>
                    <a:pt x="5853" y="7526"/>
                  </a:lnTo>
                  <a:lnTo>
                    <a:pt x="5389" y="7480"/>
                  </a:lnTo>
                  <a:lnTo>
                    <a:pt x="4971" y="7434"/>
                  </a:lnTo>
                  <a:lnTo>
                    <a:pt x="4553" y="5390"/>
                  </a:lnTo>
                  <a:close/>
                  <a:moveTo>
                    <a:pt x="3717" y="1"/>
                  </a:moveTo>
                  <a:lnTo>
                    <a:pt x="2834" y="140"/>
                  </a:lnTo>
                  <a:lnTo>
                    <a:pt x="1951" y="372"/>
                  </a:lnTo>
                  <a:lnTo>
                    <a:pt x="1115" y="605"/>
                  </a:lnTo>
                  <a:lnTo>
                    <a:pt x="232" y="930"/>
                  </a:lnTo>
                  <a:lnTo>
                    <a:pt x="139" y="976"/>
                  </a:lnTo>
                  <a:lnTo>
                    <a:pt x="47" y="1069"/>
                  </a:lnTo>
                  <a:lnTo>
                    <a:pt x="0" y="1209"/>
                  </a:lnTo>
                  <a:lnTo>
                    <a:pt x="0" y="1301"/>
                  </a:lnTo>
                  <a:lnTo>
                    <a:pt x="604" y="5993"/>
                  </a:lnTo>
                  <a:lnTo>
                    <a:pt x="650" y="6133"/>
                  </a:lnTo>
                  <a:lnTo>
                    <a:pt x="743" y="6226"/>
                  </a:lnTo>
                  <a:lnTo>
                    <a:pt x="1254" y="6690"/>
                  </a:lnTo>
                  <a:lnTo>
                    <a:pt x="1858" y="7108"/>
                  </a:lnTo>
                  <a:lnTo>
                    <a:pt x="2462" y="7434"/>
                  </a:lnTo>
                  <a:lnTo>
                    <a:pt x="3113" y="7712"/>
                  </a:lnTo>
                  <a:lnTo>
                    <a:pt x="3763" y="7945"/>
                  </a:lnTo>
                  <a:lnTo>
                    <a:pt x="4460" y="8130"/>
                  </a:lnTo>
                  <a:lnTo>
                    <a:pt x="5157" y="8223"/>
                  </a:lnTo>
                  <a:lnTo>
                    <a:pt x="5853" y="8270"/>
                  </a:lnTo>
                  <a:lnTo>
                    <a:pt x="6550" y="8223"/>
                  </a:lnTo>
                  <a:lnTo>
                    <a:pt x="7247" y="8130"/>
                  </a:lnTo>
                  <a:lnTo>
                    <a:pt x="7944" y="7945"/>
                  </a:lnTo>
                  <a:lnTo>
                    <a:pt x="8594" y="7712"/>
                  </a:lnTo>
                  <a:lnTo>
                    <a:pt x="9245" y="7434"/>
                  </a:lnTo>
                  <a:lnTo>
                    <a:pt x="9849" y="7108"/>
                  </a:lnTo>
                  <a:lnTo>
                    <a:pt x="10453" y="6690"/>
                  </a:lnTo>
                  <a:lnTo>
                    <a:pt x="10964" y="6226"/>
                  </a:lnTo>
                  <a:lnTo>
                    <a:pt x="11057" y="6133"/>
                  </a:lnTo>
                  <a:lnTo>
                    <a:pt x="11103" y="5993"/>
                  </a:lnTo>
                  <a:lnTo>
                    <a:pt x="11707" y="1301"/>
                  </a:lnTo>
                  <a:lnTo>
                    <a:pt x="11707" y="1209"/>
                  </a:lnTo>
                  <a:lnTo>
                    <a:pt x="11660" y="1069"/>
                  </a:lnTo>
                  <a:lnTo>
                    <a:pt x="11568" y="976"/>
                  </a:lnTo>
                  <a:lnTo>
                    <a:pt x="11475" y="930"/>
                  </a:lnTo>
                  <a:lnTo>
                    <a:pt x="10592" y="605"/>
                  </a:lnTo>
                  <a:lnTo>
                    <a:pt x="9756" y="372"/>
                  </a:lnTo>
                  <a:lnTo>
                    <a:pt x="8873" y="140"/>
                  </a:lnTo>
                  <a:lnTo>
                    <a:pt x="7990" y="1"/>
                  </a:lnTo>
                  <a:lnTo>
                    <a:pt x="7990" y="651"/>
                  </a:lnTo>
                  <a:lnTo>
                    <a:pt x="7990" y="744"/>
                  </a:lnTo>
                  <a:lnTo>
                    <a:pt x="8734" y="883"/>
                  </a:lnTo>
                  <a:lnTo>
                    <a:pt x="9477" y="1069"/>
                  </a:lnTo>
                  <a:lnTo>
                    <a:pt x="10174" y="1255"/>
                  </a:lnTo>
                  <a:lnTo>
                    <a:pt x="10917" y="1534"/>
                  </a:lnTo>
                  <a:lnTo>
                    <a:pt x="10731" y="2881"/>
                  </a:lnTo>
                  <a:lnTo>
                    <a:pt x="10685" y="2927"/>
                  </a:lnTo>
                  <a:lnTo>
                    <a:pt x="10174" y="3345"/>
                  </a:lnTo>
                  <a:lnTo>
                    <a:pt x="9616" y="3717"/>
                  </a:lnTo>
                  <a:lnTo>
                    <a:pt x="9059" y="4042"/>
                  </a:lnTo>
                  <a:lnTo>
                    <a:pt x="8455" y="4275"/>
                  </a:lnTo>
                  <a:lnTo>
                    <a:pt x="7851" y="4507"/>
                  </a:lnTo>
                  <a:lnTo>
                    <a:pt x="7201" y="4646"/>
                  </a:lnTo>
                  <a:lnTo>
                    <a:pt x="6550" y="4739"/>
                  </a:lnTo>
                  <a:lnTo>
                    <a:pt x="5203" y="4739"/>
                  </a:lnTo>
                  <a:lnTo>
                    <a:pt x="4506" y="4646"/>
                  </a:lnTo>
                  <a:lnTo>
                    <a:pt x="3902" y="4507"/>
                  </a:lnTo>
                  <a:lnTo>
                    <a:pt x="3252" y="4275"/>
                  </a:lnTo>
                  <a:lnTo>
                    <a:pt x="2648" y="4042"/>
                  </a:lnTo>
                  <a:lnTo>
                    <a:pt x="2091" y="3717"/>
                  </a:lnTo>
                  <a:lnTo>
                    <a:pt x="1533" y="3345"/>
                  </a:lnTo>
                  <a:lnTo>
                    <a:pt x="1022" y="2927"/>
                  </a:lnTo>
                  <a:lnTo>
                    <a:pt x="976" y="2881"/>
                  </a:lnTo>
                  <a:lnTo>
                    <a:pt x="790" y="1534"/>
                  </a:lnTo>
                  <a:lnTo>
                    <a:pt x="1533" y="1255"/>
                  </a:lnTo>
                  <a:lnTo>
                    <a:pt x="2276" y="1069"/>
                  </a:lnTo>
                  <a:lnTo>
                    <a:pt x="2973" y="883"/>
                  </a:lnTo>
                  <a:lnTo>
                    <a:pt x="3763" y="744"/>
                  </a:lnTo>
                  <a:lnTo>
                    <a:pt x="3717" y="651"/>
                  </a:lnTo>
                  <a:lnTo>
                    <a:pt x="37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100"/>
          <p:cNvSpPr/>
          <p:nvPr/>
        </p:nvSpPr>
        <p:spPr>
          <a:xfrm>
            <a:off x="3813855" y="3879175"/>
            <a:ext cx="320575" cy="320550"/>
          </a:xfrm>
          <a:custGeom>
            <a:rect b="b" l="l" r="r" t="t"/>
            <a:pathLst>
              <a:path extrusionOk="0" h="12822" w="12823">
                <a:moveTo>
                  <a:pt x="6597" y="9616"/>
                </a:moveTo>
                <a:lnTo>
                  <a:pt x="6783" y="9663"/>
                </a:lnTo>
                <a:lnTo>
                  <a:pt x="6922" y="9709"/>
                </a:lnTo>
                <a:lnTo>
                  <a:pt x="7062" y="9756"/>
                </a:lnTo>
                <a:lnTo>
                  <a:pt x="7154" y="9849"/>
                </a:lnTo>
                <a:lnTo>
                  <a:pt x="7247" y="9988"/>
                </a:lnTo>
                <a:lnTo>
                  <a:pt x="7340" y="10127"/>
                </a:lnTo>
                <a:lnTo>
                  <a:pt x="7387" y="10267"/>
                </a:lnTo>
                <a:lnTo>
                  <a:pt x="7387" y="10406"/>
                </a:lnTo>
                <a:lnTo>
                  <a:pt x="7387" y="10592"/>
                </a:lnTo>
                <a:lnTo>
                  <a:pt x="7340" y="10731"/>
                </a:lnTo>
                <a:lnTo>
                  <a:pt x="7247" y="10871"/>
                </a:lnTo>
                <a:lnTo>
                  <a:pt x="7154" y="10964"/>
                </a:lnTo>
                <a:lnTo>
                  <a:pt x="7062" y="11103"/>
                </a:lnTo>
                <a:lnTo>
                  <a:pt x="6922" y="11149"/>
                </a:lnTo>
                <a:lnTo>
                  <a:pt x="6783" y="11196"/>
                </a:lnTo>
                <a:lnTo>
                  <a:pt x="6597" y="11242"/>
                </a:lnTo>
                <a:lnTo>
                  <a:pt x="6086" y="11242"/>
                </a:lnTo>
                <a:lnTo>
                  <a:pt x="5761" y="11196"/>
                </a:lnTo>
                <a:lnTo>
                  <a:pt x="5482" y="11103"/>
                </a:lnTo>
                <a:lnTo>
                  <a:pt x="5250" y="10964"/>
                </a:lnTo>
                <a:lnTo>
                  <a:pt x="5017" y="10778"/>
                </a:lnTo>
                <a:lnTo>
                  <a:pt x="4832" y="10545"/>
                </a:lnTo>
                <a:lnTo>
                  <a:pt x="4692" y="10313"/>
                </a:lnTo>
                <a:lnTo>
                  <a:pt x="4599" y="10034"/>
                </a:lnTo>
                <a:lnTo>
                  <a:pt x="4599" y="9709"/>
                </a:lnTo>
                <a:lnTo>
                  <a:pt x="4599" y="9616"/>
                </a:lnTo>
                <a:close/>
                <a:moveTo>
                  <a:pt x="5761" y="0"/>
                </a:moveTo>
                <a:lnTo>
                  <a:pt x="5064" y="46"/>
                </a:lnTo>
                <a:lnTo>
                  <a:pt x="4367" y="186"/>
                </a:lnTo>
                <a:lnTo>
                  <a:pt x="3717" y="418"/>
                </a:lnTo>
                <a:lnTo>
                  <a:pt x="3113" y="697"/>
                </a:lnTo>
                <a:lnTo>
                  <a:pt x="2555" y="1022"/>
                </a:lnTo>
                <a:lnTo>
                  <a:pt x="2044" y="1394"/>
                </a:lnTo>
                <a:lnTo>
                  <a:pt x="1580" y="1858"/>
                </a:lnTo>
                <a:lnTo>
                  <a:pt x="1162" y="2369"/>
                </a:lnTo>
                <a:lnTo>
                  <a:pt x="836" y="2880"/>
                </a:lnTo>
                <a:lnTo>
                  <a:pt x="511" y="3484"/>
                </a:lnTo>
                <a:lnTo>
                  <a:pt x="279" y="4088"/>
                </a:lnTo>
                <a:lnTo>
                  <a:pt x="140" y="4692"/>
                </a:lnTo>
                <a:lnTo>
                  <a:pt x="47" y="5342"/>
                </a:lnTo>
                <a:lnTo>
                  <a:pt x="0" y="6039"/>
                </a:lnTo>
                <a:lnTo>
                  <a:pt x="93" y="6690"/>
                </a:lnTo>
                <a:lnTo>
                  <a:pt x="233" y="7386"/>
                </a:lnTo>
                <a:lnTo>
                  <a:pt x="1626" y="12543"/>
                </a:lnTo>
                <a:lnTo>
                  <a:pt x="1673" y="12636"/>
                </a:lnTo>
                <a:lnTo>
                  <a:pt x="1766" y="12729"/>
                </a:lnTo>
                <a:lnTo>
                  <a:pt x="1858" y="12775"/>
                </a:lnTo>
                <a:lnTo>
                  <a:pt x="1998" y="12822"/>
                </a:lnTo>
                <a:lnTo>
                  <a:pt x="6643" y="12822"/>
                </a:lnTo>
                <a:lnTo>
                  <a:pt x="7108" y="12775"/>
                </a:lnTo>
                <a:lnTo>
                  <a:pt x="7526" y="12636"/>
                </a:lnTo>
                <a:lnTo>
                  <a:pt x="7944" y="12404"/>
                </a:lnTo>
                <a:lnTo>
                  <a:pt x="8269" y="12125"/>
                </a:lnTo>
                <a:lnTo>
                  <a:pt x="8548" y="11800"/>
                </a:lnTo>
                <a:lnTo>
                  <a:pt x="8780" y="11382"/>
                </a:lnTo>
                <a:lnTo>
                  <a:pt x="8920" y="10964"/>
                </a:lnTo>
                <a:lnTo>
                  <a:pt x="9013" y="10499"/>
                </a:lnTo>
                <a:lnTo>
                  <a:pt x="8966" y="10034"/>
                </a:lnTo>
                <a:lnTo>
                  <a:pt x="8827" y="9570"/>
                </a:lnTo>
                <a:lnTo>
                  <a:pt x="8641" y="9152"/>
                </a:lnTo>
                <a:lnTo>
                  <a:pt x="8316" y="8780"/>
                </a:lnTo>
                <a:lnTo>
                  <a:pt x="7944" y="8455"/>
                </a:lnTo>
                <a:lnTo>
                  <a:pt x="7573" y="8223"/>
                </a:lnTo>
                <a:lnTo>
                  <a:pt x="7108" y="8083"/>
                </a:lnTo>
                <a:lnTo>
                  <a:pt x="6597" y="8037"/>
                </a:lnTo>
                <a:lnTo>
                  <a:pt x="6225" y="8083"/>
                </a:lnTo>
                <a:lnTo>
                  <a:pt x="5854" y="8130"/>
                </a:lnTo>
                <a:lnTo>
                  <a:pt x="5993" y="7712"/>
                </a:lnTo>
                <a:lnTo>
                  <a:pt x="6132" y="7294"/>
                </a:lnTo>
                <a:lnTo>
                  <a:pt x="6365" y="6922"/>
                </a:lnTo>
                <a:lnTo>
                  <a:pt x="6690" y="6597"/>
                </a:lnTo>
                <a:lnTo>
                  <a:pt x="7062" y="6364"/>
                </a:lnTo>
                <a:lnTo>
                  <a:pt x="7433" y="6132"/>
                </a:lnTo>
                <a:lnTo>
                  <a:pt x="7898" y="6039"/>
                </a:lnTo>
                <a:lnTo>
                  <a:pt x="8362" y="5993"/>
                </a:lnTo>
                <a:lnTo>
                  <a:pt x="11196" y="5946"/>
                </a:lnTo>
                <a:lnTo>
                  <a:pt x="11521" y="5946"/>
                </a:lnTo>
                <a:lnTo>
                  <a:pt x="11847" y="5853"/>
                </a:lnTo>
                <a:lnTo>
                  <a:pt x="12125" y="5714"/>
                </a:lnTo>
                <a:lnTo>
                  <a:pt x="12358" y="5528"/>
                </a:lnTo>
                <a:lnTo>
                  <a:pt x="12543" y="5249"/>
                </a:lnTo>
                <a:lnTo>
                  <a:pt x="12683" y="5017"/>
                </a:lnTo>
                <a:lnTo>
                  <a:pt x="12776" y="4692"/>
                </a:lnTo>
                <a:lnTo>
                  <a:pt x="12822" y="4413"/>
                </a:lnTo>
                <a:lnTo>
                  <a:pt x="8873" y="4367"/>
                </a:lnTo>
                <a:lnTo>
                  <a:pt x="8734" y="4367"/>
                </a:lnTo>
                <a:lnTo>
                  <a:pt x="8641" y="4274"/>
                </a:lnTo>
                <a:lnTo>
                  <a:pt x="8548" y="4135"/>
                </a:lnTo>
                <a:lnTo>
                  <a:pt x="8502" y="3995"/>
                </a:lnTo>
                <a:lnTo>
                  <a:pt x="8548" y="3856"/>
                </a:lnTo>
                <a:lnTo>
                  <a:pt x="8641" y="3763"/>
                </a:lnTo>
                <a:lnTo>
                  <a:pt x="8734" y="3670"/>
                </a:lnTo>
                <a:lnTo>
                  <a:pt x="8873" y="3624"/>
                </a:lnTo>
                <a:lnTo>
                  <a:pt x="11382" y="3624"/>
                </a:lnTo>
                <a:lnTo>
                  <a:pt x="11196" y="3252"/>
                </a:lnTo>
                <a:lnTo>
                  <a:pt x="11010" y="2880"/>
                </a:lnTo>
                <a:lnTo>
                  <a:pt x="10778" y="2509"/>
                </a:lnTo>
                <a:lnTo>
                  <a:pt x="10499" y="2183"/>
                </a:lnTo>
                <a:lnTo>
                  <a:pt x="10221" y="1858"/>
                </a:lnTo>
                <a:lnTo>
                  <a:pt x="9895" y="1533"/>
                </a:lnTo>
                <a:lnTo>
                  <a:pt x="9570" y="1254"/>
                </a:lnTo>
                <a:lnTo>
                  <a:pt x="9199" y="1022"/>
                </a:lnTo>
                <a:lnTo>
                  <a:pt x="8827" y="790"/>
                </a:lnTo>
                <a:lnTo>
                  <a:pt x="8455" y="604"/>
                </a:lnTo>
                <a:lnTo>
                  <a:pt x="8037" y="418"/>
                </a:lnTo>
                <a:lnTo>
                  <a:pt x="7619" y="279"/>
                </a:lnTo>
                <a:lnTo>
                  <a:pt x="7201" y="139"/>
                </a:lnTo>
                <a:lnTo>
                  <a:pt x="6783" y="93"/>
                </a:lnTo>
                <a:lnTo>
                  <a:pt x="6318" y="46"/>
                </a:lnTo>
                <a:lnTo>
                  <a:pt x="58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38"/>
          <p:cNvPicPr preferRelativeResize="0"/>
          <p:nvPr/>
        </p:nvPicPr>
        <p:blipFill rotWithShape="1">
          <a:blip r:embed="rId3">
            <a:alphaModFix/>
          </a:blip>
          <a:srcRect b="0" l="13043" r="4611" t="16051"/>
          <a:stretch/>
        </p:blipFill>
        <p:spPr>
          <a:xfrm>
            <a:off x="4271200" y="953763"/>
            <a:ext cx="4346750" cy="2954300"/>
          </a:xfrm>
          <a:prstGeom prst="rect">
            <a:avLst/>
          </a:prstGeom>
          <a:noFill/>
          <a:ln>
            <a:noFill/>
          </a:ln>
        </p:spPr>
      </p:pic>
      <p:pic>
        <p:nvPicPr>
          <p:cNvPr id="432" name="Google Shape;432;p38"/>
          <p:cNvPicPr preferRelativeResize="0"/>
          <p:nvPr/>
        </p:nvPicPr>
        <p:blipFill rotWithShape="1">
          <a:blip r:embed="rId4">
            <a:alphaModFix/>
          </a:blip>
          <a:srcRect b="0" l="0" r="42392" t="0"/>
          <a:stretch/>
        </p:blipFill>
        <p:spPr>
          <a:xfrm>
            <a:off x="859275" y="899878"/>
            <a:ext cx="2939826" cy="306207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01"/>
          <p:cNvSpPr txBox="1"/>
          <p:nvPr>
            <p:ph idx="4294967295" type="body"/>
          </p:nvPr>
        </p:nvSpPr>
        <p:spPr>
          <a:xfrm>
            <a:off x="839500" y="2000250"/>
            <a:ext cx="3094200" cy="804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rona One"/>
                <a:ea typeface="Krona One"/>
                <a:cs typeface="Krona One"/>
                <a:sym typeface="Krona One"/>
              </a:rPr>
              <a:t>Write your first clue</a:t>
            </a:r>
            <a:endParaRPr>
              <a:latin typeface="Krona One"/>
              <a:ea typeface="Krona One"/>
              <a:cs typeface="Krona One"/>
              <a:sym typeface="Krona One"/>
            </a:endParaRPr>
          </a:p>
        </p:txBody>
      </p:sp>
      <p:sp>
        <p:nvSpPr>
          <p:cNvPr id="1116" name="Google Shape;1116;p101"/>
          <p:cNvSpPr txBox="1"/>
          <p:nvPr>
            <p:ph idx="4294967295" type="body"/>
          </p:nvPr>
        </p:nvSpPr>
        <p:spPr>
          <a:xfrm>
            <a:off x="839500" y="2899622"/>
            <a:ext cx="3094200" cy="804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rona One"/>
                <a:ea typeface="Krona One"/>
                <a:cs typeface="Krona One"/>
                <a:sym typeface="Krona One"/>
              </a:rPr>
              <a:t>Write your second clue</a:t>
            </a:r>
            <a:endParaRPr>
              <a:latin typeface="Krona One"/>
              <a:ea typeface="Krona One"/>
              <a:cs typeface="Krona One"/>
              <a:sym typeface="Krona One"/>
            </a:endParaRPr>
          </a:p>
        </p:txBody>
      </p:sp>
      <p:sp>
        <p:nvSpPr>
          <p:cNvPr id="1117" name="Google Shape;1117;p101"/>
          <p:cNvSpPr txBox="1"/>
          <p:nvPr>
            <p:ph idx="4294967295" type="body"/>
          </p:nvPr>
        </p:nvSpPr>
        <p:spPr>
          <a:xfrm>
            <a:off x="839500" y="3798994"/>
            <a:ext cx="3094200" cy="804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rona One"/>
                <a:ea typeface="Krona One"/>
                <a:cs typeface="Krona One"/>
                <a:sym typeface="Krona One"/>
              </a:rPr>
              <a:t>Write your third clue</a:t>
            </a:r>
            <a:endParaRPr>
              <a:latin typeface="Krona One"/>
              <a:ea typeface="Krona One"/>
              <a:cs typeface="Krona One"/>
              <a:sym typeface="Krona One"/>
            </a:endParaRPr>
          </a:p>
        </p:txBody>
      </p:sp>
      <p:sp>
        <p:nvSpPr>
          <p:cNvPr id="1118" name="Google Shape;1118;p101"/>
          <p:cNvSpPr txBox="1"/>
          <p:nvPr>
            <p:ph idx="4294967295" type="body"/>
          </p:nvPr>
        </p:nvSpPr>
        <p:spPr>
          <a:xfrm>
            <a:off x="839500" y="2899622"/>
            <a:ext cx="3094200" cy="8049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rona One"/>
                <a:ea typeface="Krona One"/>
                <a:cs typeface="Krona One"/>
                <a:sym typeface="Krona One"/>
              </a:rPr>
              <a:t>Delete to show clue 2</a:t>
            </a:r>
            <a:endParaRPr>
              <a:latin typeface="Krona One"/>
              <a:ea typeface="Krona One"/>
              <a:cs typeface="Krona One"/>
              <a:sym typeface="Krona One"/>
            </a:endParaRPr>
          </a:p>
        </p:txBody>
      </p:sp>
      <p:sp>
        <p:nvSpPr>
          <p:cNvPr id="1119" name="Google Shape;1119;p101"/>
          <p:cNvSpPr txBox="1"/>
          <p:nvPr>
            <p:ph idx="4294967295" type="body"/>
          </p:nvPr>
        </p:nvSpPr>
        <p:spPr>
          <a:xfrm>
            <a:off x="839500" y="3798994"/>
            <a:ext cx="3094200" cy="8049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rona One"/>
                <a:ea typeface="Krona One"/>
                <a:cs typeface="Krona One"/>
                <a:sym typeface="Krona One"/>
              </a:rPr>
              <a:t>Delete to show clue 3</a:t>
            </a:r>
            <a:endParaRPr>
              <a:latin typeface="Krona One"/>
              <a:ea typeface="Krona One"/>
              <a:cs typeface="Krona One"/>
              <a:sym typeface="Krona One"/>
            </a:endParaRPr>
          </a:p>
        </p:txBody>
      </p:sp>
      <p:sp>
        <p:nvSpPr>
          <p:cNvPr id="1120" name="Google Shape;1120;p101"/>
          <p:cNvSpPr txBox="1"/>
          <p:nvPr>
            <p:ph idx="4294967295" type="body"/>
          </p:nvPr>
        </p:nvSpPr>
        <p:spPr>
          <a:xfrm>
            <a:off x="839500" y="2000250"/>
            <a:ext cx="3094200" cy="8049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rona One"/>
                <a:ea typeface="Krona One"/>
                <a:cs typeface="Krona One"/>
                <a:sym typeface="Krona One"/>
              </a:rPr>
              <a:t>Delete to show clue 1</a:t>
            </a:r>
            <a:endParaRPr>
              <a:latin typeface="Krona One"/>
              <a:ea typeface="Krona One"/>
              <a:cs typeface="Krona One"/>
              <a:sym typeface="Krona One"/>
            </a:endParaRPr>
          </a:p>
        </p:txBody>
      </p:sp>
      <p:sp>
        <p:nvSpPr>
          <p:cNvPr id="1121" name="Google Shape;1121;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time: Treasure hunt</a:t>
            </a:r>
            <a:endParaRPr/>
          </a:p>
        </p:txBody>
      </p:sp>
      <p:sp>
        <p:nvSpPr>
          <p:cNvPr id="1122" name="Google Shape;1122;p101"/>
          <p:cNvSpPr txBox="1"/>
          <p:nvPr>
            <p:ph idx="4294967295" type="body"/>
          </p:nvPr>
        </p:nvSpPr>
        <p:spPr>
          <a:xfrm>
            <a:off x="726450" y="975850"/>
            <a:ext cx="7704000" cy="8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Choose a topic in your target language</a:t>
            </a:r>
            <a:r>
              <a:rPr lang="en"/>
              <a:t>, </a:t>
            </a:r>
            <a:r>
              <a:rPr b="1" lang="en">
                <a:latin typeface="Montserrat"/>
                <a:ea typeface="Montserrat"/>
                <a:cs typeface="Montserrat"/>
                <a:sym typeface="Montserrat"/>
              </a:rPr>
              <a:t>create a treasure</a:t>
            </a:r>
            <a:r>
              <a:rPr lang="en"/>
              <a:t> and </a:t>
            </a:r>
            <a:r>
              <a:rPr b="1" lang="en">
                <a:latin typeface="Montserrat"/>
                <a:ea typeface="Montserrat"/>
                <a:cs typeface="Montserrat"/>
                <a:sym typeface="Montserrat"/>
              </a:rPr>
              <a:t>prepare a series of clues</a:t>
            </a:r>
            <a:r>
              <a:rPr lang="en"/>
              <a:t>. Students will have to understand the language in order to solve the clues and move to different locations</a:t>
            </a:r>
            <a:endParaRPr/>
          </a:p>
        </p:txBody>
      </p:sp>
      <p:graphicFrame>
        <p:nvGraphicFramePr>
          <p:cNvPr id="1123" name="Google Shape;1123;p101"/>
          <p:cNvGraphicFramePr/>
          <p:nvPr/>
        </p:nvGraphicFramePr>
        <p:xfrm>
          <a:off x="4306600" y="2000250"/>
          <a:ext cx="3000000" cy="3000000"/>
        </p:xfrm>
        <a:graphic>
          <a:graphicData uri="http://schemas.openxmlformats.org/drawingml/2006/table">
            <a:tbl>
              <a:tblPr>
                <a:noFill/>
                <a:tableStyleId>{7D23D2FE-97C7-4BEE-9F3D-E5D0379D118C}</a:tableStyleId>
              </a:tblPr>
              <a:tblGrid>
                <a:gridCol w="1116850"/>
                <a:gridCol w="960350"/>
                <a:gridCol w="960350"/>
                <a:gridCol w="960350"/>
              </a:tblGrid>
              <a:tr h="547850">
                <a:tc>
                  <a:txBody>
                    <a:bodyPr/>
                    <a:lstStyle/>
                    <a:p>
                      <a:pPr indent="0" lvl="0" marL="0" rtl="0" algn="ctr">
                        <a:spcBef>
                          <a:spcPts val="0"/>
                        </a:spcBef>
                        <a:spcAft>
                          <a:spcPts val="0"/>
                        </a:spcAft>
                        <a:buNone/>
                      </a:pPr>
                      <a:r>
                        <a:rPr lang="en">
                          <a:solidFill>
                            <a:schemeClr val="lt1"/>
                          </a:solidFill>
                          <a:latin typeface="Krona One"/>
                          <a:ea typeface="Krona One"/>
                          <a:cs typeface="Krona One"/>
                          <a:sym typeface="Krona One"/>
                        </a:rPr>
                        <a:t>Teams</a:t>
                      </a:r>
                      <a:endParaRPr>
                        <a:solidFill>
                          <a:schemeClr val="lt1"/>
                        </a:solidFill>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lt1"/>
                          </a:solidFill>
                          <a:latin typeface="Krona One"/>
                          <a:ea typeface="Krona One"/>
                          <a:cs typeface="Krona One"/>
                          <a:sym typeface="Krona One"/>
                        </a:rPr>
                        <a:t>Clue 1</a:t>
                      </a:r>
                      <a:endParaRPr>
                        <a:solidFill>
                          <a:schemeClr val="lt1"/>
                        </a:solidFill>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lt1"/>
                          </a:solidFill>
                          <a:latin typeface="Krona One"/>
                          <a:ea typeface="Krona One"/>
                          <a:cs typeface="Krona One"/>
                          <a:sym typeface="Krona One"/>
                        </a:rPr>
                        <a:t>Clue 2</a:t>
                      </a:r>
                      <a:endParaRPr>
                        <a:solidFill>
                          <a:schemeClr val="lt1"/>
                        </a:solidFill>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lt1"/>
                          </a:solidFill>
                          <a:latin typeface="Krona One"/>
                          <a:ea typeface="Krona One"/>
                          <a:cs typeface="Krona One"/>
                          <a:sym typeface="Krona One"/>
                        </a:rPr>
                        <a:t>Clue 3</a:t>
                      </a:r>
                      <a:endParaRPr>
                        <a:solidFill>
                          <a:schemeClr val="lt1"/>
                        </a:solidFill>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r>
              <a:tr h="1023725">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Team 1</a:t>
                      </a:r>
                      <a:endParaRPr b="1">
                        <a:solidFill>
                          <a:schemeClr val="lt1"/>
                        </a:solidFill>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ontserrat Medium"/>
                        <a:ea typeface="Montserrat Medium"/>
                        <a:cs typeface="Montserrat Medium"/>
                        <a:sym typeface="Montserrat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ontserrat Medium"/>
                        <a:ea typeface="Montserrat Medium"/>
                        <a:cs typeface="Montserrat Medium"/>
                        <a:sym typeface="Montserrat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ontserrat Medium"/>
                        <a:ea typeface="Montserrat Medium"/>
                        <a:cs typeface="Montserrat Medium"/>
                        <a:sym typeface="Montserrat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023725">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Team 2</a:t>
                      </a:r>
                      <a:endParaRPr b="1">
                        <a:solidFill>
                          <a:schemeClr val="lt1"/>
                        </a:solidFill>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ontserrat Medium"/>
                        <a:ea typeface="Montserrat Medium"/>
                        <a:cs typeface="Montserrat Medium"/>
                        <a:sym typeface="Montserrat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ontserrat Medium"/>
                        <a:ea typeface="Montserrat Medium"/>
                        <a:cs typeface="Montserrat Medium"/>
                        <a:sym typeface="Montserrat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ontserrat Medium"/>
                        <a:ea typeface="Montserrat Medium"/>
                        <a:cs typeface="Montserrat Medium"/>
                        <a:sym typeface="Montserrat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124" name="Google Shape;1124;p101"/>
          <p:cNvSpPr/>
          <p:nvPr/>
        </p:nvSpPr>
        <p:spPr>
          <a:xfrm>
            <a:off x="5719087" y="2856044"/>
            <a:ext cx="526629" cy="38852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02"/>
          <p:cNvSpPr/>
          <p:nvPr/>
        </p:nvSpPr>
        <p:spPr>
          <a:xfrm>
            <a:off x="5485109" y="2822430"/>
            <a:ext cx="648715" cy="629603"/>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02"/>
          <p:cNvSpPr/>
          <p:nvPr/>
        </p:nvSpPr>
        <p:spPr>
          <a:xfrm>
            <a:off x="4660131" y="2822430"/>
            <a:ext cx="648715" cy="629603"/>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02"/>
          <p:cNvSpPr/>
          <p:nvPr/>
        </p:nvSpPr>
        <p:spPr>
          <a:xfrm>
            <a:off x="3835154" y="2822430"/>
            <a:ext cx="648715" cy="629603"/>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02"/>
          <p:cNvSpPr/>
          <p:nvPr/>
        </p:nvSpPr>
        <p:spPr>
          <a:xfrm>
            <a:off x="3010176" y="2822430"/>
            <a:ext cx="648715" cy="629603"/>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02"/>
          <p:cNvSpPr txBox="1"/>
          <p:nvPr>
            <p:ph type="title"/>
          </p:nvPr>
        </p:nvSpPr>
        <p:spPr>
          <a:xfrm>
            <a:off x="2347950" y="776900"/>
            <a:ext cx="4448100" cy="7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134" name="Google Shape;1134;p102"/>
          <p:cNvSpPr txBox="1"/>
          <p:nvPr>
            <p:ph idx="1" type="subTitle"/>
          </p:nvPr>
        </p:nvSpPr>
        <p:spPr>
          <a:xfrm>
            <a:off x="2347950" y="1517000"/>
            <a:ext cx="4448100" cy="10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Do you have any questions?</a:t>
            </a:r>
            <a:endParaRPr b="1">
              <a:latin typeface="Montserrat"/>
              <a:ea typeface="Montserrat"/>
              <a:cs typeface="Montserrat"/>
              <a:sym typeface="Montserrat"/>
            </a:endParaRPr>
          </a:p>
          <a:p>
            <a:pPr indent="0" lvl="0" marL="0" rtl="0" algn="ctr">
              <a:spcBef>
                <a:spcPts val="100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1135" name="Google Shape;1135;p102"/>
          <p:cNvSpPr txBox="1"/>
          <p:nvPr/>
        </p:nvSpPr>
        <p:spPr>
          <a:xfrm>
            <a:off x="2168700" y="4106200"/>
            <a:ext cx="48066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Montserrat Medium"/>
                <a:ea typeface="Montserrat Medium"/>
                <a:cs typeface="Montserrat Medium"/>
                <a:sym typeface="Montserrat Medium"/>
              </a:rPr>
              <a:t>Please keep this slide for attribution</a:t>
            </a:r>
            <a:endParaRPr sz="1000">
              <a:solidFill>
                <a:schemeClr val="lt1"/>
              </a:solidFill>
              <a:latin typeface="Montserrat Medium"/>
              <a:ea typeface="Montserrat Medium"/>
              <a:cs typeface="Montserrat Medium"/>
              <a:sym typeface="Montserrat Medium"/>
            </a:endParaRPr>
          </a:p>
        </p:txBody>
      </p:sp>
      <p:sp>
        <p:nvSpPr>
          <p:cNvPr id="1136" name="Google Shape;1136;p102"/>
          <p:cNvSpPr/>
          <p:nvPr/>
        </p:nvSpPr>
        <p:spPr>
          <a:xfrm>
            <a:off x="5719375" y="3033353"/>
            <a:ext cx="179982" cy="207978"/>
          </a:xfrm>
          <a:custGeom>
            <a:rect b="b" l="l" r="r" t="t"/>
            <a:pathLst>
              <a:path extrusionOk="0" h="209550" w="184125">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7" name="Google Shape;1137;p102"/>
          <p:cNvSpPr/>
          <p:nvPr/>
        </p:nvSpPr>
        <p:spPr>
          <a:xfrm>
            <a:off x="3279135" y="3033372"/>
            <a:ext cx="110765" cy="207730"/>
          </a:xfrm>
          <a:custGeom>
            <a:rect b="b" l="l" r="r" t="t"/>
            <a:pathLst>
              <a:path extrusionOk="0" h="13644" w="7106">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138" name="Google Shape;1138;p102"/>
          <p:cNvGrpSpPr/>
          <p:nvPr/>
        </p:nvGrpSpPr>
        <p:grpSpPr>
          <a:xfrm>
            <a:off x="4894593" y="3044466"/>
            <a:ext cx="180180" cy="186444"/>
            <a:chOff x="5771908" y="9306389"/>
            <a:chExt cx="601200" cy="631800"/>
          </a:xfrm>
        </p:grpSpPr>
        <p:sp>
          <p:nvSpPr>
            <p:cNvPr id="1139" name="Google Shape;1139;p102"/>
            <p:cNvSpPr/>
            <p:nvPr/>
          </p:nvSpPr>
          <p:spPr>
            <a:xfrm>
              <a:off x="5771908" y="9306389"/>
              <a:ext cx="601200" cy="631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0" name="Google Shape;1140;p102"/>
            <p:cNvSpPr/>
            <p:nvPr/>
          </p:nvSpPr>
          <p:spPr>
            <a:xfrm>
              <a:off x="5933458" y="9483239"/>
              <a:ext cx="278100" cy="27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1" name="Google Shape;1141;p102"/>
            <p:cNvSpPr/>
            <p:nvPr/>
          </p:nvSpPr>
          <p:spPr>
            <a:xfrm>
              <a:off x="6229725" y="9375300"/>
              <a:ext cx="93900" cy="93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42" name="Google Shape;1142;p102"/>
          <p:cNvSpPr/>
          <p:nvPr/>
        </p:nvSpPr>
        <p:spPr>
          <a:xfrm>
            <a:off x="4056236" y="3039622"/>
            <a:ext cx="206804" cy="195405"/>
          </a:xfrm>
          <a:custGeom>
            <a:rect b="b" l="l" r="r" t="t"/>
            <a:pathLst>
              <a:path extrusionOk="0" h="209550" w="221181">
                <a:moveTo>
                  <a:pt x="58251" y="13776"/>
                </a:moveTo>
                <a:lnTo>
                  <a:pt x="193915" y="194868"/>
                </a:lnTo>
                <a:lnTo>
                  <a:pt x="164074" y="194868"/>
                </a:lnTo>
                <a:lnTo>
                  <a:pt x="27743" y="13776"/>
                </a:lnTo>
                <a:close/>
                <a:moveTo>
                  <a:pt x="0" y="0"/>
                </a:moveTo>
                <a:lnTo>
                  <a:pt x="86804" y="116501"/>
                </a:lnTo>
                <a:lnTo>
                  <a:pt x="0" y="209550"/>
                </a:lnTo>
                <a:lnTo>
                  <a:pt x="18400" y="209550"/>
                </a:lnTo>
                <a:lnTo>
                  <a:pt x="94908" y="127370"/>
                </a:lnTo>
                <a:lnTo>
                  <a:pt x="156161" y="209550"/>
                </a:lnTo>
                <a:lnTo>
                  <a:pt x="221181" y="209550"/>
                </a:lnTo>
                <a:lnTo>
                  <a:pt x="130659" y="88949"/>
                </a:lnTo>
                <a:lnTo>
                  <a:pt x="213506" y="0"/>
                </a:lnTo>
                <a:lnTo>
                  <a:pt x="195535" y="0"/>
                </a:lnTo>
                <a:lnTo>
                  <a:pt x="122555" y="78176"/>
                </a:lnTo>
                <a:lnTo>
                  <a:pt x="638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3" name="Google Shape;1143;p102"/>
          <p:cNvPicPr preferRelativeResize="0"/>
          <p:nvPr/>
        </p:nvPicPr>
        <p:blipFill>
          <a:blip r:embed="rId3">
            <a:alphaModFix/>
          </a:blip>
          <a:stretch>
            <a:fillRect/>
          </a:stretch>
        </p:blipFill>
        <p:spPr>
          <a:xfrm>
            <a:off x="474878" y="3760950"/>
            <a:ext cx="1102596" cy="9508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0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1149" name="Google Shape;1149;p103"/>
          <p:cNvGrpSpPr/>
          <p:nvPr/>
        </p:nvGrpSpPr>
        <p:grpSpPr>
          <a:xfrm>
            <a:off x="1018994" y="1158125"/>
            <a:ext cx="319400" cy="320550"/>
            <a:chOff x="238125" y="1310525"/>
            <a:chExt cx="319400" cy="320550"/>
          </a:xfrm>
        </p:grpSpPr>
        <p:sp>
          <p:nvSpPr>
            <p:cNvPr id="1150" name="Google Shape;1150;p103"/>
            <p:cNvSpPr/>
            <p:nvPr/>
          </p:nvSpPr>
          <p:spPr>
            <a:xfrm>
              <a:off x="341475" y="1310525"/>
              <a:ext cx="111525" cy="113825"/>
            </a:xfrm>
            <a:custGeom>
              <a:rect b="b" l="l" r="r" t="t"/>
              <a:pathLst>
                <a:path extrusionOk="0" h="4553" w="4461">
                  <a:moveTo>
                    <a:pt x="2230" y="0"/>
                  </a:moveTo>
                  <a:lnTo>
                    <a:pt x="1534" y="46"/>
                  </a:lnTo>
                  <a:lnTo>
                    <a:pt x="837" y="186"/>
                  </a:lnTo>
                  <a:lnTo>
                    <a:pt x="1" y="2787"/>
                  </a:lnTo>
                  <a:lnTo>
                    <a:pt x="1348" y="4553"/>
                  </a:lnTo>
                  <a:lnTo>
                    <a:pt x="3160" y="4553"/>
                  </a:lnTo>
                  <a:lnTo>
                    <a:pt x="4460" y="2787"/>
                  </a:lnTo>
                  <a:lnTo>
                    <a:pt x="3671" y="186"/>
                  </a:lnTo>
                  <a:lnTo>
                    <a:pt x="2974" y="46"/>
                  </a:lnTo>
                  <a:lnTo>
                    <a:pt x="22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03"/>
            <p:cNvSpPr/>
            <p:nvPr/>
          </p:nvSpPr>
          <p:spPr>
            <a:xfrm>
              <a:off x="514525" y="1480075"/>
              <a:ext cx="43000" cy="80150"/>
            </a:xfrm>
            <a:custGeom>
              <a:rect b="b" l="l" r="r" t="t"/>
              <a:pathLst>
                <a:path extrusionOk="0" h="3206" w="1720">
                  <a:moveTo>
                    <a:pt x="1719" y="1"/>
                  </a:moveTo>
                  <a:lnTo>
                    <a:pt x="0" y="1208"/>
                  </a:lnTo>
                  <a:lnTo>
                    <a:pt x="604" y="3206"/>
                  </a:lnTo>
                  <a:lnTo>
                    <a:pt x="837" y="2881"/>
                  </a:lnTo>
                  <a:lnTo>
                    <a:pt x="1069" y="2509"/>
                  </a:lnTo>
                  <a:lnTo>
                    <a:pt x="1208" y="2091"/>
                  </a:lnTo>
                  <a:lnTo>
                    <a:pt x="1394" y="1719"/>
                  </a:lnTo>
                  <a:lnTo>
                    <a:pt x="1487" y="1301"/>
                  </a:lnTo>
                  <a:lnTo>
                    <a:pt x="1626" y="883"/>
                  </a:lnTo>
                  <a:lnTo>
                    <a:pt x="1673" y="419"/>
                  </a:lnTo>
                  <a:lnTo>
                    <a:pt x="1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03"/>
            <p:cNvSpPr/>
            <p:nvPr/>
          </p:nvSpPr>
          <p:spPr>
            <a:xfrm>
              <a:off x="364700" y="1442900"/>
              <a:ext cx="66225" cy="63925"/>
            </a:xfrm>
            <a:custGeom>
              <a:rect b="b" l="l" r="r" t="t"/>
              <a:pathLst>
                <a:path extrusionOk="0" h="2557" w="2649">
                  <a:moveTo>
                    <a:pt x="512" y="1"/>
                  </a:moveTo>
                  <a:lnTo>
                    <a:pt x="1" y="1580"/>
                  </a:lnTo>
                  <a:lnTo>
                    <a:pt x="1301" y="2556"/>
                  </a:lnTo>
                  <a:lnTo>
                    <a:pt x="2649" y="1580"/>
                  </a:lnTo>
                  <a:lnTo>
                    <a:pt x="2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03"/>
            <p:cNvSpPr/>
            <p:nvPr/>
          </p:nvSpPr>
          <p:spPr>
            <a:xfrm>
              <a:off x="455300" y="1320975"/>
              <a:ext cx="68550" cy="52275"/>
            </a:xfrm>
            <a:custGeom>
              <a:rect b="b" l="l" r="r" t="t"/>
              <a:pathLst>
                <a:path extrusionOk="0" h="2091" w="2742">
                  <a:moveTo>
                    <a:pt x="0" y="0"/>
                  </a:moveTo>
                  <a:lnTo>
                    <a:pt x="604" y="2044"/>
                  </a:lnTo>
                  <a:lnTo>
                    <a:pt x="2741" y="2091"/>
                  </a:lnTo>
                  <a:lnTo>
                    <a:pt x="2462" y="1719"/>
                  </a:lnTo>
                  <a:lnTo>
                    <a:pt x="2184" y="1440"/>
                  </a:lnTo>
                  <a:lnTo>
                    <a:pt x="1858" y="1115"/>
                  </a:lnTo>
                  <a:lnTo>
                    <a:pt x="1533" y="836"/>
                  </a:lnTo>
                  <a:lnTo>
                    <a:pt x="1162" y="604"/>
                  </a:lnTo>
                  <a:lnTo>
                    <a:pt x="790" y="372"/>
                  </a:lnTo>
                  <a:lnTo>
                    <a:pt x="372" y="18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03"/>
            <p:cNvSpPr/>
            <p:nvPr/>
          </p:nvSpPr>
          <p:spPr>
            <a:xfrm>
              <a:off x="435550" y="1390650"/>
              <a:ext cx="121975" cy="105700"/>
            </a:xfrm>
            <a:custGeom>
              <a:rect b="b" l="l" r="r" t="t"/>
              <a:pathLst>
                <a:path extrusionOk="0" h="4228" w="4879">
                  <a:moveTo>
                    <a:pt x="1301" y="0"/>
                  </a:moveTo>
                  <a:lnTo>
                    <a:pt x="0" y="1766"/>
                  </a:lnTo>
                  <a:lnTo>
                    <a:pt x="558" y="3531"/>
                  </a:lnTo>
                  <a:lnTo>
                    <a:pt x="2648" y="4228"/>
                  </a:lnTo>
                  <a:lnTo>
                    <a:pt x="4878" y="2648"/>
                  </a:lnTo>
                  <a:lnTo>
                    <a:pt x="4785" y="1952"/>
                  </a:lnTo>
                  <a:lnTo>
                    <a:pt x="4600" y="1301"/>
                  </a:lnTo>
                  <a:lnTo>
                    <a:pt x="4367" y="651"/>
                  </a:lnTo>
                  <a:lnTo>
                    <a:pt x="4042" y="47"/>
                  </a:lnTo>
                  <a:lnTo>
                    <a:pt x="1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03"/>
            <p:cNvSpPr/>
            <p:nvPr/>
          </p:nvSpPr>
          <p:spPr>
            <a:xfrm>
              <a:off x="238125" y="1478925"/>
              <a:ext cx="42975" cy="82475"/>
            </a:xfrm>
            <a:custGeom>
              <a:rect b="b" l="l" r="r" t="t"/>
              <a:pathLst>
                <a:path extrusionOk="0" h="3299" w="1719">
                  <a:moveTo>
                    <a:pt x="0" y="0"/>
                  </a:moveTo>
                  <a:lnTo>
                    <a:pt x="46" y="465"/>
                  </a:lnTo>
                  <a:lnTo>
                    <a:pt x="93" y="929"/>
                  </a:lnTo>
                  <a:lnTo>
                    <a:pt x="186" y="1347"/>
                  </a:lnTo>
                  <a:lnTo>
                    <a:pt x="325" y="1765"/>
                  </a:lnTo>
                  <a:lnTo>
                    <a:pt x="465" y="2137"/>
                  </a:lnTo>
                  <a:lnTo>
                    <a:pt x="650" y="2555"/>
                  </a:lnTo>
                  <a:lnTo>
                    <a:pt x="883" y="2927"/>
                  </a:lnTo>
                  <a:lnTo>
                    <a:pt x="1115" y="3298"/>
                  </a:lnTo>
                  <a:lnTo>
                    <a:pt x="1719" y="125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03"/>
            <p:cNvSpPr/>
            <p:nvPr/>
          </p:nvSpPr>
          <p:spPr>
            <a:xfrm>
              <a:off x="407675" y="1496325"/>
              <a:ext cx="108025" cy="120825"/>
            </a:xfrm>
            <a:custGeom>
              <a:rect b="b" l="l" r="r" t="t"/>
              <a:pathLst>
                <a:path extrusionOk="0" h="4833" w="4321">
                  <a:moveTo>
                    <a:pt x="1441" y="1"/>
                  </a:moveTo>
                  <a:lnTo>
                    <a:pt x="1" y="1069"/>
                  </a:lnTo>
                  <a:lnTo>
                    <a:pt x="1" y="3253"/>
                  </a:lnTo>
                  <a:lnTo>
                    <a:pt x="2184" y="4832"/>
                  </a:lnTo>
                  <a:lnTo>
                    <a:pt x="2788" y="4554"/>
                  </a:lnTo>
                  <a:lnTo>
                    <a:pt x="3345" y="4182"/>
                  </a:lnTo>
                  <a:lnTo>
                    <a:pt x="3856" y="3764"/>
                  </a:lnTo>
                  <a:lnTo>
                    <a:pt x="4321" y="3299"/>
                  </a:lnTo>
                  <a:lnTo>
                    <a:pt x="3531" y="698"/>
                  </a:lnTo>
                  <a:lnTo>
                    <a:pt x="1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03"/>
            <p:cNvSpPr/>
            <p:nvPr/>
          </p:nvSpPr>
          <p:spPr>
            <a:xfrm>
              <a:off x="355425" y="1593900"/>
              <a:ext cx="84800" cy="37175"/>
            </a:xfrm>
            <a:custGeom>
              <a:rect b="b" l="l" r="r" t="t"/>
              <a:pathLst>
                <a:path extrusionOk="0" h="1487" w="3392">
                  <a:moveTo>
                    <a:pt x="1672" y="0"/>
                  </a:moveTo>
                  <a:lnTo>
                    <a:pt x="0" y="1254"/>
                  </a:lnTo>
                  <a:lnTo>
                    <a:pt x="372" y="1347"/>
                  </a:lnTo>
                  <a:lnTo>
                    <a:pt x="836" y="1394"/>
                  </a:lnTo>
                  <a:lnTo>
                    <a:pt x="1254" y="1440"/>
                  </a:lnTo>
                  <a:lnTo>
                    <a:pt x="1672" y="1487"/>
                  </a:lnTo>
                  <a:lnTo>
                    <a:pt x="2137" y="1440"/>
                  </a:lnTo>
                  <a:lnTo>
                    <a:pt x="2555" y="1394"/>
                  </a:lnTo>
                  <a:lnTo>
                    <a:pt x="2973" y="1347"/>
                  </a:lnTo>
                  <a:lnTo>
                    <a:pt x="3391" y="1254"/>
                  </a:lnTo>
                  <a:lnTo>
                    <a:pt x="16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03"/>
            <p:cNvSpPr/>
            <p:nvPr/>
          </p:nvSpPr>
          <p:spPr>
            <a:xfrm>
              <a:off x="279925" y="1496325"/>
              <a:ext cx="108025" cy="120825"/>
            </a:xfrm>
            <a:custGeom>
              <a:rect b="b" l="l" r="r" t="t"/>
              <a:pathLst>
                <a:path extrusionOk="0" h="4833" w="4321">
                  <a:moveTo>
                    <a:pt x="2881" y="1"/>
                  </a:moveTo>
                  <a:lnTo>
                    <a:pt x="790" y="698"/>
                  </a:lnTo>
                  <a:lnTo>
                    <a:pt x="0" y="3299"/>
                  </a:lnTo>
                  <a:lnTo>
                    <a:pt x="465" y="3764"/>
                  </a:lnTo>
                  <a:lnTo>
                    <a:pt x="976" y="4182"/>
                  </a:lnTo>
                  <a:lnTo>
                    <a:pt x="1533" y="4554"/>
                  </a:lnTo>
                  <a:lnTo>
                    <a:pt x="2137" y="4832"/>
                  </a:lnTo>
                  <a:lnTo>
                    <a:pt x="4321" y="3253"/>
                  </a:lnTo>
                  <a:lnTo>
                    <a:pt x="4321" y="1069"/>
                  </a:lnTo>
                  <a:lnTo>
                    <a:pt x="2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03"/>
            <p:cNvSpPr/>
            <p:nvPr/>
          </p:nvSpPr>
          <p:spPr>
            <a:xfrm>
              <a:off x="271800" y="1320975"/>
              <a:ext cx="68550" cy="52275"/>
            </a:xfrm>
            <a:custGeom>
              <a:rect b="b" l="l" r="r" t="t"/>
              <a:pathLst>
                <a:path extrusionOk="0" h="2091" w="2742">
                  <a:moveTo>
                    <a:pt x="2741" y="0"/>
                  </a:moveTo>
                  <a:lnTo>
                    <a:pt x="2369" y="186"/>
                  </a:lnTo>
                  <a:lnTo>
                    <a:pt x="1951" y="372"/>
                  </a:lnTo>
                  <a:lnTo>
                    <a:pt x="1580" y="604"/>
                  </a:lnTo>
                  <a:lnTo>
                    <a:pt x="1208" y="836"/>
                  </a:lnTo>
                  <a:lnTo>
                    <a:pt x="883" y="1115"/>
                  </a:lnTo>
                  <a:lnTo>
                    <a:pt x="558" y="1440"/>
                  </a:lnTo>
                  <a:lnTo>
                    <a:pt x="279" y="1719"/>
                  </a:lnTo>
                  <a:lnTo>
                    <a:pt x="0" y="2091"/>
                  </a:lnTo>
                  <a:lnTo>
                    <a:pt x="0" y="2091"/>
                  </a:lnTo>
                  <a:lnTo>
                    <a:pt x="2137" y="2044"/>
                  </a:lnTo>
                  <a:lnTo>
                    <a:pt x="27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03"/>
            <p:cNvSpPr/>
            <p:nvPr/>
          </p:nvSpPr>
          <p:spPr>
            <a:xfrm>
              <a:off x="238125" y="1390650"/>
              <a:ext cx="121950" cy="105700"/>
            </a:xfrm>
            <a:custGeom>
              <a:rect b="b" l="l" r="r" t="t"/>
              <a:pathLst>
                <a:path extrusionOk="0" h="4228" w="4878">
                  <a:moveTo>
                    <a:pt x="3577" y="0"/>
                  </a:moveTo>
                  <a:lnTo>
                    <a:pt x="836" y="47"/>
                  </a:lnTo>
                  <a:lnTo>
                    <a:pt x="511" y="651"/>
                  </a:lnTo>
                  <a:lnTo>
                    <a:pt x="279" y="1301"/>
                  </a:lnTo>
                  <a:lnTo>
                    <a:pt x="93" y="1952"/>
                  </a:lnTo>
                  <a:lnTo>
                    <a:pt x="0" y="2648"/>
                  </a:lnTo>
                  <a:lnTo>
                    <a:pt x="2230" y="4228"/>
                  </a:lnTo>
                  <a:lnTo>
                    <a:pt x="4320" y="3531"/>
                  </a:lnTo>
                  <a:lnTo>
                    <a:pt x="4878" y="1766"/>
                  </a:lnTo>
                  <a:lnTo>
                    <a:pt x="35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103"/>
          <p:cNvGrpSpPr/>
          <p:nvPr/>
        </p:nvGrpSpPr>
        <p:grpSpPr>
          <a:xfrm>
            <a:off x="1845894" y="1158125"/>
            <a:ext cx="209075" cy="320550"/>
            <a:chOff x="1051100" y="1310525"/>
            <a:chExt cx="209075" cy="320550"/>
          </a:xfrm>
        </p:grpSpPr>
        <p:sp>
          <p:nvSpPr>
            <p:cNvPr id="1162" name="Google Shape;1162;p103"/>
            <p:cNvSpPr/>
            <p:nvPr/>
          </p:nvSpPr>
          <p:spPr>
            <a:xfrm>
              <a:off x="1051100" y="1368575"/>
              <a:ext cx="209075" cy="262500"/>
            </a:xfrm>
            <a:custGeom>
              <a:rect b="b" l="l" r="r" t="t"/>
              <a:pathLst>
                <a:path extrusionOk="0" h="10500" w="8363">
                  <a:moveTo>
                    <a:pt x="465" y="1"/>
                  </a:moveTo>
                  <a:lnTo>
                    <a:pt x="325" y="605"/>
                  </a:lnTo>
                  <a:lnTo>
                    <a:pt x="186" y="1348"/>
                  </a:lnTo>
                  <a:lnTo>
                    <a:pt x="93" y="2231"/>
                  </a:lnTo>
                  <a:lnTo>
                    <a:pt x="0" y="3299"/>
                  </a:lnTo>
                  <a:lnTo>
                    <a:pt x="47" y="4461"/>
                  </a:lnTo>
                  <a:lnTo>
                    <a:pt x="186" y="5808"/>
                  </a:lnTo>
                  <a:lnTo>
                    <a:pt x="279" y="6551"/>
                  </a:lnTo>
                  <a:lnTo>
                    <a:pt x="465" y="7294"/>
                  </a:lnTo>
                  <a:lnTo>
                    <a:pt x="604" y="8084"/>
                  </a:lnTo>
                  <a:lnTo>
                    <a:pt x="836" y="8874"/>
                  </a:lnTo>
                  <a:lnTo>
                    <a:pt x="836" y="10082"/>
                  </a:lnTo>
                  <a:lnTo>
                    <a:pt x="883" y="10221"/>
                  </a:lnTo>
                  <a:lnTo>
                    <a:pt x="976" y="10360"/>
                  </a:lnTo>
                  <a:lnTo>
                    <a:pt x="1115" y="10453"/>
                  </a:lnTo>
                  <a:lnTo>
                    <a:pt x="1301" y="10500"/>
                  </a:lnTo>
                  <a:lnTo>
                    <a:pt x="2787" y="10500"/>
                  </a:lnTo>
                  <a:lnTo>
                    <a:pt x="2973" y="10453"/>
                  </a:lnTo>
                  <a:lnTo>
                    <a:pt x="3113" y="10360"/>
                  </a:lnTo>
                  <a:lnTo>
                    <a:pt x="3206" y="10221"/>
                  </a:lnTo>
                  <a:lnTo>
                    <a:pt x="3252" y="10082"/>
                  </a:lnTo>
                  <a:lnTo>
                    <a:pt x="3252" y="8874"/>
                  </a:lnTo>
                  <a:lnTo>
                    <a:pt x="4181" y="3160"/>
                  </a:lnTo>
                  <a:lnTo>
                    <a:pt x="5157" y="8874"/>
                  </a:lnTo>
                  <a:lnTo>
                    <a:pt x="5157" y="10082"/>
                  </a:lnTo>
                  <a:lnTo>
                    <a:pt x="5203" y="10221"/>
                  </a:lnTo>
                  <a:lnTo>
                    <a:pt x="5296" y="10360"/>
                  </a:lnTo>
                  <a:lnTo>
                    <a:pt x="5435" y="10453"/>
                  </a:lnTo>
                  <a:lnTo>
                    <a:pt x="5575" y="10500"/>
                  </a:lnTo>
                  <a:lnTo>
                    <a:pt x="7108" y="10500"/>
                  </a:lnTo>
                  <a:lnTo>
                    <a:pt x="7294" y="10453"/>
                  </a:lnTo>
                  <a:lnTo>
                    <a:pt x="7433" y="10360"/>
                  </a:lnTo>
                  <a:lnTo>
                    <a:pt x="7526" y="10221"/>
                  </a:lnTo>
                  <a:lnTo>
                    <a:pt x="7526" y="10082"/>
                  </a:lnTo>
                  <a:lnTo>
                    <a:pt x="7526" y="8874"/>
                  </a:lnTo>
                  <a:lnTo>
                    <a:pt x="7758" y="8084"/>
                  </a:lnTo>
                  <a:lnTo>
                    <a:pt x="7944" y="7294"/>
                  </a:lnTo>
                  <a:lnTo>
                    <a:pt x="8083" y="6551"/>
                  </a:lnTo>
                  <a:lnTo>
                    <a:pt x="8223" y="5808"/>
                  </a:lnTo>
                  <a:lnTo>
                    <a:pt x="8362" y="4461"/>
                  </a:lnTo>
                  <a:lnTo>
                    <a:pt x="8362" y="3299"/>
                  </a:lnTo>
                  <a:lnTo>
                    <a:pt x="8316" y="2231"/>
                  </a:lnTo>
                  <a:lnTo>
                    <a:pt x="8223" y="1348"/>
                  </a:lnTo>
                  <a:lnTo>
                    <a:pt x="8083" y="605"/>
                  </a:lnTo>
                  <a:lnTo>
                    <a:pt x="7898" y="1"/>
                  </a:lnTo>
                  <a:lnTo>
                    <a:pt x="4553" y="1"/>
                  </a:lnTo>
                  <a:lnTo>
                    <a:pt x="4553" y="1394"/>
                  </a:lnTo>
                  <a:lnTo>
                    <a:pt x="4553" y="1534"/>
                  </a:lnTo>
                  <a:lnTo>
                    <a:pt x="4460" y="1627"/>
                  </a:lnTo>
                  <a:lnTo>
                    <a:pt x="4320" y="1720"/>
                  </a:lnTo>
                  <a:lnTo>
                    <a:pt x="4181" y="1766"/>
                  </a:lnTo>
                  <a:lnTo>
                    <a:pt x="4042" y="1720"/>
                  </a:lnTo>
                  <a:lnTo>
                    <a:pt x="3949" y="1627"/>
                  </a:lnTo>
                  <a:lnTo>
                    <a:pt x="3856" y="1534"/>
                  </a:lnTo>
                  <a:lnTo>
                    <a:pt x="3809" y="1394"/>
                  </a:lnTo>
                  <a:lnTo>
                    <a:pt x="38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03"/>
            <p:cNvSpPr/>
            <p:nvPr/>
          </p:nvSpPr>
          <p:spPr>
            <a:xfrm>
              <a:off x="1069675" y="1310525"/>
              <a:ext cx="54600" cy="39500"/>
            </a:xfrm>
            <a:custGeom>
              <a:rect b="b" l="l" r="r" t="t"/>
              <a:pathLst>
                <a:path extrusionOk="0" h="1580" w="2184">
                  <a:moveTo>
                    <a:pt x="372" y="0"/>
                  </a:moveTo>
                  <a:lnTo>
                    <a:pt x="233" y="46"/>
                  </a:lnTo>
                  <a:lnTo>
                    <a:pt x="93" y="139"/>
                  </a:lnTo>
                  <a:lnTo>
                    <a:pt x="47" y="232"/>
                  </a:lnTo>
                  <a:lnTo>
                    <a:pt x="0" y="372"/>
                  </a:lnTo>
                  <a:lnTo>
                    <a:pt x="0" y="1579"/>
                  </a:lnTo>
                  <a:lnTo>
                    <a:pt x="2184" y="1579"/>
                  </a:lnTo>
                  <a:lnTo>
                    <a:pt x="21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03"/>
            <p:cNvSpPr/>
            <p:nvPr/>
          </p:nvSpPr>
          <p:spPr>
            <a:xfrm>
              <a:off x="1188125" y="1310525"/>
              <a:ext cx="54625" cy="39500"/>
            </a:xfrm>
            <a:custGeom>
              <a:rect b="b" l="l" r="r" t="t"/>
              <a:pathLst>
                <a:path extrusionOk="0" h="1580" w="2185">
                  <a:moveTo>
                    <a:pt x="1" y="0"/>
                  </a:moveTo>
                  <a:lnTo>
                    <a:pt x="1" y="1579"/>
                  </a:lnTo>
                  <a:lnTo>
                    <a:pt x="2184" y="1579"/>
                  </a:lnTo>
                  <a:lnTo>
                    <a:pt x="2184" y="372"/>
                  </a:lnTo>
                  <a:lnTo>
                    <a:pt x="2138" y="232"/>
                  </a:lnTo>
                  <a:lnTo>
                    <a:pt x="2045" y="139"/>
                  </a:lnTo>
                  <a:lnTo>
                    <a:pt x="1952" y="46"/>
                  </a:lnTo>
                  <a:lnTo>
                    <a:pt x="18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03"/>
            <p:cNvSpPr/>
            <p:nvPr/>
          </p:nvSpPr>
          <p:spPr>
            <a:xfrm>
              <a:off x="1142850" y="1310525"/>
              <a:ext cx="26725" cy="39500"/>
            </a:xfrm>
            <a:custGeom>
              <a:rect b="b" l="l" r="r" t="t"/>
              <a:pathLst>
                <a:path extrusionOk="0" h="1580" w="1069">
                  <a:moveTo>
                    <a:pt x="0" y="0"/>
                  </a:moveTo>
                  <a:lnTo>
                    <a:pt x="0" y="1579"/>
                  </a:lnTo>
                  <a:lnTo>
                    <a:pt x="1069" y="1579"/>
                  </a:lnTo>
                  <a:lnTo>
                    <a:pt x="1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103"/>
          <p:cNvGrpSpPr/>
          <p:nvPr/>
        </p:nvGrpSpPr>
        <p:grpSpPr>
          <a:xfrm>
            <a:off x="2573262" y="1158125"/>
            <a:ext cx="259000" cy="320550"/>
            <a:chOff x="1785100" y="1310525"/>
            <a:chExt cx="259000" cy="320550"/>
          </a:xfrm>
        </p:grpSpPr>
        <p:sp>
          <p:nvSpPr>
            <p:cNvPr id="1167" name="Google Shape;1167;p103"/>
            <p:cNvSpPr/>
            <p:nvPr/>
          </p:nvSpPr>
          <p:spPr>
            <a:xfrm>
              <a:off x="1865225" y="1310525"/>
              <a:ext cx="97575" cy="96400"/>
            </a:xfrm>
            <a:custGeom>
              <a:rect b="b" l="l" r="r" t="t"/>
              <a:pathLst>
                <a:path extrusionOk="0" h="3856" w="3903">
                  <a:moveTo>
                    <a:pt x="1" y="0"/>
                  </a:moveTo>
                  <a:lnTo>
                    <a:pt x="1" y="1626"/>
                  </a:lnTo>
                  <a:lnTo>
                    <a:pt x="233" y="1672"/>
                  </a:lnTo>
                  <a:lnTo>
                    <a:pt x="465" y="1765"/>
                  </a:lnTo>
                  <a:lnTo>
                    <a:pt x="651" y="1905"/>
                  </a:lnTo>
                  <a:lnTo>
                    <a:pt x="837" y="2091"/>
                  </a:lnTo>
                  <a:lnTo>
                    <a:pt x="976" y="2276"/>
                  </a:lnTo>
                  <a:lnTo>
                    <a:pt x="1069" y="2509"/>
                  </a:lnTo>
                  <a:lnTo>
                    <a:pt x="1162" y="2741"/>
                  </a:lnTo>
                  <a:lnTo>
                    <a:pt x="1162" y="2973"/>
                  </a:lnTo>
                  <a:lnTo>
                    <a:pt x="1162" y="3716"/>
                  </a:lnTo>
                  <a:lnTo>
                    <a:pt x="1534" y="3809"/>
                  </a:lnTo>
                  <a:lnTo>
                    <a:pt x="1952" y="3856"/>
                  </a:lnTo>
                  <a:lnTo>
                    <a:pt x="2370" y="3809"/>
                  </a:lnTo>
                  <a:lnTo>
                    <a:pt x="2742" y="3670"/>
                  </a:lnTo>
                  <a:lnTo>
                    <a:pt x="2742" y="2973"/>
                  </a:lnTo>
                  <a:lnTo>
                    <a:pt x="2788" y="2741"/>
                  </a:lnTo>
                  <a:lnTo>
                    <a:pt x="2834" y="2509"/>
                  </a:lnTo>
                  <a:lnTo>
                    <a:pt x="2927" y="2276"/>
                  </a:lnTo>
                  <a:lnTo>
                    <a:pt x="3067" y="2091"/>
                  </a:lnTo>
                  <a:lnTo>
                    <a:pt x="3253" y="1905"/>
                  </a:lnTo>
                  <a:lnTo>
                    <a:pt x="3438" y="1812"/>
                  </a:lnTo>
                  <a:lnTo>
                    <a:pt x="3671" y="1672"/>
                  </a:lnTo>
                  <a:lnTo>
                    <a:pt x="3903" y="1626"/>
                  </a:lnTo>
                  <a:lnTo>
                    <a:pt x="39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03"/>
            <p:cNvSpPr/>
            <p:nvPr/>
          </p:nvSpPr>
          <p:spPr>
            <a:xfrm>
              <a:off x="1785100" y="1310525"/>
              <a:ext cx="259000" cy="320550"/>
            </a:xfrm>
            <a:custGeom>
              <a:rect b="b" l="l" r="r" t="t"/>
              <a:pathLst>
                <a:path extrusionOk="0" h="12822" w="10360">
                  <a:moveTo>
                    <a:pt x="929" y="0"/>
                  </a:moveTo>
                  <a:lnTo>
                    <a:pt x="790" y="46"/>
                  </a:lnTo>
                  <a:lnTo>
                    <a:pt x="651" y="139"/>
                  </a:lnTo>
                  <a:lnTo>
                    <a:pt x="604" y="279"/>
                  </a:lnTo>
                  <a:lnTo>
                    <a:pt x="604" y="465"/>
                  </a:lnTo>
                  <a:lnTo>
                    <a:pt x="651" y="1068"/>
                  </a:lnTo>
                  <a:lnTo>
                    <a:pt x="697" y="1719"/>
                  </a:lnTo>
                  <a:lnTo>
                    <a:pt x="697" y="2416"/>
                  </a:lnTo>
                  <a:lnTo>
                    <a:pt x="651" y="3159"/>
                  </a:lnTo>
                  <a:lnTo>
                    <a:pt x="511" y="3902"/>
                  </a:lnTo>
                  <a:lnTo>
                    <a:pt x="372" y="4599"/>
                  </a:lnTo>
                  <a:lnTo>
                    <a:pt x="186" y="5249"/>
                  </a:lnTo>
                  <a:lnTo>
                    <a:pt x="93" y="5946"/>
                  </a:lnTo>
                  <a:lnTo>
                    <a:pt x="0" y="6643"/>
                  </a:lnTo>
                  <a:lnTo>
                    <a:pt x="0" y="7340"/>
                  </a:lnTo>
                  <a:lnTo>
                    <a:pt x="0" y="12450"/>
                  </a:lnTo>
                  <a:lnTo>
                    <a:pt x="0" y="12589"/>
                  </a:lnTo>
                  <a:lnTo>
                    <a:pt x="93" y="12682"/>
                  </a:lnTo>
                  <a:lnTo>
                    <a:pt x="232" y="12775"/>
                  </a:lnTo>
                  <a:lnTo>
                    <a:pt x="372" y="12822"/>
                  </a:lnTo>
                  <a:lnTo>
                    <a:pt x="9988" y="12822"/>
                  </a:lnTo>
                  <a:lnTo>
                    <a:pt x="10128" y="12775"/>
                  </a:lnTo>
                  <a:lnTo>
                    <a:pt x="10220" y="12682"/>
                  </a:lnTo>
                  <a:lnTo>
                    <a:pt x="10313" y="12589"/>
                  </a:lnTo>
                  <a:lnTo>
                    <a:pt x="10360" y="12450"/>
                  </a:lnTo>
                  <a:lnTo>
                    <a:pt x="10360" y="7479"/>
                  </a:lnTo>
                  <a:lnTo>
                    <a:pt x="10313" y="6783"/>
                  </a:lnTo>
                  <a:lnTo>
                    <a:pt x="10267" y="6039"/>
                  </a:lnTo>
                  <a:lnTo>
                    <a:pt x="10128" y="5342"/>
                  </a:lnTo>
                  <a:lnTo>
                    <a:pt x="9942" y="4646"/>
                  </a:lnTo>
                  <a:lnTo>
                    <a:pt x="9802" y="3949"/>
                  </a:lnTo>
                  <a:lnTo>
                    <a:pt x="9663" y="3159"/>
                  </a:lnTo>
                  <a:lnTo>
                    <a:pt x="9617" y="2416"/>
                  </a:lnTo>
                  <a:lnTo>
                    <a:pt x="9570" y="1719"/>
                  </a:lnTo>
                  <a:lnTo>
                    <a:pt x="9617" y="1068"/>
                  </a:lnTo>
                  <a:lnTo>
                    <a:pt x="9709" y="465"/>
                  </a:lnTo>
                  <a:lnTo>
                    <a:pt x="9709" y="279"/>
                  </a:lnTo>
                  <a:lnTo>
                    <a:pt x="9617" y="139"/>
                  </a:lnTo>
                  <a:lnTo>
                    <a:pt x="9524" y="46"/>
                  </a:lnTo>
                  <a:lnTo>
                    <a:pt x="9338" y="0"/>
                  </a:lnTo>
                  <a:lnTo>
                    <a:pt x="7851" y="0"/>
                  </a:lnTo>
                  <a:lnTo>
                    <a:pt x="7851" y="1905"/>
                  </a:lnTo>
                  <a:lnTo>
                    <a:pt x="7851" y="2183"/>
                  </a:lnTo>
                  <a:lnTo>
                    <a:pt x="7805" y="2462"/>
                  </a:lnTo>
                  <a:lnTo>
                    <a:pt x="7619" y="2973"/>
                  </a:lnTo>
                  <a:lnTo>
                    <a:pt x="7387" y="3438"/>
                  </a:lnTo>
                  <a:lnTo>
                    <a:pt x="7062" y="3809"/>
                  </a:lnTo>
                  <a:lnTo>
                    <a:pt x="6643" y="4135"/>
                  </a:lnTo>
                  <a:lnTo>
                    <a:pt x="6179" y="4413"/>
                  </a:lnTo>
                  <a:lnTo>
                    <a:pt x="5668" y="4553"/>
                  </a:lnTo>
                  <a:lnTo>
                    <a:pt x="5436" y="4599"/>
                  </a:lnTo>
                  <a:lnTo>
                    <a:pt x="4878" y="4599"/>
                  </a:lnTo>
                  <a:lnTo>
                    <a:pt x="4599" y="4553"/>
                  </a:lnTo>
                  <a:lnTo>
                    <a:pt x="4088" y="4413"/>
                  </a:lnTo>
                  <a:lnTo>
                    <a:pt x="3624" y="4135"/>
                  </a:lnTo>
                  <a:lnTo>
                    <a:pt x="3252" y="3809"/>
                  </a:lnTo>
                  <a:lnTo>
                    <a:pt x="2927" y="3438"/>
                  </a:lnTo>
                  <a:lnTo>
                    <a:pt x="2648" y="2973"/>
                  </a:lnTo>
                  <a:lnTo>
                    <a:pt x="2509" y="2462"/>
                  </a:lnTo>
                  <a:lnTo>
                    <a:pt x="2462" y="2183"/>
                  </a:lnTo>
                  <a:lnTo>
                    <a:pt x="2462" y="1905"/>
                  </a:lnTo>
                  <a:lnTo>
                    <a:pt x="2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103"/>
          <p:cNvGrpSpPr/>
          <p:nvPr/>
        </p:nvGrpSpPr>
        <p:grpSpPr>
          <a:xfrm>
            <a:off x="3257190" y="1158125"/>
            <a:ext cx="292675" cy="320550"/>
            <a:chOff x="2526075" y="1310525"/>
            <a:chExt cx="292675" cy="320550"/>
          </a:xfrm>
        </p:grpSpPr>
        <p:sp>
          <p:nvSpPr>
            <p:cNvPr id="1170" name="Google Shape;1170;p103"/>
            <p:cNvSpPr/>
            <p:nvPr/>
          </p:nvSpPr>
          <p:spPr>
            <a:xfrm>
              <a:off x="2638725" y="1410400"/>
              <a:ext cx="68550" cy="37175"/>
            </a:xfrm>
            <a:custGeom>
              <a:rect b="b" l="l" r="r" t="t"/>
              <a:pathLst>
                <a:path extrusionOk="0" h="1487" w="2742">
                  <a:moveTo>
                    <a:pt x="372" y="0"/>
                  </a:moveTo>
                  <a:lnTo>
                    <a:pt x="233" y="47"/>
                  </a:lnTo>
                  <a:lnTo>
                    <a:pt x="93" y="93"/>
                  </a:lnTo>
                  <a:lnTo>
                    <a:pt x="0" y="232"/>
                  </a:lnTo>
                  <a:lnTo>
                    <a:pt x="0" y="372"/>
                  </a:lnTo>
                  <a:lnTo>
                    <a:pt x="0" y="1115"/>
                  </a:lnTo>
                  <a:lnTo>
                    <a:pt x="0" y="1254"/>
                  </a:lnTo>
                  <a:lnTo>
                    <a:pt x="93" y="1394"/>
                  </a:lnTo>
                  <a:lnTo>
                    <a:pt x="233" y="1440"/>
                  </a:lnTo>
                  <a:lnTo>
                    <a:pt x="372" y="1487"/>
                  </a:lnTo>
                  <a:lnTo>
                    <a:pt x="2323" y="1487"/>
                  </a:lnTo>
                  <a:lnTo>
                    <a:pt x="2462" y="1440"/>
                  </a:lnTo>
                  <a:lnTo>
                    <a:pt x="2602" y="1394"/>
                  </a:lnTo>
                  <a:lnTo>
                    <a:pt x="2695" y="1254"/>
                  </a:lnTo>
                  <a:lnTo>
                    <a:pt x="2741" y="1115"/>
                  </a:lnTo>
                  <a:lnTo>
                    <a:pt x="2741" y="372"/>
                  </a:lnTo>
                  <a:lnTo>
                    <a:pt x="2695" y="232"/>
                  </a:lnTo>
                  <a:lnTo>
                    <a:pt x="2602" y="93"/>
                  </a:lnTo>
                  <a:lnTo>
                    <a:pt x="2462" y="47"/>
                  </a:lnTo>
                  <a:lnTo>
                    <a:pt x="2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3"/>
            <p:cNvSpPr/>
            <p:nvPr/>
          </p:nvSpPr>
          <p:spPr>
            <a:xfrm>
              <a:off x="2663100" y="1310525"/>
              <a:ext cx="18625" cy="81300"/>
            </a:xfrm>
            <a:custGeom>
              <a:rect b="b" l="l" r="r" t="t"/>
              <a:pathLst>
                <a:path extrusionOk="0" h="3252" w="745">
                  <a:moveTo>
                    <a:pt x="1" y="0"/>
                  </a:moveTo>
                  <a:lnTo>
                    <a:pt x="1" y="3252"/>
                  </a:lnTo>
                  <a:lnTo>
                    <a:pt x="744" y="3252"/>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3"/>
            <p:cNvSpPr/>
            <p:nvPr/>
          </p:nvSpPr>
          <p:spPr>
            <a:xfrm>
              <a:off x="2700275" y="1310525"/>
              <a:ext cx="110350" cy="116150"/>
            </a:xfrm>
            <a:custGeom>
              <a:rect b="b" l="l" r="r" t="t"/>
              <a:pathLst>
                <a:path extrusionOk="0" h="4646" w="4414">
                  <a:moveTo>
                    <a:pt x="0" y="0"/>
                  </a:moveTo>
                  <a:lnTo>
                    <a:pt x="0" y="3252"/>
                  </a:lnTo>
                  <a:lnTo>
                    <a:pt x="279" y="3298"/>
                  </a:lnTo>
                  <a:lnTo>
                    <a:pt x="465" y="3438"/>
                  </a:lnTo>
                  <a:lnTo>
                    <a:pt x="651" y="3577"/>
                  </a:lnTo>
                  <a:lnTo>
                    <a:pt x="837" y="3763"/>
                  </a:lnTo>
                  <a:lnTo>
                    <a:pt x="1115" y="3809"/>
                  </a:lnTo>
                  <a:lnTo>
                    <a:pt x="1952" y="3949"/>
                  </a:lnTo>
                  <a:lnTo>
                    <a:pt x="2788" y="4135"/>
                  </a:lnTo>
                  <a:lnTo>
                    <a:pt x="3624" y="4367"/>
                  </a:lnTo>
                  <a:lnTo>
                    <a:pt x="4414" y="4646"/>
                  </a:lnTo>
                  <a:lnTo>
                    <a:pt x="4367" y="4227"/>
                  </a:lnTo>
                  <a:lnTo>
                    <a:pt x="4228" y="3809"/>
                  </a:lnTo>
                  <a:lnTo>
                    <a:pt x="4089" y="3391"/>
                  </a:lnTo>
                  <a:lnTo>
                    <a:pt x="3903" y="3020"/>
                  </a:lnTo>
                  <a:lnTo>
                    <a:pt x="3717" y="2648"/>
                  </a:lnTo>
                  <a:lnTo>
                    <a:pt x="3485" y="2276"/>
                  </a:lnTo>
                  <a:lnTo>
                    <a:pt x="3206" y="1951"/>
                  </a:lnTo>
                  <a:lnTo>
                    <a:pt x="2927" y="1626"/>
                  </a:lnTo>
                  <a:lnTo>
                    <a:pt x="2648" y="1347"/>
                  </a:lnTo>
                  <a:lnTo>
                    <a:pt x="2323" y="1068"/>
                  </a:lnTo>
                  <a:lnTo>
                    <a:pt x="1998" y="836"/>
                  </a:lnTo>
                  <a:lnTo>
                    <a:pt x="1626" y="604"/>
                  </a:lnTo>
                  <a:lnTo>
                    <a:pt x="1255" y="418"/>
                  </a:lnTo>
                  <a:lnTo>
                    <a:pt x="837" y="232"/>
                  </a:lnTo>
                  <a:lnTo>
                    <a:pt x="419" y="9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3"/>
            <p:cNvSpPr/>
            <p:nvPr/>
          </p:nvSpPr>
          <p:spPr>
            <a:xfrm>
              <a:off x="2534200" y="1310525"/>
              <a:ext cx="110350" cy="116150"/>
            </a:xfrm>
            <a:custGeom>
              <a:rect b="b" l="l" r="r" t="t"/>
              <a:pathLst>
                <a:path extrusionOk="0" h="4646" w="4414">
                  <a:moveTo>
                    <a:pt x="4414" y="0"/>
                  </a:moveTo>
                  <a:lnTo>
                    <a:pt x="3995" y="93"/>
                  </a:lnTo>
                  <a:lnTo>
                    <a:pt x="3577" y="232"/>
                  </a:lnTo>
                  <a:lnTo>
                    <a:pt x="3159" y="418"/>
                  </a:lnTo>
                  <a:lnTo>
                    <a:pt x="2788" y="604"/>
                  </a:lnTo>
                  <a:lnTo>
                    <a:pt x="2462" y="836"/>
                  </a:lnTo>
                  <a:lnTo>
                    <a:pt x="2091" y="1068"/>
                  </a:lnTo>
                  <a:lnTo>
                    <a:pt x="1766" y="1347"/>
                  </a:lnTo>
                  <a:lnTo>
                    <a:pt x="1487" y="1626"/>
                  </a:lnTo>
                  <a:lnTo>
                    <a:pt x="1208" y="1951"/>
                  </a:lnTo>
                  <a:lnTo>
                    <a:pt x="929" y="2276"/>
                  </a:lnTo>
                  <a:lnTo>
                    <a:pt x="697" y="2648"/>
                  </a:lnTo>
                  <a:lnTo>
                    <a:pt x="511" y="3020"/>
                  </a:lnTo>
                  <a:lnTo>
                    <a:pt x="325" y="3391"/>
                  </a:lnTo>
                  <a:lnTo>
                    <a:pt x="186" y="3809"/>
                  </a:lnTo>
                  <a:lnTo>
                    <a:pt x="47" y="4227"/>
                  </a:lnTo>
                  <a:lnTo>
                    <a:pt x="0" y="4646"/>
                  </a:lnTo>
                  <a:lnTo>
                    <a:pt x="790" y="4367"/>
                  </a:lnTo>
                  <a:lnTo>
                    <a:pt x="1626" y="4135"/>
                  </a:lnTo>
                  <a:lnTo>
                    <a:pt x="2462" y="3949"/>
                  </a:lnTo>
                  <a:lnTo>
                    <a:pt x="3299" y="3809"/>
                  </a:lnTo>
                  <a:lnTo>
                    <a:pt x="3577" y="3763"/>
                  </a:lnTo>
                  <a:lnTo>
                    <a:pt x="3763" y="3577"/>
                  </a:lnTo>
                  <a:lnTo>
                    <a:pt x="3949" y="3438"/>
                  </a:lnTo>
                  <a:lnTo>
                    <a:pt x="4181" y="3298"/>
                  </a:lnTo>
                  <a:lnTo>
                    <a:pt x="4414" y="3252"/>
                  </a:lnTo>
                  <a:lnTo>
                    <a:pt x="44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3"/>
            <p:cNvSpPr/>
            <p:nvPr/>
          </p:nvSpPr>
          <p:spPr>
            <a:xfrm>
              <a:off x="2526075" y="1424325"/>
              <a:ext cx="292675" cy="206750"/>
            </a:xfrm>
            <a:custGeom>
              <a:rect b="b" l="l" r="r" t="t"/>
              <a:pathLst>
                <a:path extrusionOk="0" h="8270" w="11707">
                  <a:moveTo>
                    <a:pt x="1115" y="3949"/>
                  </a:moveTo>
                  <a:lnTo>
                    <a:pt x="1719" y="4367"/>
                  </a:lnTo>
                  <a:lnTo>
                    <a:pt x="2369" y="4693"/>
                  </a:lnTo>
                  <a:lnTo>
                    <a:pt x="3020" y="5018"/>
                  </a:lnTo>
                  <a:lnTo>
                    <a:pt x="3717" y="5204"/>
                  </a:lnTo>
                  <a:lnTo>
                    <a:pt x="4135" y="7294"/>
                  </a:lnTo>
                  <a:lnTo>
                    <a:pt x="3391" y="7062"/>
                  </a:lnTo>
                  <a:lnTo>
                    <a:pt x="2648" y="6690"/>
                  </a:lnTo>
                  <a:lnTo>
                    <a:pt x="1998" y="6272"/>
                  </a:lnTo>
                  <a:lnTo>
                    <a:pt x="1347" y="5761"/>
                  </a:lnTo>
                  <a:lnTo>
                    <a:pt x="1115" y="3949"/>
                  </a:lnTo>
                  <a:close/>
                  <a:moveTo>
                    <a:pt x="10592" y="3949"/>
                  </a:moveTo>
                  <a:lnTo>
                    <a:pt x="10360" y="5761"/>
                  </a:lnTo>
                  <a:lnTo>
                    <a:pt x="9756" y="6272"/>
                  </a:lnTo>
                  <a:lnTo>
                    <a:pt x="9059" y="6690"/>
                  </a:lnTo>
                  <a:lnTo>
                    <a:pt x="8316" y="7062"/>
                  </a:lnTo>
                  <a:lnTo>
                    <a:pt x="7572" y="7294"/>
                  </a:lnTo>
                  <a:lnTo>
                    <a:pt x="7990" y="5204"/>
                  </a:lnTo>
                  <a:lnTo>
                    <a:pt x="8687" y="5018"/>
                  </a:lnTo>
                  <a:lnTo>
                    <a:pt x="9338" y="4693"/>
                  </a:lnTo>
                  <a:lnTo>
                    <a:pt x="9988" y="4367"/>
                  </a:lnTo>
                  <a:lnTo>
                    <a:pt x="10592" y="3949"/>
                  </a:lnTo>
                  <a:close/>
                  <a:moveTo>
                    <a:pt x="4553" y="5390"/>
                  </a:moveTo>
                  <a:lnTo>
                    <a:pt x="5203" y="5482"/>
                  </a:lnTo>
                  <a:lnTo>
                    <a:pt x="5853" y="5529"/>
                  </a:lnTo>
                  <a:lnTo>
                    <a:pt x="6504" y="5482"/>
                  </a:lnTo>
                  <a:lnTo>
                    <a:pt x="7201" y="5390"/>
                  </a:lnTo>
                  <a:lnTo>
                    <a:pt x="7201" y="5390"/>
                  </a:lnTo>
                  <a:lnTo>
                    <a:pt x="6736" y="7434"/>
                  </a:lnTo>
                  <a:lnTo>
                    <a:pt x="6318" y="7480"/>
                  </a:lnTo>
                  <a:lnTo>
                    <a:pt x="5853" y="7526"/>
                  </a:lnTo>
                  <a:lnTo>
                    <a:pt x="5389" y="7480"/>
                  </a:lnTo>
                  <a:lnTo>
                    <a:pt x="4971" y="7434"/>
                  </a:lnTo>
                  <a:lnTo>
                    <a:pt x="4553" y="5390"/>
                  </a:lnTo>
                  <a:close/>
                  <a:moveTo>
                    <a:pt x="3717" y="1"/>
                  </a:moveTo>
                  <a:lnTo>
                    <a:pt x="2834" y="140"/>
                  </a:lnTo>
                  <a:lnTo>
                    <a:pt x="1951" y="372"/>
                  </a:lnTo>
                  <a:lnTo>
                    <a:pt x="1115" y="605"/>
                  </a:lnTo>
                  <a:lnTo>
                    <a:pt x="232" y="930"/>
                  </a:lnTo>
                  <a:lnTo>
                    <a:pt x="139" y="976"/>
                  </a:lnTo>
                  <a:lnTo>
                    <a:pt x="47" y="1069"/>
                  </a:lnTo>
                  <a:lnTo>
                    <a:pt x="0" y="1209"/>
                  </a:lnTo>
                  <a:lnTo>
                    <a:pt x="0" y="1301"/>
                  </a:lnTo>
                  <a:lnTo>
                    <a:pt x="604" y="5993"/>
                  </a:lnTo>
                  <a:lnTo>
                    <a:pt x="650" y="6133"/>
                  </a:lnTo>
                  <a:lnTo>
                    <a:pt x="743" y="6226"/>
                  </a:lnTo>
                  <a:lnTo>
                    <a:pt x="1254" y="6690"/>
                  </a:lnTo>
                  <a:lnTo>
                    <a:pt x="1858" y="7108"/>
                  </a:lnTo>
                  <a:lnTo>
                    <a:pt x="2462" y="7434"/>
                  </a:lnTo>
                  <a:lnTo>
                    <a:pt x="3113" y="7712"/>
                  </a:lnTo>
                  <a:lnTo>
                    <a:pt x="3763" y="7945"/>
                  </a:lnTo>
                  <a:lnTo>
                    <a:pt x="4460" y="8130"/>
                  </a:lnTo>
                  <a:lnTo>
                    <a:pt x="5157" y="8223"/>
                  </a:lnTo>
                  <a:lnTo>
                    <a:pt x="5853" y="8270"/>
                  </a:lnTo>
                  <a:lnTo>
                    <a:pt x="6550" y="8223"/>
                  </a:lnTo>
                  <a:lnTo>
                    <a:pt x="7247" y="8130"/>
                  </a:lnTo>
                  <a:lnTo>
                    <a:pt x="7944" y="7945"/>
                  </a:lnTo>
                  <a:lnTo>
                    <a:pt x="8594" y="7712"/>
                  </a:lnTo>
                  <a:lnTo>
                    <a:pt x="9245" y="7434"/>
                  </a:lnTo>
                  <a:lnTo>
                    <a:pt x="9849" y="7108"/>
                  </a:lnTo>
                  <a:lnTo>
                    <a:pt x="10453" y="6690"/>
                  </a:lnTo>
                  <a:lnTo>
                    <a:pt x="10964" y="6226"/>
                  </a:lnTo>
                  <a:lnTo>
                    <a:pt x="11057" y="6133"/>
                  </a:lnTo>
                  <a:lnTo>
                    <a:pt x="11103" y="5993"/>
                  </a:lnTo>
                  <a:lnTo>
                    <a:pt x="11707" y="1301"/>
                  </a:lnTo>
                  <a:lnTo>
                    <a:pt x="11707" y="1209"/>
                  </a:lnTo>
                  <a:lnTo>
                    <a:pt x="11660" y="1069"/>
                  </a:lnTo>
                  <a:lnTo>
                    <a:pt x="11568" y="976"/>
                  </a:lnTo>
                  <a:lnTo>
                    <a:pt x="11475" y="930"/>
                  </a:lnTo>
                  <a:lnTo>
                    <a:pt x="10592" y="605"/>
                  </a:lnTo>
                  <a:lnTo>
                    <a:pt x="9756" y="372"/>
                  </a:lnTo>
                  <a:lnTo>
                    <a:pt x="8873" y="140"/>
                  </a:lnTo>
                  <a:lnTo>
                    <a:pt x="7990" y="1"/>
                  </a:lnTo>
                  <a:lnTo>
                    <a:pt x="7990" y="651"/>
                  </a:lnTo>
                  <a:lnTo>
                    <a:pt x="7990" y="744"/>
                  </a:lnTo>
                  <a:lnTo>
                    <a:pt x="8734" y="883"/>
                  </a:lnTo>
                  <a:lnTo>
                    <a:pt x="9477" y="1069"/>
                  </a:lnTo>
                  <a:lnTo>
                    <a:pt x="10174" y="1255"/>
                  </a:lnTo>
                  <a:lnTo>
                    <a:pt x="10917" y="1534"/>
                  </a:lnTo>
                  <a:lnTo>
                    <a:pt x="10731" y="2881"/>
                  </a:lnTo>
                  <a:lnTo>
                    <a:pt x="10685" y="2927"/>
                  </a:lnTo>
                  <a:lnTo>
                    <a:pt x="10174" y="3345"/>
                  </a:lnTo>
                  <a:lnTo>
                    <a:pt x="9616" y="3717"/>
                  </a:lnTo>
                  <a:lnTo>
                    <a:pt x="9059" y="4042"/>
                  </a:lnTo>
                  <a:lnTo>
                    <a:pt x="8455" y="4275"/>
                  </a:lnTo>
                  <a:lnTo>
                    <a:pt x="7851" y="4507"/>
                  </a:lnTo>
                  <a:lnTo>
                    <a:pt x="7201" y="4646"/>
                  </a:lnTo>
                  <a:lnTo>
                    <a:pt x="6550" y="4739"/>
                  </a:lnTo>
                  <a:lnTo>
                    <a:pt x="5203" y="4739"/>
                  </a:lnTo>
                  <a:lnTo>
                    <a:pt x="4506" y="4646"/>
                  </a:lnTo>
                  <a:lnTo>
                    <a:pt x="3902" y="4507"/>
                  </a:lnTo>
                  <a:lnTo>
                    <a:pt x="3252" y="4275"/>
                  </a:lnTo>
                  <a:lnTo>
                    <a:pt x="2648" y="4042"/>
                  </a:lnTo>
                  <a:lnTo>
                    <a:pt x="2091" y="3717"/>
                  </a:lnTo>
                  <a:lnTo>
                    <a:pt x="1533" y="3345"/>
                  </a:lnTo>
                  <a:lnTo>
                    <a:pt x="1022" y="2927"/>
                  </a:lnTo>
                  <a:lnTo>
                    <a:pt x="976" y="2881"/>
                  </a:lnTo>
                  <a:lnTo>
                    <a:pt x="790" y="1534"/>
                  </a:lnTo>
                  <a:lnTo>
                    <a:pt x="1533" y="1255"/>
                  </a:lnTo>
                  <a:lnTo>
                    <a:pt x="2276" y="1069"/>
                  </a:lnTo>
                  <a:lnTo>
                    <a:pt x="2973" y="883"/>
                  </a:lnTo>
                  <a:lnTo>
                    <a:pt x="3763" y="744"/>
                  </a:lnTo>
                  <a:lnTo>
                    <a:pt x="3717" y="651"/>
                  </a:lnTo>
                  <a:lnTo>
                    <a:pt x="37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103"/>
          <p:cNvSpPr/>
          <p:nvPr/>
        </p:nvSpPr>
        <p:spPr>
          <a:xfrm>
            <a:off x="4003242" y="1158125"/>
            <a:ext cx="320575" cy="320550"/>
          </a:xfrm>
          <a:custGeom>
            <a:rect b="b" l="l" r="r" t="t"/>
            <a:pathLst>
              <a:path extrusionOk="0" h="12822" w="12823">
                <a:moveTo>
                  <a:pt x="6597" y="9616"/>
                </a:moveTo>
                <a:lnTo>
                  <a:pt x="6783" y="9663"/>
                </a:lnTo>
                <a:lnTo>
                  <a:pt x="6922" y="9709"/>
                </a:lnTo>
                <a:lnTo>
                  <a:pt x="7062" y="9756"/>
                </a:lnTo>
                <a:lnTo>
                  <a:pt x="7154" y="9849"/>
                </a:lnTo>
                <a:lnTo>
                  <a:pt x="7247" y="9988"/>
                </a:lnTo>
                <a:lnTo>
                  <a:pt x="7340" y="10127"/>
                </a:lnTo>
                <a:lnTo>
                  <a:pt x="7387" y="10267"/>
                </a:lnTo>
                <a:lnTo>
                  <a:pt x="7387" y="10406"/>
                </a:lnTo>
                <a:lnTo>
                  <a:pt x="7387" y="10592"/>
                </a:lnTo>
                <a:lnTo>
                  <a:pt x="7340" y="10731"/>
                </a:lnTo>
                <a:lnTo>
                  <a:pt x="7247" y="10871"/>
                </a:lnTo>
                <a:lnTo>
                  <a:pt x="7154" y="10964"/>
                </a:lnTo>
                <a:lnTo>
                  <a:pt x="7062" y="11103"/>
                </a:lnTo>
                <a:lnTo>
                  <a:pt x="6922" y="11149"/>
                </a:lnTo>
                <a:lnTo>
                  <a:pt x="6783" y="11196"/>
                </a:lnTo>
                <a:lnTo>
                  <a:pt x="6597" y="11242"/>
                </a:lnTo>
                <a:lnTo>
                  <a:pt x="6086" y="11242"/>
                </a:lnTo>
                <a:lnTo>
                  <a:pt x="5761" y="11196"/>
                </a:lnTo>
                <a:lnTo>
                  <a:pt x="5482" y="11103"/>
                </a:lnTo>
                <a:lnTo>
                  <a:pt x="5250" y="10964"/>
                </a:lnTo>
                <a:lnTo>
                  <a:pt x="5017" y="10778"/>
                </a:lnTo>
                <a:lnTo>
                  <a:pt x="4832" y="10545"/>
                </a:lnTo>
                <a:lnTo>
                  <a:pt x="4692" y="10313"/>
                </a:lnTo>
                <a:lnTo>
                  <a:pt x="4599" y="10034"/>
                </a:lnTo>
                <a:lnTo>
                  <a:pt x="4599" y="9709"/>
                </a:lnTo>
                <a:lnTo>
                  <a:pt x="4599" y="9616"/>
                </a:lnTo>
                <a:close/>
                <a:moveTo>
                  <a:pt x="5761" y="0"/>
                </a:moveTo>
                <a:lnTo>
                  <a:pt x="5064" y="46"/>
                </a:lnTo>
                <a:lnTo>
                  <a:pt x="4367" y="186"/>
                </a:lnTo>
                <a:lnTo>
                  <a:pt x="3717" y="418"/>
                </a:lnTo>
                <a:lnTo>
                  <a:pt x="3113" y="697"/>
                </a:lnTo>
                <a:lnTo>
                  <a:pt x="2555" y="1022"/>
                </a:lnTo>
                <a:lnTo>
                  <a:pt x="2044" y="1394"/>
                </a:lnTo>
                <a:lnTo>
                  <a:pt x="1580" y="1858"/>
                </a:lnTo>
                <a:lnTo>
                  <a:pt x="1162" y="2369"/>
                </a:lnTo>
                <a:lnTo>
                  <a:pt x="836" y="2880"/>
                </a:lnTo>
                <a:lnTo>
                  <a:pt x="511" y="3484"/>
                </a:lnTo>
                <a:lnTo>
                  <a:pt x="279" y="4088"/>
                </a:lnTo>
                <a:lnTo>
                  <a:pt x="140" y="4692"/>
                </a:lnTo>
                <a:lnTo>
                  <a:pt x="47" y="5342"/>
                </a:lnTo>
                <a:lnTo>
                  <a:pt x="0" y="6039"/>
                </a:lnTo>
                <a:lnTo>
                  <a:pt x="93" y="6690"/>
                </a:lnTo>
                <a:lnTo>
                  <a:pt x="233" y="7386"/>
                </a:lnTo>
                <a:lnTo>
                  <a:pt x="1626" y="12543"/>
                </a:lnTo>
                <a:lnTo>
                  <a:pt x="1673" y="12636"/>
                </a:lnTo>
                <a:lnTo>
                  <a:pt x="1766" y="12729"/>
                </a:lnTo>
                <a:lnTo>
                  <a:pt x="1858" y="12775"/>
                </a:lnTo>
                <a:lnTo>
                  <a:pt x="1998" y="12822"/>
                </a:lnTo>
                <a:lnTo>
                  <a:pt x="6643" y="12822"/>
                </a:lnTo>
                <a:lnTo>
                  <a:pt x="7108" y="12775"/>
                </a:lnTo>
                <a:lnTo>
                  <a:pt x="7526" y="12636"/>
                </a:lnTo>
                <a:lnTo>
                  <a:pt x="7944" y="12404"/>
                </a:lnTo>
                <a:lnTo>
                  <a:pt x="8269" y="12125"/>
                </a:lnTo>
                <a:lnTo>
                  <a:pt x="8548" y="11800"/>
                </a:lnTo>
                <a:lnTo>
                  <a:pt x="8780" y="11382"/>
                </a:lnTo>
                <a:lnTo>
                  <a:pt x="8920" y="10964"/>
                </a:lnTo>
                <a:lnTo>
                  <a:pt x="9013" y="10499"/>
                </a:lnTo>
                <a:lnTo>
                  <a:pt x="8966" y="10034"/>
                </a:lnTo>
                <a:lnTo>
                  <a:pt x="8827" y="9570"/>
                </a:lnTo>
                <a:lnTo>
                  <a:pt x="8641" y="9152"/>
                </a:lnTo>
                <a:lnTo>
                  <a:pt x="8316" y="8780"/>
                </a:lnTo>
                <a:lnTo>
                  <a:pt x="7944" y="8455"/>
                </a:lnTo>
                <a:lnTo>
                  <a:pt x="7573" y="8223"/>
                </a:lnTo>
                <a:lnTo>
                  <a:pt x="7108" y="8083"/>
                </a:lnTo>
                <a:lnTo>
                  <a:pt x="6597" y="8037"/>
                </a:lnTo>
                <a:lnTo>
                  <a:pt x="6225" y="8083"/>
                </a:lnTo>
                <a:lnTo>
                  <a:pt x="5854" y="8130"/>
                </a:lnTo>
                <a:lnTo>
                  <a:pt x="5993" y="7712"/>
                </a:lnTo>
                <a:lnTo>
                  <a:pt x="6132" y="7294"/>
                </a:lnTo>
                <a:lnTo>
                  <a:pt x="6365" y="6922"/>
                </a:lnTo>
                <a:lnTo>
                  <a:pt x="6690" y="6597"/>
                </a:lnTo>
                <a:lnTo>
                  <a:pt x="7062" y="6364"/>
                </a:lnTo>
                <a:lnTo>
                  <a:pt x="7433" y="6132"/>
                </a:lnTo>
                <a:lnTo>
                  <a:pt x="7898" y="6039"/>
                </a:lnTo>
                <a:lnTo>
                  <a:pt x="8362" y="5993"/>
                </a:lnTo>
                <a:lnTo>
                  <a:pt x="11196" y="5946"/>
                </a:lnTo>
                <a:lnTo>
                  <a:pt x="11521" y="5946"/>
                </a:lnTo>
                <a:lnTo>
                  <a:pt x="11847" y="5853"/>
                </a:lnTo>
                <a:lnTo>
                  <a:pt x="12125" y="5714"/>
                </a:lnTo>
                <a:lnTo>
                  <a:pt x="12358" y="5528"/>
                </a:lnTo>
                <a:lnTo>
                  <a:pt x="12543" y="5249"/>
                </a:lnTo>
                <a:lnTo>
                  <a:pt x="12683" y="5017"/>
                </a:lnTo>
                <a:lnTo>
                  <a:pt x="12776" y="4692"/>
                </a:lnTo>
                <a:lnTo>
                  <a:pt x="12822" y="4413"/>
                </a:lnTo>
                <a:lnTo>
                  <a:pt x="8873" y="4367"/>
                </a:lnTo>
                <a:lnTo>
                  <a:pt x="8734" y="4367"/>
                </a:lnTo>
                <a:lnTo>
                  <a:pt x="8641" y="4274"/>
                </a:lnTo>
                <a:lnTo>
                  <a:pt x="8548" y="4135"/>
                </a:lnTo>
                <a:lnTo>
                  <a:pt x="8502" y="3995"/>
                </a:lnTo>
                <a:lnTo>
                  <a:pt x="8548" y="3856"/>
                </a:lnTo>
                <a:lnTo>
                  <a:pt x="8641" y="3763"/>
                </a:lnTo>
                <a:lnTo>
                  <a:pt x="8734" y="3670"/>
                </a:lnTo>
                <a:lnTo>
                  <a:pt x="8873" y="3624"/>
                </a:lnTo>
                <a:lnTo>
                  <a:pt x="11382" y="3624"/>
                </a:lnTo>
                <a:lnTo>
                  <a:pt x="11196" y="3252"/>
                </a:lnTo>
                <a:lnTo>
                  <a:pt x="11010" y="2880"/>
                </a:lnTo>
                <a:lnTo>
                  <a:pt x="10778" y="2509"/>
                </a:lnTo>
                <a:lnTo>
                  <a:pt x="10499" y="2183"/>
                </a:lnTo>
                <a:lnTo>
                  <a:pt x="10221" y="1858"/>
                </a:lnTo>
                <a:lnTo>
                  <a:pt x="9895" y="1533"/>
                </a:lnTo>
                <a:lnTo>
                  <a:pt x="9570" y="1254"/>
                </a:lnTo>
                <a:lnTo>
                  <a:pt x="9199" y="1022"/>
                </a:lnTo>
                <a:lnTo>
                  <a:pt x="8827" y="790"/>
                </a:lnTo>
                <a:lnTo>
                  <a:pt x="8455" y="604"/>
                </a:lnTo>
                <a:lnTo>
                  <a:pt x="8037" y="418"/>
                </a:lnTo>
                <a:lnTo>
                  <a:pt x="7619" y="279"/>
                </a:lnTo>
                <a:lnTo>
                  <a:pt x="7201" y="139"/>
                </a:lnTo>
                <a:lnTo>
                  <a:pt x="6783" y="93"/>
                </a:lnTo>
                <a:lnTo>
                  <a:pt x="6318" y="46"/>
                </a:lnTo>
                <a:lnTo>
                  <a:pt x="58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3"/>
          <p:cNvSpPr/>
          <p:nvPr/>
        </p:nvSpPr>
        <p:spPr>
          <a:xfrm>
            <a:off x="4742994" y="1158125"/>
            <a:ext cx="320575" cy="320550"/>
          </a:xfrm>
          <a:custGeom>
            <a:rect b="b" l="l" r="r" t="t"/>
            <a:pathLst>
              <a:path extrusionOk="0" h="12822" w="12823">
                <a:moveTo>
                  <a:pt x="4786" y="3205"/>
                </a:moveTo>
                <a:lnTo>
                  <a:pt x="4786" y="3949"/>
                </a:lnTo>
                <a:lnTo>
                  <a:pt x="2649" y="3949"/>
                </a:lnTo>
                <a:lnTo>
                  <a:pt x="2649" y="3205"/>
                </a:lnTo>
                <a:close/>
                <a:moveTo>
                  <a:pt x="4786" y="4692"/>
                </a:moveTo>
                <a:lnTo>
                  <a:pt x="4786" y="4971"/>
                </a:lnTo>
                <a:lnTo>
                  <a:pt x="4786" y="5203"/>
                </a:lnTo>
                <a:lnTo>
                  <a:pt x="4693" y="5435"/>
                </a:lnTo>
                <a:lnTo>
                  <a:pt x="2742" y="5435"/>
                </a:lnTo>
                <a:lnTo>
                  <a:pt x="2649" y="5203"/>
                </a:lnTo>
                <a:lnTo>
                  <a:pt x="2649" y="4971"/>
                </a:lnTo>
                <a:lnTo>
                  <a:pt x="2649" y="4692"/>
                </a:lnTo>
                <a:close/>
                <a:moveTo>
                  <a:pt x="3624" y="6922"/>
                </a:moveTo>
                <a:lnTo>
                  <a:pt x="3950" y="6968"/>
                </a:lnTo>
                <a:lnTo>
                  <a:pt x="4321" y="7061"/>
                </a:lnTo>
                <a:lnTo>
                  <a:pt x="4600" y="7201"/>
                </a:lnTo>
                <a:lnTo>
                  <a:pt x="4925" y="7386"/>
                </a:lnTo>
                <a:lnTo>
                  <a:pt x="5204" y="7572"/>
                </a:lnTo>
                <a:lnTo>
                  <a:pt x="5483" y="7758"/>
                </a:lnTo>
                <a:lnTo>
                  <a:pt x="5715" y="8037"/>
                </a:lnTo>
                <a:lnTo>
                  <a:pt x="5947" y="8316"/>
                </a:lnTo>
                <a:lnTo>
                  <a:pt x="6133" y="8594"/>
                </a:lnTo>
                <a:lnTo>
                  <a:pt x="6319" y="8919"/>
                </a:lnTo>
                <a:lnTo>
                  <a:pt x="6458" y="9245"/>
                </a:lnTo>
                <a:lnTo>
                  <a:pt x="6551" y="9570"/>
                </a:lnTo>
                <a:lnTo>
                  <a:pt x="6644" y="9942"/>
                </a:lnTo>
                <a:lnTo>
                  <a:pt x="6691" y="10313"/>
                </a:lnTo>
                <a:lnTo>
                  <a:pt x="6737" y="10731"/>
                </a:lnTo>
                <a:lnTo>
                  <a:pt x="6691" y="10871"/>
                </a:lnTo>
                <a:lnTo>
                  <a:pt x="6598" y="10964"/>
                </a:lnTo>
                <a:lnTo>
                  <a:pt x="6505" y="11056"/>
                </a:lnTo>
                <a:lnTo>
                  <a:pt x="6365" y="11103"/>
                </a:lnTo>
                <a:lnTo>
                  <a:pt x="6180" y="11056"/>
                </a:lnTo>
                <a:lnTo>
                  <a:pt x="6087" y="10964"/>
                </a:lnTo>
                <a:lnTo>
                  <a:pt x="5994" y="10871"/>
                </a:lnTo>
                <a:lnTo>
                  <a:pt x="5947" y="10731"/>
                </a:lnTo>
                <a:lnTo>
                  <a:pt x="5947" y="10406"/>
                </a:lnTo>
                <a:lnTo>
                  <a:pt x="5901" y="10081"/>
                </a:lnTo>
                <a:lnTo>
                  <a:pt x="5761" y="9523"/>
                </a:lnTo>
                <a:lnTo>
                  <a:pt x="5529" y="9012"/>
                </a:lnTo>
                <a:lnTo>
                  <a:pt x="5158" y="8548"/>
                </a:lnTo>
                <a:lnTo>
                  <a:pt x="4786" y="8176"/>
                </a:lnTo>
                <a:lnTo>
                  <a:pt x="4554" y="8037"/>
                </a:lnTo>
                <a:lnTo>
                  <a:pt x="4321" y="7897"/>
                </a:lnTo>
                <a:lnTo>
                  <a:pt x="4089" y="7805"/>
                </a:lnTo>
                <a:lnTo>
                  <a:pt x="3810" y="7712"/>
                </a:lnTo>
                <a:lnTo>
                  <a:pt x="3532" y="7665"/>
                </a:lnTo>
                <a:lnTo>
                  <a:pt x="3299" y="7665"/>
                </a:lnTo>
                <a:lnTo>
                  <a:pt x="3113" y="7619"/>
                </a:lnTo>
                <a:lnTo>
                  <a:pt x="3021" y="7572"/>
                </a:lnTo>
                <a:lnTo>
                  <a:pt x="2928" y="7433"/>
                </a:lnTo>
                <a:lnTo>
                  <a:pt x="2881" y="7294"/>
                </a:lnTo>
                <a:lnTo>
                  <a:pt x="2928" y="7154"/>
                </a:lnTo>
                <a:lnTo>
                  <a:pt x="3021" y="7015"/>
                </a:lnTo>
                <a:lnTo>
                  <a:pt x="3113" y="6922"/>
                </a:lnTo>
                <a:close/>
                <a:moveTo>
                  <a:pt x="5529" y="0"/>
                </a:moveTo>
                <a:lnTo>
                  <a:pt x="5390" y="46"/>
                </a:lnTo>
                <a:lnTo>
                  <a:pt x="5250" y="46"/>
                </a:lnTo>
                <a:lnTo>
                  <a:pt x="5018" y="232"/>
                </a:lnTo>
                <a:lnTo>
                  <a:pt x="4879" y="465"/>
                </a:lnTo>
                <a:lnTo>
                  <a:pt x="4832" y="604"/>
                </a:lnTo>
                <a:lnTo>
                  <a:pt x="4832" y="743"/>
                </a:lnTo>
                <a:lnTo>
                  <a:pt x="4786" y="2462"/>
                </a:lnTo>
                <a:lnTo>
                  <a:pt x="2602" y="2462"/>
                </a:lnTo>
                <a:lnTo>
                  <a:pt x="2556" y="2230"/>
                </a:lnTo>
                <a:lnTo>
                  <a:pt x="2463" y="2044"/>
                </a:lnTo>
                <a:lnTo>
                  <a:pt x="2324" y="1905"/>
                </a:lnTo>
                <a:lnTo>
                  <a:pt x="2184" y="1765"/>
                </a:lnTo>
                <a:lnTo>
                  <a:pt x="1999" y="1626"/>
                </a:lnTo>
                <a:lnTo>
                  <a:pt x="1766" y="1579"/>
                </a:lnTo>
                <a:lnTo>
                  <a:pt x="1580" y="1487"/>
                </a:lnTo>
                <a:lnTo>
                  <a:pt x="1302" y="1487"/>
                </a:lnTo>
                <a:lnTo>
                  <a:pt x="1069" y="1533"/>
                </a:lnTo>
                <a:lnTo>
                  <a:pt x="791" y="1579"/>
                </a:lnTo>
                <a:lnTo>
                  <a:pt x="605" y="1672"/>
                </a:lnTo>
                <a:lnTo>
                  <a:pt x="373" y="1812"/>
                </a:lnTo>
                <a:lnTo>
                  <a:pt x="233" y="1998"/>
                </a:lnTo>
                <a:lnTo>
                  <a:pt x="94" y="2183"/>
                </a:lnTo>
                <a:lnTo>
                  <a:pt x="47" y="2416"/>
                </a:lnTo>
                <a:lnTo>
                  <a:pt x="1" y="2648"/>
                </a:lnTo>
                <a:lnTo>
                  <a:pt x="1" y="9477"/>
                </a:lnTo>
                <a:lnTo>
                  <a:pt x="47" y="9802"/>
                </a:lnTo>
                <a:lnTo>
                  <a:pt x="94" y="10127"/>
                </a:lnTo>
                <a:lnTo>
                  <a:pt x="187" y="10453"/>
                </a:lnTo>
                <a:lnTo>
                  <a:pt x="326" y="10778"/>
                </a:lnTo>
                <a:lnTo>
                  <a:pt x="465" y="11056"/>
                </a:lnTo>
                <a:lnTo>
                  <a:pt x="651" y="11335"/>
                </a:lnTo>
                <a:lnTo>
                  <a:pt x="884" y="11614"/>
                </a:lnTo>
                <a:lnTo>
                  <a:pt x="1116" y="11846"/>
                </a:lnTo>
                <a:lnTo>
                  <a:pt x="1395" y="12032"/>
                </a:lnTo>
                <a:lnTo>
                  <a:pt x="1673" y="12218"/>
                </a:lnTo>
                <a:lnTo>
                  <a:pt x="1999" y="12404"/>
                </a:lnTo>
                <a:lnTo>
                  <a:pt x="2324" y="12543"/>
                </a:lnTo>
                <a:lnTo>
                  <a:pt x="2649" y="12636"/>
                </a:lnTo>
                <a:lnTo>
                  <a:pt x="3021" y="12729"/>
                </a:lnTo>
                <a:lnTo>
                  <a:pt x="3392" y="12775"/>
                </a:lnTo>
                <a:lnTo>
                  <a:pt x="3810" y="12822"/>
                </a:lnTo>
                <a:lnTo>
                  <a:pt x="9013" y="12822"/>
                </a:lnTo>
                <a:lnTo>
                  <a:pt x="9385" y="12775"/>
                </a:lnTo>
                <a:lnTo>
                  <a:pt x="9803" y="12729"/>
                </a:lnTo>
                <a:lnTo>
                  <a:pt x="10128" y="12636"/>
                </a:lnTo>
                <a:lnTo>
                  <a:pt x="10500" y="12543"/>
                </a:lnTo>
                <a:lnTo>
                  <a:pt x="10825" y="12404"/>
                </a:lnTo>
                <a:lnTo>
                  <a:pt x="11150" y="12218"/>
                </a:lnTo>
                <a:lnTo>
                  <a:pt x="11429" y="12032"/>
                </a:lnTo>
                <a:lnTo>
                  <a:pt x="11708" y="11846"/>
                </a:lnTo>
                <a:lnTo>
                  <a:pt x="11940" y="11614"/>
                </a:lnTo>
                <a:lnTo>
                  <a:pt x="12172" y="11335"/>
                </a:lnTo>
                <a:lnTo>
                  <a:pt x="12358" y="11056"/>
                </a:lnTo>
                <a:lnTo>
                  <a:pt x="12498" y="10778"/>
                </a:lnTo>
                <a:lnTo>
                  <a:pt x="12637" y="10453"/>
                </a:lnTo>
                <a:lnTo>
                  <a:pt x="12730" y="10127"/>
                </a:lnTo>
                <a:lnTo>
                  <a:pt x="12776" y="9802"/>
                </a:lnTo>
                <a:lnTo>
                  <a:pt x="12823" y="9477"/>
                </a:lnTo>
                <a:lnTo>
                  <a:pt x="12776" y="9477"/>
                </a:lnTo>
                <a:lnTo>
                  <a:pt x="12776" y="790"/>
                </a:lnTo>
                <a:lnTo>
                  <a:pt x="12776" y="604"/>
                </a:lnTo>
                <a:lnTo>
                  <a:pt x="12730" y="465"/>
                </a:lnTo>
                <a:lnTo>
                  <a:pt x="12683" y="325"/>
                </a:lnTo>
                <a:lnTo>
                  <a:pt x="12590" y="232"/>
                </a:lnTo>
                <a:lnTo>
                  <a:pt x="12451" y="139"/>
                </a:lnTo>
                <a:lnTo>
                  <a:pt x="12358" y="93"/>
                </a:lnTo>
                <a:lnTo>
                  <a:pt x="12172" y="46"/>
                </a:lnTo>
                <a:lnTo>
                  <a:pt x="12033" y="0"/>
                </a:lnTo>
                <a:lnTo>
                  <a:pt x="11894" y="46"/>
                </a:lnTo>
                <a:lnTo>
                  <a:pt x="11754" y="93"/>
                </a:lnTo>
                <a:lnTo>
                  <a:pt x="11615" y="139"/>
                </a:lnTo>
                <a:lnTo>
                  <a:pt x="11522" y="232"/>
                </a:lnTo>
                <a:lnTo>
                  <a:pt x="11429" y="325"/>
                </a:lnTo>
                <a:lnTo>
                  <a:pt x="11336" y="465"/>
                </a:lnTo>
                <a:lnTo>
                  <a:pt x="11290" y="604"/>
                </a:lnTo>
                <a:lnTo>
                  <a:pt x="11290" y="790"/>
                </a:lnTo>
                <a:lnTo>
                  <a:pt x="11290" y="6086"/>
                </a:lnTo>
                <a:lnTo>
                  <a:pt x="11243" y="6225"/>
                </a:lnTo>
                <a:lnTo>
                  <a:pt x="11150" y="6318"/>
                </a:lnTo>
                <a:lnTo>
                  <a:pt x="11057" y="6411"/>
                </a:lnTo>
                <a:lnTo>
                  <a:pt x="10918" y="6457"/>
                </a:lnTo>
                <a:lnTo>
                  <a:pt x="10779" y="6411"/>
                </a:lnTo>
                <a:lnTo>
                  <a:pt x="10639" y="6318"/>
                </a:lnTo>
                <a:lnTo>
                  <a:pt x="10546" y="6225"/>
                </a:lnTo>
                <a:lnTo>
                  <a:pt x="10546" y="6086"/>
                </a:lnTo>
                <a:lnTo>
                  <a:pt x="10546" y="650"/>
                </a:lnTo>
                <a:lnTo>
                  <a:pt x="10500" y="418"/>
                </a:lnTo>
                <a:lnTo>
                  <a:pt x="10361" y="186"/>
                </a:lnTo>
                <a:lnTo>
                  <a:pt x="10128" y="46"/>
                </a:lnTo>
                <a:lnTo>
                  <a:pt x="9896" y="0"/>
                </a:lnTo>
                <a:lnTo>
                  <a:pt x="9803" y="0"/>
                </a:lnTo>
                <a:lnTo>
                  <a:pt x="9571" y="46"/>
                </a:lnTo>
                <a:lnTo>
                  <a:pt x="9385" y="186"/>
                </a:lnTo>
                <a:lnTo>
                  <a:pt x="9246" y="418"/>
                </a:lnTo>
                <a:lnTo>
                  <a:pt x="9199" y="650"/>
                </a:lnTo>
                <a:lnTo>
                  <a:pt x="9199" y="6086"/>
                </a:lnTo>
                <a:lnTo>
                  <a:pt x="9153" y="6225"/>
                </a:lnTo>
                <a:lnTo>
                  <a:pt x="9060" y="6318"/>
                </a:lnTo>
                <a:lnTo>
                  <a:pt x="9013" y="6364"/>
                </a:lnTo>
                <a:lnTo>
                  <a:pt x="8874" y="6411"/>
                </a:lnTo>
                <a:lnTo>
                  <a:pt x="8781" y="6411"/>
                </a:lnTo>
                <a:lnTo>
                  <a:pt x="8595" y="6364"/>
                </a:lnTo>
                <a:lnTo>
                  <a:pt x="8502" y="6225"/>
                </a:lnTo>
                <a:lnTo>
                  <a:pt x="8456" y="6039"/>
                </a:lnTo>
                <a:lnTo>
                  <a:pt x="8456" y="650"/>
                </a:lnTo>
                <a:lnTo>
                  <a:pt x="8363" y="418"/>
                </a:lnTo>
                <a:lnTo>
                  <a:pt x="8270" y="186"/>
                </a:lnTo>
                <a:lnTo>
                  <a:pt x="8038" y="46"/>
                </a:lnTo>
                <a:lnTo>
                  <a:pt x="7806" y="0"/>
                </a:lnTo>
                <a:lnTo>
                  <a:pt x="7713" y="0"/>
                </a:lnTo>
                <a:lnTo>
                  <a:pt x="7480" y="46"/>
                </a:lnTo>
                <a:lnTo>
                  <a:pt x="7295" y="186"/>
                </a:lnTo>
                <a:lnTo>
                  <a:pt x="7155" y="418"/>
                </a:lnTo>
                <a:lnTo>
                  <a:pt x="7109" y="650"/>
                </a:lnTo>
                <a:lnTo>
                  <a:pt x="7109" y="6086"/>
                </a:lnTo>
                <a:lnTo>
                  <a:pt x="7062" y="6225"/>
                </a:lnTo>
                <a:lnTo>
                  <a:pt x="6969" y="6318"/>
                </a:lnTo>
                <a:lnTo>
                  <a:pt x="6923" y="6364"/>
                </a:lnTo>
                <a:lnTo>
                  <a:pt x="6783" y="6411"/>
                </a:lnTo>
                <a:lnTo>
                  <a:pt x="6691" y="6411"/>
                </a:lnTo>
                <a:lnTo>
                  <a:pt x="6505" y="6364"/>
                </a:lnTo>
                <a:lnTo>
                  <a:pt x="6412" y="6225"/>
                </a:lnTo>
                <a:lnTo>
                  <a:pt x="6365" y="6039"/>
                </a:lnTo>
                <a:lnTo>
                  <a:pt x="6365" y="743"/>
                </a:lnTo>
                <a:lnTo>
                  <a:pt x="6319" y="604"/>
                </a:lnTo>
                <a:lnTo>
                  <a:pt x="6272" y="465"/>
                </a:lnTo>
                <a:lnTo>
                  <a:pt x="6133" y="232"/>
                </a:lnTo>
                <a:lnTo>
                  <a:pt x="5901" y="46"/>
                </a:lnTo>
                <a:lnTo>
                  <a:pt x="5761" y="46"/>
                </a:lnTo>
                <a:lnTo>
                  <a:pt x="5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3"/>
          <p:cNvSpPr/>
          <p:nvPr/>
        </p:nvSpPr>
        <p:spPr>
          <a:xfrm>
            <a:off x="5523835" y="1231275"/>
            <a:ext cx="319400" cy="174250"/>
          </a:xfrm>
          <a:custGeom>
            <a:rect b="b" l="l" r="r" t="t"/>
            <a:pathLst>
              <a:path extrusionOk="0" h="6970" w="12776">
                <a:moveTo>
                  <a:pt x="8177" y="744"/>
                </a:moveTo>
                <a:lnTo>
                  <a:pt x="8363" y="790"/>
                </a:lnTo>
                <a:lnTo>
                  <a:pt x="8456" y="883"/>
                </a:lnTo>
                <a:lnTo>
                  <a:pt x="8548" y="976"/>
                </a:lnTo>
                <a:lnTo>
                  <a:pt x="8548" y="1116"/>
                </a:lnTo>
                <a:lnTo>
                  <a:pt x="8548" y="1301"/>
                </a:lnTo>
                <a:lnTo>
                  <a:pt x="8456" y="1394"/>
                </a:lnTo>
                <a:lnTo>
                  <a:pt x="8363" y="1487"/>
                </a:lnTo>
                <a:lnTo>
                  <a:pt x="4460" y="1487"/>
                </a:lnTo>
                <a:lnTo>
                  <a:pt x="4321" y="1394"/>
                </a:lnTo>
                <a:lnTo>
                  <a:pt x="4275" y="1301"/>
                </a:lnTo>
                <a:lnTo>
                  <a:pt x="4228" y="1116"/>
                </a:lnTo>
                <a:lnTo>
                  <a:pt x="4275" y="976"/>
                </a:lnTo>
                <a:lnTo>
                  <a:pt x="4321" y="883"/>
                </a:lnTo>
                <a:lnTo>
                  <a:pt x="4460" y="790"/>
                </a:lnTo>
                <a:lnTo>
                  <a:pt x="4600" y="744"/>
                </a:lnTo>
                <a:close/>
                <a:moveTo>
                  <a:pt x="11196" y="1534"/>
                </a:moveTo>
                <a:lnTo>
                  <a:pt x="11382" y="1627"/>
                </a:lnTo>
                <a:lnTo>
                  <a:pt x="11568" y="1720"/>
                </a:lnTo>
                <a:lnTo>
                  <a:pt x="11754" y="1812"/>
                </a:lnTo>
                <a:lnTo>
                  <a:pt x="11847" y="1998"/>
                </a:lnTo>
                <a:lnTo>
                  <a:pt x="11986" y="2184"/>
                </a:lnTo>
                <a:lnTo>
                  <a:pt x="12033" y="2370"/>
                </a:lnTo>
                <a:lnTo>
                  <a:pt x="12033" y="2602"/>
                </a:lnTo>
                <a:lnTo>
                  <a:pt x="12033" y="4042"/>
                </a:lnTo>
                <a:lnTo>
                  <a:pt x="11986" y="4275"/>
                </a:lnTo>
                <a:lnTo>
                  <a:pt x="11893" y="4507"/>
                </a:lnTo>
                <a:lnTo>
                  <a:pt x="11707" y="4693"/>
                </a:lnTo>
                <a:lnTo>
                  <a:pt x="11475" y="4786"/>
                </a:lnTo>
                <a:lnTo>
                  <a:pt x="11382" y="4553"/>
                </a:lnTo>
                <a:lnTo>
                  <a:pt x="11289" y="4368"/>
                </a:lnTo>
                <a:lnTo>
                  <a:pt x="11150" y="4182"/>
                </a:lnTo>
                <a:lnTo>
                  <a:pt x="11011" y="3996"/>
                </a:lnTo>
                <a:lnTo>
                  <a:pt x="10871" y="3810"/>
                </a:lnTo>
                <a:lnTo>
                  <a:pt x="10685" y="3717"/>
                </a:lnTo>
                <a:lnTo>
                  <a:pt x="10267" y="3531"/>
                </a:lnTo>
                <a:lnTo>
                  <a:pt x="9849" y="3438"/>
                </a:lnTo>
                <a:lnTo>
                  <a:pt x="9617" y="3438"/>
                </a:lnTo>
                <a:lnTo>
                  <a:pt x="9385" y="3485"/>
                </a:lnTo>
                <a:lnTo>
                  <a:pt x="8223" y="3717"/>
                </a:lnTo>
                <a:lnTo>
                  <a:pt x="7991" y="3764"/>
                </a:lnTo>
                <a:lnTo>
                  <a:pt x="7805" y="3857"/>
                </a:lnTo>
                <a:lnTo>
                  <a:pt x="7619" y="3949"/>
                </a:lnTo>
                <a:lnTo>
                  <a:pt x="7480" y="4089"/>
                </a:lnTo>
                <a:lnTo>
                  <a:pt x="7341" y="4275"/>
                </a:lnTo>
                <a:lnTo>
                  <a:pt x="7201" y="4414"/>
                </a:lnTo>
                <a:lnTo>
                  <a:pt x="7108" y="4600"/>
                </a:lnTo>
                <a:lnTo>
                  <a:pt x="7062" y="4832"/>
                </a:lnTo>
                <a:lnTo>
                  <a:pt x="5761" y="4832"/>
                </a:lnTo>
                <a:lnTo>
                  <a:pt x="5668" y="4600"/>
                </a:lnTo>
                <a:lnTo>
                  <a:pt x="5575" y="4414"/>
                </a:lnTo>
                <a:lnTo>
                  <a:pt x="5482" y="4275"/>
                </a:lnTo>
                <a:lnTo>
                  <a:pt x="5343" y="4089"/>
                </a:lnTo>
                <a:lnTo>
                  <a:pt x="5157" y="3949"/>
                </a:lnTo>
                <a:lnTo>
                  <a:pt x="4971" y="3857"/>
                </a:lnTo>
                <a:lnTo>
                  <a:pt x="4786" y="3764"/>
                </a:lnTo>
                <a:lnTo>
                  <a:pt x="4553" y="3717"/>
                </a:lnTo>
                <a:lnTo>
                  <a:pt x="3392" y="3485"/>
                </a:lnTo>
                <a:lnTo>
                  <a:pt x="3160" y="3438"/>
                </a:lnTo>
                <a:lnTo>
                  <a:pt x="2974" y="3438"/>
                </a:lnTo>
                <a:lnTo>
                  <a:pt x="2509" y="3531"/>
                </a:lnTo>
                <a:lnTo>
                  <a:pt x="2138" y="3717"/>
                </a:lnTo>
                <a:lnTo>
                  <a:pt x="1952" y="3810"/>
                </a:lnTo>
                <a:lnTo>
                  <a:pt x="1766" y="3996"/>
                </a:lnTo>
                <a:lnTo>
                  <a:pt x="1627" y="4182"/>
                </a:lnTo>
                <a:lnTo>
                  <a:pt x="1487" y="4368"/>
                </a:lnTo>
                <a:lnTo>
                  <a:pt x="1394" y="4553"/>
                </a:lnTo>
                <a:lnTo>
                  <a:pt x="1348" y="4786"/>
                </a:lnTo>
                <a:lnTo>
                  <a:pt x="1116" y="4693"/>
                </a:lnTo>
                <a:lnTo>
                  <a:pt x="930" y="4507"/>
                </a:lnTo>
                <a:lnTo>
                  <a:pt x="790" y="4275"/>
                </a:lnTo>
                <a:lnTo>
                  <a:pt x="744" y="4042"/>
                </a:lnTo>
                <a:lnTo>
                  <a:pt x="744" y="2602"/>
                </a:lnTo>
                <a:lnTo>
                  <a:pt x="790" y="2370"/>
                </a:lnTo>
                <a:lnTo>
                  <a:pt x="837" y="2184"/>
                </a:lnTo>
                <a:lnTo>
                  <a:pt x="930" y="1998"/>
                </a:lnTo>
                <a:lnTo>
                  <a:pt x="1069" y="1812"/>
                </a:lnTo>
                <a:lnTo>
                  <a:pt x="1208" y="1720"/>
                </a:lnTo>
                <a:lnTo>
                  <a:pt x="1394" y="1627"/>
                </a:lnTo>
                <a:lnTo>
                  <a:pt x="1627" y="1534"/>
                </a:lnTo>
                <a:lnTo>
                  <a:pt x="3531" y="1534"/>
                </a:lnTo>
                <a:lnTo>
                  <a:pt x="3717" y="1812"/>
                </a:lnTo>
                <a:lnTo>
                  <a:pt x="3949" y="2045"/>
                </a:lnTo>
                <a:lnTo>
                  <a:pt x="4275" y="2184"/>
                </a:lnTo>
                <a:lnTo>
                  <a:pt x="4414" y="2231"/>
                </a:lnTo>
                <a:lnTo>
                  <a:pt x="4600" y="2277"/>
                </a:lnTo>
                <a:lnTo>
                  <a:pt x="8177" y="2277"/>
                </a:lnTo>
                <a:lnTo>
                  <a:pt x="8363" y="2231"/>
                </a:lnTo>
                <a:lnTo>
                  <a:pt x="8548" y="2184"/>
                </a:lnTo>
                <a:lnTo>
                  <a:pt x="8827" y="2045"/>
                </a:lnTo>
                <a:lnTo>
                  <a:pt x="9106" y="1812"/>
                </a:lnTo>
                <a:lnTo>
                  <a:pt x="9245" y="1534"/>
                </a:lnTo>
                <a:close/>
                <a:moveTo>
                  <a:pt x="4600" y="1"/>
                </a:moveTo>
                <a:lnTo>
                  <a:pt x="4414" y="47"/>
                </a:lnTo>
                <a:lnTo>
                  <a:pt x="4228" y="94"/>
                </a:lnTo>
                <a:lnTo>
                  <a:pt x="3949" y="233"/>
                </a:lnTo>
                <a:lnTo>
                  <a:pt x="3717" y="465"/>
                </a:lnTo>
                <a:lnTo>
                  <a:pt x="3531" y="790"/>
                </a:lnTo>
                <a:lnTo>
                  <a:pt x="1441" y="790"/>
                </a:lnTo>
                <a:lnTo>
                  <a:pt x="1116" y="930"/>
                </a:lnTo>
                <a:lnTo>
                  <a:pt x="790" y="1069"/>
                </a:lnTo>
                <a:lnTo>
                  <a:pt x="512" y="1301"/>
                </a:lnTo>
                <a:lnTo>
                  <a:pt x="326" y="1580"/>
                </a:lnTo>
                <a:lnTo>
                  <a:pt x="140" y="1905"/>
                </a:lnTo>
                <a:lnTo>
                  <a:pt x="47" y="2231"/>
                </a:lnTo>
                <a:lnTo>
                  <a:pt x="1" y="2602"/>
                </a:lnTo>
                <a:lnTo>
                  <a:pt x="1" y="4042"/>
                </a:lnTo>
                <a:lnTo>
                  <a:pt x="47" y="4321"/>
                </a:lnTo>
                <a:lnTo>
                  <a:pt x="94" y="4600"/>
                </a:lnTo>
                <a:lnTo>
                  <a:pt x="233" y="4832"/>
                </a:lnTo>
                <a:lnTo>
                  <a:pt x="372" y="5064"/>
                </a:lnTo>
                <a:lnTo>
                  <a:pt x="605" y="5250"/>
                </a:lnTo>
                <a:lnTo>
                  <a:pt x="790" y="5390"/>
                </a:lnTo>
                <a:lnTo>
                  <a:pt x="1069" y="5482"/>
                </a:lnTo>
                <a:lnTo>
                  <a:pt x="1348" y="5575"/>
                </a:lnTo>
                <a:lnTo>
                  <a:pt x="1394" y="5808"/>
                </a:lnTo>
                <a:lnTo>
                  <a:pt x="1487" y="5993"/>
                </a:lnTo>
                <a:lnTo>
                  <a:pt x="1627" y="6226"/>
                </a:lnTo>
                <a:lnTo>
                  <a:pt x="1766" y="6412"/>
                </a:lnTo>
                <a:lnTo>
                  <a:pt x="2045" y="6644"/>
                </a:lnTo>
                <a:lnTo>
                  <a:pt x="2370" y="6830"/>
                </a:lnTo>
                <a:lnTo>
                  <a:pt x="2695" y="6923"/>
                </a:lnTo>
                <a:lnTo>
                  <a:pt x="3067" y="6969"/>
                </a:lnTo>
                <a:lnTo>
                  <a:pt x="3392" y="6923"/>
                </a:lnTo>
                <a:lnTo>
                  <a:pt x="4553" y="6690"/>
                </a:lnTo>
                <a:lnTo>
                  <a:pt x="4786" y="6644"/>
                </a:lnTo>
                <a:lnTo>
                  <a:pt x="4971" y="6551"/>
                </a:lnTo>
                <a:lnTo>
                  <a:pt x="5157" y="6412"/>
                </a:lnTo>
                <a:lnTo>
                  <a:pt x="5343" y="6319"/>
                </a:lnTo>
                <a:lnTo>
                  <a:pt x="5482" y="6133"/>
                </a:lnTo>
                <a:lnTo>
                  <a:pt x="5575" y="5947"/>
                </a:lnTo>
                <a:lnTo>
                  <a:pt x="5668" y="5761"/>
                </a:lnTo>
                <a:lnTo>
                  <a:pt x="5761" y="5575"/>
                </a:lnTo>
                <a:lnTo>
                  <a:pt x="7062" y="5575"/>
                </a:lnTo>
                <a:lnTo>
                  <a:pt x="7108" y="5761"/>
                </a:lnTo>
                <a:lnTo>
                  <a:pt x="7201" y="5947"/>
                </a:lnTo>
                <a:lnTo>
                  <a:pt x="7341" y="6133"/>
                </a:lnTo>
                <a:lnTo>
                  <a:pt x="7480" y="6319"/>
                </a:lnTo>
                <a:lnTo>
                  <a:pt x="7619" y="6412"/>
                </a:lnTo>
                <a:lnTo>
                  <a:pt x="7805" y="6551"/>
                </a:lnTo>
                <a:lnTo>
                  <a:pt x="7991" y="6644"/>
                </a:lnTo>
                <a:lnTo>
                  <a:pt x="8223" y="6690"/>
                </a:lnTo>
                <a:lnTo>
                  <a:pt x="9385" y="6923"/>
                </a:lnTo>
                <a:lnTo>
                  <a:pt x="9756" y="6969"/>
                </a:lnTo>
                <a:lnTo>
                  <a:pt x="10082" y="6923"/>
                </a:lnTo>
                <a:lnTo>
                  <a:pt x="10453" y="6830"/>
                </a:lnTo>
                <a:lnTo>
                  <a:pt x="10732" y="6644"/>
                </a:lnTo>
                <a:lnTo>
                  <a:pt x="11011" y="6412"/>
                </a:lnTo>
                <a:lnTo>
                  <a:pt x="11150" y="6226"/>
                </a:lnTo>
                <a:lnTo>
                  <a:pt x="11289" y="5993"/>
                </a:lnTo>
                <a:lnTo>
                  <a:pt x="11382" y="5808"/>
                </a:lnTo>
                <a:lnTo>
                  <a:pt x="11475" y="5575"/>
                </a:lnTo>
                <a:lnTo>
                  <a:pt x="11754" y="5482"/>
                </a:lnTo>
                <a:lnTo>
                  <a:pt x="11986" y="5390"/>
                </a:lnTo>
                <a:lnTo>
                  <a:pt x="12219" y="5250"/>
                </a:lnTo>
                <a:lnTo>
                  <a:pt x="12404" y="5064"/>
                </a:lnTo>
                <a:lnTo>
                  <a:pt x="12590" y="4832"/>
                </a:lnTo>
                <a:lnTo>
                  <a:pt x="12683" y="4600"/>
                </a:lnTo>
                <a:lnTo>
                  <a:pt x="12776" y="4321"/>
                </a:lnTo>
                <a:lnTo>
                  <a:pt x="12776" y="4042"/>
                </a:lnTo>
                <a:lnTo>
                  <a:pt x="12776" y="2602"/>
                </a:lnTo>
                <a:lnTo>
                  <a:pt x="12776" y="2231"/>
                </a:lnTo>
                <a:lnTo>
                  <a:pt x="12637" y="1905"/>
                </a:lnTo>
                <a:lnTo>
                  <a:pt x="12497" y="1580"/>
                </a:lnTo>
                <a:lnTo>
                  <a:pt x="12265" y="1301"/>
                </a:lnTo>
                <a:lnTo>
                  <a:pt x="11986" y="1069"/>
                </a:lnTo>
                <a:lnTo>
                  <a:pt x="11707" y="930"/>
                </a:lnTo>
                <a:lnTo>
                  <a:pt x="11336" y="790"/>
                </a:lnTo>
                <a:lnTo>
                  <a:pt x="9245" y="790"/>
                </a:lnTo>
                <a:lnTo>
                  <a:pt x="9106" y="465"/>
                </a:lnTo>
                <a:lnTo>
                  <a:pt x="8874" y="233"/>
                </a:lnTo>
                <a:lnTo>
                  <a:pt x="8548" y="94"/>
                </a:lnTo>
                <a:lnTo>
                  <a:pt x="8363" y="47"/>
                </a:lnTo>
                <a:lnTo>
                  <a:pt x="81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 name="Google Shape;1178;p103"/>
          <p:cNvGrpSpPr/>
          <p:nvPr/>
        </p:nvGrpSpPr>
        <p:grpSpPr>
          <a:xfrm>
            <a:off x="6329469" y="1158125"/>
            <a:ext cx="191650" cy="320550"/>
            <a:chOff x="5609575" y="1310525"/>
            <a:chExt cx="191650" cy="320550"/>
          </a:xfrm>
        </p:grpSpPr>
        <p:sp>
          <p:nvSpPr>
            <p:cNvPr id="1179" name="Google Shape;1179;p103"/>
            <p:cNvSpPr/>
            <p:nvPr/>
          </p:nvSpPr>
          <p:spPr>
            <a:xfrm>
              <a:off x="5743125" y="1409225"/>
              <a:ext cx="58100" cy="212575"/>
            </a:xfrm>
            <a:custGeom>
              <a:rect b="b" l="l" r="r" t="t"/>
              <a:pathLst>
                <a:path extrusionOk="0" h="8503" w="2324">
                  <a:moveTo>
                    <a:pt x="1" y="1"/>
                  </a:moveTo>
                  <a:lnTo>
                    <a:pt x="419" y="1441"/>
                  </a:lnTo>
                  <a:lnTo>
                    <a:pt x="698" y="2695"/>
                  </a:lnTo>
                  <a:lnTo>
                    <a:pt x="837" y="3717"/>
                  </a:lnTo>
                  <a:lnTo>
                    <a:pt x="930" y="4600"/>
                  </a:lnTo>
                  <a:lnTo>
                    <a:pt x="883" y="5668"/>
                  </a:lnTo>
                  <a:lnTo>
                    <a:pt x="698" y="6644"/>
                  </a:lnTo>
                  <a:lnTo>
                    <a:pt x="465" y="7619"/>
                  </a:lnTo>
                  <a:lnTo>
                    <a:pt x="326" y="8038"/>
                  </a:lnTo>
                  <a:lnTo>
                    <a:pt x="140" y="8502"/>
                  </a:lnTo>
                  <a:lnTo>
                    <a:pt x="605" y="8223"/>
                  </a:lnTo>
                  <a:lnTo>
                    <a:pt x="1023" y="7898"/>
                  </a:lnTo>
                  <a:lnTo>
                    <a:pt x="1394" y="7527"/>
                  </a:lnTo>
                  <a:lnTo>
                    <a:pt x="1720" y="7108"/>
                  </a:lnTo>
                  <a:lnTo>
                    <a:pt x="1952" y="6644"/>
                  </a:lnTo>
                  <a:lnTo>
                    <a:pt x="2138" y="6133"/>
                  </a:lnTo>
                  <a:lnTo>
                    <a:pt x="2277" y="5622"/>
                  </a:lnTo>
                  <a:lnTo>
                    <a:pt x="2324" y="5064"/>
                  </a:lnTo>
                  <a:lnTo>
                    <a:pt x="2277" y="4553"/>
                  </a:lnTo>
                  <a:lnTo>
                    <a:pt x="2091" y="3996"/>
                  </a:lnTo>
                  <a:lnTo>
                    <a:pt x="1859" y="3346"/>
                  </a:lnTo>
                  <a:lnTo>
                    <a:pt x="1580" y="2695"/>
                  </a:lnTo>
                  <a:lnTo>
                    <a:pt x="1209" y="1998"/>
                  </a:lnTo>
                  <a:lnTo>
                    <a:pt x="837" y="1348"/>
                  </a:lnTo>
                  <a:lnTo>
                    <a:pt x="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3"/>
            <p:cNvSpPr/>
            <p:nvPr/>
          </p:nvSpPr>
          <p:spPr>
            <a:xfrm>
              <a:off x="5609575" y="1409225"/>
              <a:ext cx="58100" cy="212575"/>
            </a:xfrm>
            <a:custGeom>
              <a:rect b="b" l="l" r="r" t="t"/>
              <a:pathLst>
                <a:path extrusionOk="0" h="8503" w="2324">
                  <a:moveTo>
                    <a:pt x="2277" y="1"/>
                  </a:moveTo>
                  <a:lnTo>
                    <a:pt x="1487" y="1348"/>
                  </a:lnTo>
                  <a:lnTo>
                    <a:pt x="1115" y="1998"/>
                  </a:lnTo>
                  <a:lnTo>
                    <a:pt x="744" y="2695"/>
                  </a:lnTo>
                  <a:lnTo>
                    <a:pt x="465" y="3346"/>
                  </a:lnTo>
                  <a:lnTo>
                    <a:pt x="233" y="3996"/>
                  </a:lnTo>
                  <a:lnTo>
                    <a:pt x="93" y="4553"/>
                  </a:lnTo>
                  <a:lnTo>
                    <a:pt x="0" y="5064"/>
                  </a:lnTo>
                  <a:lnTo>
                    <a:pt x="47" y="5622"/>
                  </a:lnTo>
                  <a:lnTo>
                    <a:pt x="186" y="6133"/>
                  </a:lnTo>
                  <a:lnTo>
                    <a:pt x="372" y="6644"/>
                  </a:lnTo>
                  <a:lnTo>
                    <a:pt x="604" y="7108"/>
                  </a:lnTo>
                  <a:lnTo>
                    <a:pt x="929" y="7527"/>
                  </a:lnTo>
                  <a:lnTo>
                    <a:pt x="1301" y="7898"/>
                  </a:lnTo>
                  <a:lnTo>
                    <a:pt x="1719" y="8223"/>
                  </a:lnTo>
                  <a:lnTo>
                    <a:pt x="2184" y="8502"/>
                  </a:lnTo>
                  <a:lnTo>
                    <a:pt x="1998" y="8038"/>
                  </a:lnTo>
                  <a:lnTo>
                    <a:pt x="1859" y="7619"/>
                  </a:lnTo>
                  <a:lnTo>
                    <a:pt x="1626" y="6644"/>
                  </a:lnTo>
                  <a:lnTo>
                    <a:pt x="1487" y="5668"/>
                  </a:lnTo>
                  <a:lnTo>
                    <a:pt x="1440" y="4600"/>
                  </a:lnTo>
                  <a:lnTo>
                    <a:pt x="1487" y="3717"/>
                  </a:lnTo>
                  <a:lnTo>
                    <a:pt x="1626" y="2695"/>
                  </a:lnTo>
                  <a:lnTo>
                    <a:pt x="1905" y="1441"/>
                  </a:lnTo>
                  <a:lnTo>
                    <a:pt x="2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03"/>
            <p:cNvSpPr/>
            <p:nvPr/>
          </p:nvSpPr>
          <p:spPr>
            <a:xfrm>
              <a:off x="5664150" y="1409225"/>
              <a:ext cx="83650" cy="221850"/>
            </a:xfrm>
            <a:custGeom>
              <a:rect b="b" l="l" r="r" t="t"/>
              <a:pathLst>
                <a:path extrusionOk="0" h="8874" w="3346">
                  <a:moveTo>
                    <a:pt x="930" y="1"/>
                  </a:moveTo>
                  <a:lnTo>
                    <a:pt x="558" y="1301"/>
                  </a:lnTo>
                  <a:lnTo>
                    <a:pt x="233" y="2556"/>
                  </a:lnTo>
                  <a:lnTo>
                    <a:pt x="47" y="3671"/>
                  </a:lnTo>
                  <a:lnTo>
                    <a:pt x="1" y="4135"/>
                  </a:lnTo>
                  <a:lnTo>
                    <a:pt x="1" y="4600"/>
                  </a:lnTo>
                  <a:lnTo>
                    <a:pt x="1" y="5204"/>
                  </a:lnTo>
                  <a:lnTo>
                    <a:pt x="47" y="5808"/>
                  </a:lnTo>
                  <a:lnTo>
                    <a:pt x="140" y="6365"/>
                  </a:lnTo>
                  <a:lnTo>
                    <a:pt x="280" y="6923"/>
                  </a:lnTo>
                  <a:lnTo>
                    <a:pt x="419" y="7434"/>
                  </a:lnTo>
                  <a:lnTo>
                    <a:pt x="605" y="7945"/>
                  </a:lnTo>
                  <a:lnTo>
                    <a:pt x="791" y="8409"/>
                  </a:lnTo>
                  <a:lnTo>
                    <a:pt x="1023" y="8827"/>
                  </a:lnTo>
                  <a:lnTo>
                    <a:pt x="1673" y="8874"/>
                  </a:lnTo>
                  <a:lnTo>
                    <a:pt x="2277" y="8827"/>
                  </a:lnTo>
                  <a:lnTo>
                    <a:pt x="2509" y="8409"/>
                  </a:lnTo>
                  <a:lnTo>
                    <a:pt x="2742" y="7945"/>
                  </a:lnTo>
                  <a:lnTo>
                    <a:pt x="2881" y="7434"/>
                  </a:lnTo>
                  <a:lnTo>
                    <a:pt x="3067" y="6923"/>
                  </a:lnTo>
                  <a:lnTo>
                    <a:pt x="3160" y="6365"/>
                  </a:lnTo>
                  <a:lnTo>
                    <a:pt x="3253" y="5808"/>
                  </a:lnTo>
                  <a:lnTo>
                    <a:pt x="3299" y="5204"/>
                  </a:lnTo>
                  <a:lnTo>
                    <a:pt x="3346" y="4600"/>
                  </a:lnTo>
                  <a:lnTo>
                    <a:pt x="3299" y="4135"/>
                  </a:lnTo>
                  <a:lnTo>
                    <a:pt x="3253" y="3671"/>
                  </a:lnTo>
                  <a:lnTo>
                    <a:pt x="3067" y="2556"/>
                  </a:lnTo>
                  <a:lnTo>
                    <a:pt x="2742" y="1301"/>
                  </a:lnTo>
                  <a:lnTo>
                    <a:pt x="2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3"/>
            <p:cNvSpPr/>
            <p:nvPr/>
          </p:nvSpPr>
          <p:spPr>
            <a:xfrm>
              <a:off x="5679250" y="1358125"/>
              <a:ext cx="52300" cy="32550"/>
            </a:xfrm>
            <a:custGeom>
              <a:rect b="b" l="l" r="r" t="t"/>
              <a:pathLst>
                <a:path extrusionOk="0" h="1302" w="2092">
                  <a:moveTo>
                    <a:pt x="1" y="1"/>
                  </a:moveTo>
                  <a:lnTo>
                    <a:pt x="1" y="1301"/>
                  </a:lnTo>
                  <a:lnTo>
                    <a:pt x="2091" y="1301"/>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3"/>
            <p:cNvSpPr/>
            <p:nvPr/>
          </p:nvSpPr>
          <p:spPr>
            <a:xfrm>
              <a:off x="5629325" y="1310525"/>
              <a:ext cx="152150" cy="29050"/>
            </a:xfrm>
            <a:custGeom>
              <a:rect b="b" l="l" r="r" t="t"/>
              <a:pathLst>
                <a:path extrusionOk="0" h="1162" w="6086">
                  <a:moveTo>
                    <a:pt x="0" y="0"/>
                  </a:moveTo>
                  <a:lnTo>
                    <a:pt x="0" y="790"/>
                  </a:lnTo>
                  <a:lnTo>
                    <a:pt x="47" y="929"/>
                  </a:lnTo>
                  <a:lnTo>
                    <a:pt x="139" y="1022"/>
                  </a:lnTo>
                  <a:lnTo>
                    <a:pt x="232" y="1115"/>
                  </a:lnTo>
                  <a:lnTo>
                    <a:pt x="372" y="1161"/>
                  </a:lnTo>
                  <a:lnTo>
                    <a:pt x="5714" y="1161"/>
                  </a:lnTo>
                  <a:lnTo>
                    <a:pt x="5854" y="1115"/>
                  </a:lnTo>
                  <a:lnTo>
                    <a:pt x="5946" y="1022"/>
                  </a:lnTo>
                  <a:lnTo>
                    <a:pt x="6039" y="929"/>
                  </a:lnTo>
                  <a:lnTo>
                    <a:pt x="6086" y="790"/>
                  </a:lnTo>
                  <a:lnTo>
                    <a:pt x="6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103"/>
          <p:cNvGrpSpPr/>
          <p:nvPr/>
        </p:nvGrpSpPr>
        <p:grpSpPr>
          <a:xfrm>
            <a:off x="7036756" y="1158700"/>
            <a:ext cx="319425" cy="319400"/>
            <a:chOff x="6304075" y="1310525"/>
            <a:chExt cx="319425" cy="319400"/>
          </a:xfrm>
        </p:grpSpPr>
        <p:sp>
          <p:nvSpPr>
            <p:cNvPr id="1185" name="Google Shape;1185;p103"/>
            <p:cNvSpPr/>
            <p:nvPr/>
          </p:nvSpPr>
          <p:spPr>
            <a:xfrm>
              <a:off x="6304075" y="1372075"/>
              <a:ext cx="108050" cy="146350"/>
            </a:xfrm>
            <a:custGeom>
              <a:rect b="b" l="l" r="r" t="t"/>
              <a:pathLst>
                <a:path extrusionOk="0" h="5854" w="4322">
                  <a:moveTo>
                    <a:pt x="1348" y="0"/>
                  </a:moveTo>
                  <a:lnTo>
                    <a:pt x="1069" y="418"/>
                  </a:lnTo>
                  <a:lnTo>
                    <a:pt x="791" y="836"/>
                  </a:lnTo>
                  <a:lnTo>
                    <a:pt x="558" y="1301"/>
                  </a:lnTo>
                  <a:lnTo>
                    <a:pt x="373" y="1765"/>
                  </a:lnTo>
                  <a:lnTo>
                    <a:pt x="187" y="2276"/>
                  </a:lnTo>
                  <a:lnTo>
                    <a:pt x="94" y="2787"/>
                  </a:lnTo>
                  <a:lnTo>
                    <a:pt x="1" y="3299"/>
                  </a:lnTo>
                  <a:lnTo>
                    <a:pt x="1" y="3856"/>
                  </a:lnTo>
                  <a:lnTo>
                    <a:pt x="651" y="4321"/>
                  </a:lnTo>
                  <a:lnTo>
                    <a:pt x="1348" y="4785"/>
                  </a:lnTo>
                  <a:lnTo>
                    <a:pt x="2091" y="5110"/>
                  </a:lnTo>
                  <a:lnTo>
                    <a:pt x="2881" y="5435"/>
                  </a:lnTo>
                  <a:lnTo>
                    <a:pt x="3578" y="5668"/>
                  </a:lnTo>
                  <a:lnTo>
                    <a:pt x="4321" y="5854"/>
                  </a:lnTo>
                  <a:lnTo>
                    <a:pt x="4321" y="5807"/>
                  </a:lnTo>
                  <a:lnTo>
                    <a:pt x="4182" y="5389"/>
                  </a:lnTo>
                  <a:lnTo>
                    <a:pt x="4043" y="4971"/>
                  </a:lnTo>
                  <a:lnTo>
                    <a:pt x="3764" y="4599"/>
                  </a:lnTo>
                  <a:lnTo>
                    <a:pt x="3439" y="4181"/>
                  </a:lnTo>
                  <a:lnTo>
                    <a:pt x="2928" y="3577"/>
                  </a:lnTo>
                  <a:lnTo>
                    <a:pt x="2510" y="2973"/>
                  </a:lnTo>
                  <a:lnTo>
                    <a:pt x="2138" y="2416"/>
                  </a:lnTo>
                  <a:lnTo>
                    <a:pt x="1906" y="1858"/>
                  </a:lnTo>
                  <a:lnTo>
                    <a:pt x="1673" y="1301"/>
                  </a:lnTo>
                  <a:lnTo>
                    <a:pt x="1534" y="836"/>
                  </a:lnTo>
                  <a:lnTo>
                    <a:pt x="1395" y="372"/>
                  </a:lnTo>
                  <a:lnTo>
                    <a:pt x="13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03"/>
            <p:cNvSpPr/>
            <p:nvPr/>
          </p:nvSpPr>
          <p:spPr>
            <a:xfrm>
              <a:off x="6355200" y="1310525"/>
              <a:ext cx="98725" cy="212550"/>
            </a:xfrm>
            <a:custGeom>
              <a:rect b="b" l="l" r="r" t="t"/>
              <a:pathLst>
                <a:path extrusionOk="0" h="8502" w="3949">
                  <a:moveTo>
                    <a:pt x="3949" y="0"/>
                  </a:moveTo>
                  <a:lnTo>
                    <a:pt x="3391" y="93"/>
                  </a:lnTo>
                  <a:lnTo>
                    <a:pt x="2834" y="186"/>
                  </a:lnTo>
                  <a:lnTo>
                    <a:pt x="2323" y="325"/>
                  </a:lnTo>
                  <a:lnTo>
                    <a:pt x="1812" y="511"/>
                  </a:lnTo>
                  <a:lnTo>
                    <a:pt x="1301" y="790"/>
                  </a:lnTo>
                  <a:lnTo>
                    <a:pt x="836" y="1068"/>
                  </a:lnTo>
                  <a:lnTo>
                    <a:pt x="418" y="1347"/>
                  </a:lnTo>
                  <a:lnTo>
                    <a:pt x="0" y="1719"/>
                  </a:lnTo>
                  <a:lnTo>
                    <a:pt x="0" y="2091"/>
                  </a:lnTo>
                  <a:lnTo>
                    <a:pt x="93" y="2555"/>
                  </a:lnTo>
                  <a:lnTo>
                    <a:pt x="186" y="3113"/>
                  </a:lnTo>
                  <a:lnTo>
                    <a:pt x="418" y="3716"/>
                  </a:lnTo>
                  <a:lnTo>
                    <a:pt x="743" y="4460"/>
                  </a:lnTo>
                  <a:lnTo>
                    <a:pt x="976" y="4878"/>
                  </a:lnTo>
                  <a:lnTo>
                    <a:pt x="1254" y="5296"/>
                  </a:lnTo>
                  <a:lnTo>
                    <a:pt x="1580" y="5714"/>
                  </a:lnTo>
                  <a:lnTo>
                    <a:pt x="1951" y="6132"/>
                  </a:lnTo>
                  <a:lnTo>
                    <a:pt x="2369" y="6643"/>
                  </a:lnTo>
                  <a:lnTo>
                    <a:pt x="2648" y="7108"/>
                  </a:lnTo>
                  <a:lnTo>
                    <a:pt x="2880" y="7619"/>
                  </a:lnTo>
                  <a:lnTo>
                    <a:pt x="3020" y="8176"/>
                  </a:lnTo>
                  <a:lnTo>
                    <a:pt x="3020" y="8408"/>
                  </a:lnTo>
                  <a:lnTo>
                    <a:pt x="3949" y="8501"/>
                  </a:lnTo>
                  <a:lnTo>
                    <a:pt x="39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03"/>
            <p:cNvSpPr/>
            <p:nvPr/>
          </p:nvSpPr>
          <p:spPr>
            <a:xfrm>
              <a:off x="6515450" y="1372075"/>
              <a:ext cx="108050" cy="146350"/>
            </a:xfrm>
            <a:custGeom>
              <a:rect b="b" l="l" r="r" t="t"/>
              <a:pathLst>
                <a:path extrusionOk="0" h="5854" w="4322">
                  <a:moveTo>
                    <a:pt x="2974" y="0"/>
                  </a:moveTo>
                  <a:lnTo>
                    <a:pt x="2928" y="372"/>
                  </a:lnTo>
                  <a:lnTo>
                    <a:pt x="2788" y="836"/>
                  </a:lnTo>
                  <a:lnTo>
                    <a:pt x="2649" y="1301"/>
                  </a:lnTo>
                  <a:lnTo>
                    <a:pt x="2417" y="1858"/>
                  </a:lnTo>
                  <a:lnTo>
                    <a:pt x="2138" y="2416"/>
                  </a:lnTo>
                  <a:lnTo>
                    <a:pt x="1813" y="2973"/>
                  </a:lnTo>
                  <a:lnTo>
                    <a:pt x="1395" y="3577"/>
                  </a:lnTo>
                  <a:lnTo>
                    <a:pt x="837" y="4181"/>
                  </a:lnTo>
                  <a:lnTo>
                    <a:pt x="558" y="4599"/>
                  </a:lnTo>
                  <a:lnTo>
                    <a:pt x="280" y="4971"/>
                  </a:lnTo>
                  <a:lnTo>
                    <a:pt x="140" y="5389"/>
                  </a:lnTo>
                  <a:lnTo>
                    <a:pt x="1" y="5807"/>
                  </a:lnTo>
                  <a:lnTo>
                    <a:pt x="1" y="5854"/>
                  </a:lnTo>
                  <a:lnTo>
                    <a:pt x="744" y="5668"/>
                  </a:lnTo>
                  <a:lnTo>
                    <a:pt x="1441" y="5435"/>
                  </a:lnTo>
                  <a:lnTo>
                    <a:pt x="2231" y="5110"/>
                  </a:lnTo>
                  <a:lnTo>
                    <a:pt x="2928" y="4739"/>
                  </a:lnTo>
                  <a:lnTo>
                    <a:pt x="3671" y="4321"/>
                  </a:lnTo>
                  <a:lnTo>
                    <a:pt x="4321" y="3856"/>
                  </a:lnTo>
                  <a:lnTo>
                    <a:pt x="4321" y="3391"/>
                  </a:lnTo>
                  <a:lnTo>
                    <a:pt x="4228" y="2834"/>
                  </a:lnTo>
                  <a:lnTo>
                    <a:pt x="4136" y="2323"/>
                  </a:lnTo>
                  <a:lnTo>
                    <a:pt x="3950" y="1812"/>
                  </a:lnTo>
                  <a:lnTo>
                    <a:pt x="3764" y="1347"/>
                  </a:lnTo>
                  <a:lnTo>
                    <a:pt x="3532" y="883"/>
                  </a:lnTo>
                  <a:lnTo>
                    <a:pt x="3253" y="418"/>
                  </a:lnTo>
                  <a:lnTo>
                    <a:pt x="29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3"/>
            <p:cNvSpPr/>
            <p:nvPr/>
          </p:nvSpPr>
          <p:spPr>
            <a:xfrm>
              <a:off x="6473650" y="1310525"/>
              <a:ext cx="98750" cy="212550"/>
            </a:xfrm>
            <a:custGeom>
              <a:rect b="b" l="l" r="r" t="t"/>
              <a:pathLst>
                <a:path extrusionOk="0" h="8502" w="3950">
                  <a:moveTo>
                    <a:pt x="1" y="0"/>
                  </a:moveTo>
                  <a:lnTo>
                    <a:pt x="1" y="8501"/>
                  </a:lnTo>
                  <a:lnTo>
                    <a:pt x="930" y="8408"/>
                  </a:lnTo>
                  <a:lnTo>
                    <a:pt x="930" y="8176"/>
                  </a:lnTo>
                  <a:lnTo>
                    <a:pt x="1069" y="7619"/>
                  </a:lnTo>
                  <a:lnTo>
                    <a:pt x="1301" y="7108"/>
                  </a:lnTo>
                  <a:lnTo>
                    <a:pt x="1580" y="6643"/>
                  </a:lnTo>
                  <a:lnTo>
                    <a:pt x="1998" y="6132"/>
                  </a:lnTo>
                  <a:lnTo>
                    <a:pt x="2323" y="5761"/>
                  </a:lnTo>
                  <a:lnTo>
                    <a:pt x="2649" y="5342"/>
                  </a:lnTo>
                  <a:lnTo>
                    <a:pt x="2927" y="4924"/>
                  </a:lnTo>
                  <a:lnTo>
                    <a:pt x="3160" y="4506"/>
                  </a:lnTo>
                  <a:lnTo>
                    <a:pt x="3531" y="3763"/>
                  </a:lnTo>
                  <a:lnTo>
                    <a:pt x="3717" y="3113"/>
                  </a:lnTo>
                  <a:lnTo>
                    <a:pt x="3856" y="2555"/>
                  </a:lnTo>
                  <a:lnTo>
                    <a:pt x="3949" y="2091"/>
                  </a:lnTo>
                  <a:lnTo>
                    <a:pt x="3949" y="1719"/>
                  </a:lnTo>
                  <a:lnTo>
                    <a:pt x="3531" y="1347"/>
                  </a:lnTo>
                  <a:lnTo>
                    <a:pt x="3113" y="1068"/>
                  </a:lnTo>
                  <a:lnTo>
                    <a:pt x="2649" y="790"/>
                  </a:lnTo>
                  <a:lnTo>
                    <a:pt x="2137" y="511"/>
                  </a:lnTo>
                  <a:lnTo>
                    <a:pt x="1626" y="325"/>
                  </a:lnTo>
                  <a:lnTo>
                    <a:pt x="1115" y="186"/>
                  </a:lnTo>
                  <a:lnTo>
                    <a:pt x="558" y="9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3"/>
            <p:cNvSpPr/>
            <p:nvPr/>
          </p:nvSpPr>
          <p:spPr>
            <a:xfrm>
              <a:off x="6379575" y="1540475"/>
              <a:ext cx="74350" cy="89450"/>
            </a:xfrm>
            <a:custGeom>
              <a:rect b="b" l="l" r="r" t="t"/>
              <a:pathLst>
                <a:path extrusionOk="0" h="3578" w="2974">
                  <a:moveTo>
                    <a:pt x="2045" y="0"/>
                  </a:moveTo>
                  <a:lnTo>
                    <a:pt x="1952" y="418"/>
                  </a:lnTo>
                  <a:lnTo>
                    <a:pt x="1766" y="883"/>
                  </a:lnTo>
                  <a:lnTo>
                    <a:pt x="1627" y="1162"/>
                  </a:lnTo>
                  <a:lnTo>
                    <a:pt x="1441" y="1487"/>
                  </a:lnTo>
                  <a:lnTo>
                    <a:pt x="1255" y="1719"/>
                  </a:lnTo>
                  <a:lnTo>
                    <a:pt x="1023" y="1951"/>
                  </a:lnTo>
                  <a:lnTo>
                    <a:pt x="790" y="2184"/>
                  </a:lnTo>
                  <a:lnTo>
                    <a:pt x="558" y="2369"/>
                  </a:lnTo>
                  <a:lnTo>
                    <a:pt x="279" y="2509"/>
                  </a:lnTo>
                  <a:lnTo>
                    <a:pt x="1" y="2648"/>
                  </a:lnTo>
                  <a:lnTo>
                    <a:pt x="697" y="3020"/>
                  </a:lnTo>
                  <a:lnTo>
                    <a:pt x="1394" y="3299"/>
                  </a:lnTo>
                  <a:lnTo>
                    <a:pt x="2184" y="3484"/>
                  </a:lnTo>
                  <a:lnTo>
                    <a:pt x="2974" y="3577"/>
                  </a:lnTo>
                  <a:lnTo>
                    <a:pt x="2974" y="47"/>
                  </a:lnTo>
                  <a:lnTo>
                    <a:pt x="20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3"/>
            <p:cNvSpPr/>
            <p:nvPr/>
          </p:nvSpPr>
          <p:spPr>
            <a:xfrm>
              <a:off x="6515450" y="1492850"/>
              <a:ext cx="106875" cy="98750"/>
            </a:xfrm>
            <a:custGeom>
              <a:rect b="b" l="l" r="r" t="t"/>
              <a:pathLst>
                <a:path extrusionOk="0" h="3950" w="4275">
                  <a:moveTo>
                    <a:pt x="4275" y="1"/>
                  </a:moveTo>
                  <a:lnTo>
                    <a:pt x="3671" y="372"/>
                  </a:lnTo>
                  <a:lnTo>
                    <a:pt x="3021" y="744"/>
                  </a:lnTo>
                  <a:lnTo>
                    <a:pt x="2370" y="1023"/>
                  </a:lnTo>
                  <a:lnTo>
                    <a:pt x="1720" y="1301"/>
                  </a:lnTo>
                  <a:lnTo>
                    <a:pt x="837" y="1580"/>
                  </a:lnTo>
                  <a:lnTo>
                    <a:pt x="1" y="1766"/>
                  </a:lnTo>
                  <a:lnTo>
                    <a:pt x="94" y="2138"/>
                  </a:lnTo>
                  <a:lnTo>
                    <a:pt x="187" y="2463"/>
                  </a:lnTo>
                  <a:lnTo>
                    <a:pt x="373" y="2788"/>
                  </a:lnTo>
                  <a:lnTo>
                    <a:pt x="558" y="3067"/>
                  </a:lnTo>
                  <a:lnTo>
                    <a:pt x="791" y="3345"/>
                  </a:lnTo>
                  <a:lnTo>
                    <a:pt x="1023" y="3531"/>
                  </a:lnTo>
                  <a:lnTo>
                    <a:pt x="1302" y="3717"/>
                  </a:lnTo>
                  <a:lnTo>
                    <a:pt x="1534" y="3856"/>
                  </a:lnTo>
                  <a:lnTo>
                    <a:pt x="1813" y="3949"/>
                  </a:lnTo>
                  <a:lnTo>
                    <a:pt x="2138" y="3949"/>
                  </a:lnTo>
                  <a:lnTo>
                    <a:pt x="2510" y="3578"/>
                  </a:lnTo>
                  <a:lnTo>
                    <a:pt x="2928" y="3160"/>
                  </a:lnTo>
                  <a:lnTo>
                    <a:pt x="3253" y="2695"/>
                  </a:lnTo>
                  <a:lnTo>
                    <a:pt x="3532" y="2184"/>
                  </a:lnTo>
                  <a:lnTo>
                    <a:pt x="3810" y="1673"/>
                  </a:lnTo>
                  <a:lnTo>
                    <a:pt x="3996" y="1115"/>
                  </a:lnTo>
                  <a:lnTo>
                    <a:pt x="4182" y="558"/>
                  </a:lnTo>
                  <a:lnTo>
                    <a:pt x="4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3"/>
            <p:cNvSpPr/>
            <p:nvPr/>
          </p:nvSpPr>
          <p:spPr>
            <a:xfrm>
              <a:off x="6473650" y="1540475"/>
              <a:ext cx="74350" cy="89450"/>
            </a:xfrm>
            <a:custGeom>
              <a:rect b="b" l="l" r="r" t="t"/>
              <a:pathLst>
                <a:path extrusionOk="0" h="3578" w="2974">
                  <a:moveTo>
                    <a:pt x="930" y="0"/>
                  </a:moveTo>
                  <a:lnTo>
                    <a:pt x="1" y="47"/>
                  </a:lnTo>
                  <a:lnTo>
                    <a:pt x="1" y="3577"/>
                  </a:lnTo>
                  <a:lnTo>
                    <a:pt x="790" y="3484"/>
                  </a:lnTo>
                  <a:lnTo>
                    <a:pt x="1580" y="3299"/>
                  </a:lnTo>
                  <a:lnTo>
                    <a:pt x="2277" y="3020"/>
                  </a:lnTo>
                  <a:lnTo>
                    <a:pt x="2974" y="2648"/>
                  </a:lnTo>
                  <a:lnTo>
                    <a:pt x="2695" y="2509"/>
                  </a:lnTo>
                  <a:lnTo>
                    <a:pt x="2416" y="2369"/>
                  </a:lnTo>
                  <a:lnTo>
                    <a:pt x="2184" y="2184"/>
                  </a:lnTo>
                  <a:lnTo>
                    <a:pt x="1952" y="1951"/>
                  </a:lnTo>
                  <a:lnTo>
                    <a:pt x="1719" y="1719"/>
                  </a:lnTo>
                  <a:lnTo>
                    <a:pt x="1534" y="1487"/>
                  </a:lnTo>
                  <a:lnTo>
                    <a:pt x="1348" y="1162"/>
                  </a:lnTo>
                  <a:lnTo>
                    <a:pt x="1208" y="883"/>
                  </a:lnTo>
                  <a:lnTo>
                    <a:pt x="1023" y="418"/>
                  </a:lnTo>
                  <a:lnTo>
                    <a:pt x="9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03"/>
            <p:cNvSpPr/>
            <p:nvPr/>
          </p:nvSpPr>
          <p:spPr>
            <a:xfrm>
              <a:off x="6305250" y="1492850"/>
              <a:ext cx="106875" cy="98750"/>
            </a:xfrm>
            <a:custGeom>
              <a:rect b="b" l="l" r="r" t="t"/>
              <a:pathLst>
                <a:path extrusionOk="0" h="3950" w="4275">
                  <a:moveTo>
                    <a:pt x="0" y="1"/>
                  </a:moveTo>
                  <a:lnTo>
                    <a:pt x="93" y="558"/>
                  </a:lnTo>
                  <a:lnTo>
                    <a:pt x="279" y="1162"/>
                  </a:lnTo>
                  <a:lnTo>
                    <a:pt x="465" y="1673"/>
                  </a:lnTo>
                  <a:lnTo>
                    <a:pt x="744" y="2184"/>
                  </a:lnTo>
                  <a:lnTo>
                    <a:pt x="1022" y="2695"/>
                  </a:lnTo>
                  <a:lnTo>
                    <a:pt x="1348" y="3160"/>
                  </a:lnTo>
                  <a:lnTo>
                    <a:pt x="1766" y="3578"/>
                  </a:lnTo>
                  <a:lnTo>
                    <a:pt x="2137" y="3949"/>
                  </a:lnTo>
                  <a:lnTo>
                    <a:pt x="2463" y="3949"/>
                  </a:lnTo>
                  <a:lnTo>
                    <a:pt x="2741" y="3856"/>
                  </a:lnTo>
                  <a:lnTo>
                    <a:pt x="2974" y="3717"/>
                  </a:lnTo>
                  <a:lnTo>
                    <a:pt x="3252" y="3531"/>
                  </a:lnTo>
                  <a:lnTo>
                    <a:pt x="3485" y="3345"/>
                  </a:lnTo>
                  <a:lnTo>
                    <a:pt x="3717" y="3067"/>
                  </a:lnTo>
                  <a:lnTo>
                    <a:pt x="3903" y="2788"/>
                  </a:lnTo>
                  <a:lnTo>
                    <a:pt x="4089" y="2463"/>
                  </a:lnTo>
                  <a:lnTo>
                    <a:pt x="4181" y="2138"/>
                  </a:lnTo>
                  <a:lnTo>
                    <a:pt x="4274" y="1766"/>
                  </a:lnTo>
                  <a:lnTo>
                    <a:pt x="3392" y="1580"/>
                  </a:lnTo>
                  <a:lnTo>
                    <a:pt x="2555" y="1301"/>
                  </a:lnTo>
                  <a:lnTo>
                    <a:pt x="1905" y="1069"/>
                  </a:lnTo>
                  <a:lnTo>
                    <a:pt x="1255" y="744"/>
                  </a:lnTo>
                  <a:lnTo>
                    <a:pt x="604" y="37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103"/>
          <p:cNvGrpSpPr/>
          <p:nvPr/>
        </p:nvGrpSpPr>
        <p:grpSpPr>
          <a:xfrm>
            <a:off x="7805019" y="1158125"/>
            <a:ext cx="319400" cy="320550"/>
            <a:chOff x="7062475" y="1310525"/>
            <a:chExt cx="319400" cy="320550"/>
          </a:xfrm>
        </p:grpSpPr>
        <p:sp>
          <p:nvSpPr>
            <p:cNvPr id="1194" name="Google Shape;1194;p103"/>
            <p:cNvSpPr/>
            <p:nvPr/>
          </p:nvSpPr>
          <p:spPr>
            <a:xfrm>
              <a:off x="7340050" y="1481225"/>
              <a:ext cx="41825" cy="31400"/>
            </a:xfrm>
            <a:custGeom>
              <a:rect b="b" l="l" r="r" t="t"/>
              <a:pathLst>
                <a:path extrusionOk="0" h="1256" w="1673">
                  <a:moveTo>
                    <a:pt x="1" y="1"/>
                  </a:moveTo>
                  <a:lnTo>
                    <a:pt x="1" y="884"/>
                  </a:lnTo>
                  <a:lnTo>
                    <a:pt x="47" y="1023"/>
                  </a:lnTo>
                  <a:lnTo>
                    <a:pt x="140" y="1116"/>
                  </a:lnTo>
                  <a:lnTo>
                    <a:pt x="233" y="1209"/>
                  </a:lnTo>
                  <a:lnTo>
                    <a:pt x="372" y="1255"/>
                  </a:lnTo>
                  <a:lnTo>
                    <a:pt x="1301" y="1255"/>
                  </a:lnTo>
                  <a:lnTo>
                    <a:pt x="1441" y="1209"/>
                  </a:lnTo>
                  <a:lnTo>
                    <a:pt x="1580" y="1116"/>
                  </a:lnTo>
                  <a:lnTo>
                    <a:pt x="1627" y="1023"/>
                  </a:lnTo>
                  <a:lnTo>
                    <a:pt x="1673" y="884"/>
                  </a:lnTo>
                  <a:lnTo>
                    <a:pt x="16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03"/>
            <p:cNvSpPr/>
            <p:nvPr/>
          </p:nvSpPr>
          <p:spPr>
            <a:xfrm>
              <a:off x="7062475" y="1481225"/>
              <a:ext cx="40675" cy="31400"/>
            </a:xfrm>
            <a:custGeom>
              <a:rect b="b" l="l" r="r" t="t"/>
              <a:pathLst>
                <a:path extrusionOk="0" h="1256" w="1627">
                  <a:moveTo>
                    <a:pt x="1" y="1"/>
                  </a:moveTo>
                  <a:lnTo>
                    <a:pt x="1" y="884"/>
                  </a:lnTo>
                  <a:lnTo>
                    <a:pt x="1" y="1023"/>
                  </a:lnTo>
                  <a:lnTo>
                    <a:pt x="94" y="1116"/>
                  </a:lnTo>
                  <a:lnTo>
                    <a:pt x="233" y="1209"/>
                  </a:lnTo>
                  <a:lnTo>
                    <a:pt x="372" y="1255"/>
                  </a:lnTo>
                  <a:lnTo>
                    <a:pt x="1255" y="1255"/>
                  </a:lnTo>
                  <a:lnTo>
                    <a:pt x="1394" y="1209"/>
                  </a:lnTo>
                  <a:lnTo>
                    <a:pt x="1534" y="1116"/>
                  </a:lnTo>
                  <a:lnTo>
                    <a:pt x="1627" y="1023"/>
                  </a:lnTo>
                  <a:lnTo>
                    <a:pt x="1627" y="884"/>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03"/>
            <p:cNvSpPr/>
            <p:nvPr/>
          </p:nvSpPr>
          <p:spPr>
            <a:xfrm>
              <a:off x="7122875" y="1592725"/>
              <a:ext cx="198625" cy="38350"/>
            </a:xfrm>
            <a:custGeom>
              <a:rect b="b" l="l" r="r" t="t"/>
              <a:pathLst>
                <a:path extrusionOk="0" h="1534" w="7945">
                  <a:moveTo>
                    <a:pt x="0" y="1"/>
                  </a:moveTo>
                  <a:lnTo>
                    <a:pt x="0" y="1162"/>
                  </a:lnTo>
                  <a:lnTo>
                    <a:pt x="0" y="1301"/>
                  </a:lnTo>
                  <a:lnTo>
                    <a:pt x="93" y="1394"/>
                  </a:lnTo>
                  <a:lnTo>
                    <a:pt x="186" y="1487"/>
                  </a:lnTo>
                  <a:lnTo>
                    <a:pt x="372" y="1534"/>
                  </a:lnTo>
                  <a:lnTo>
                    <a:pt x="7573" y="1534"/>
                  </a:lnTo>
                  <a:lnTo>
                    <a:pt x="7712" y="1487"/>
                  </a:lnTo>
                  <a:lnTo>
                    <a:pt x="7851" y="1394"/>
                  </a:lnTo>
                  <a:lnTo>
                    <a:pt x="7944" y="1301"/>
                  </a:lnTo>
                  <a:lnTo>
                    <a:pt x="7944" y="1162"/>
                  </a:lnTo>
                  <a:lnTo>
                    <a:pt x="79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03"/>
            <p:cNvSpPr/>
            <p:nvPr/>
          </p:nvSpPr>
          <p:spPr>
            <a:xfrm>
              <a:off x="7208825" y="1442900"/>
              <a:ext cx="26725" cy="26750"/>
            </a:xfrm>
            <a:custGeom>
              <a:rect b="b" l="l" r="r" t="t"/>
              <a:pathLst>
                <a:path extrusionOk="0" h="1070" w="1069">
                  <a:moveTo>
                    <a:pt x="511" y="1"/>
                  </a:moveTo>
                  <a:lnTo>
                    <a:pt x="325" y="47"/>
                  </a:lnTo>
                  <a:lnTo>
                    <a:pt x="139" y="187"/>
                  </a:lnTo>
                  <a:lnTo>
                    <a:pt x="47" y="326"/>
                  </a:lnTo>
                  <a:lnTo>
                    <a:pt x="0" y="558"/>
                  </a:lnTo>
                  <a:lnTo>
                    <a:pt x="47" y="744"/>
                  </a:lnTo>
                  <a:lnTo>
                    <a:pt x="139" y="884"/>
                  </a:lnTo>
                  <a:lnTo>
                    <a:pt x="325" y="1023"/>
                  </a:lnTo>
                  <a:lnTo>
                    <a:pt x="511" y="1069"/>
                  </a:lnTo>
                  <a:lnTo>
                    <a:pt x="743" y="1023"/>
                  </a:lnTo>
                  <a:lnTo>
                    <a:pt x="883" y="884"/>
                  </a:lnTo>
                  <a:lnTo>
                    <a:pt x="1022" y="744"/>
                  </a:lnTo>
                  <a:lnTo>
                    <a:pt x="1069" y="558"/>
                  </a:lnTo>
                  <a:lnTo>
                    <a:pt x="1022" y="326"/>
                  </a:lnTo>
                  <a:lnTo>
                    <a:pt x="883" y="187"/>
                  </a:lnTo>
                  <a:lnTo>
                    <a:pt x="743" y="47"/>
                  </a:lnTo>
                  <a:lnTo>
                    <a:pt x="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3"/>
            <p:cNvSpPr/>
            <p:nvPr/>
          </p:nvSpPr>
          <p:spPr>
            <a:xfrm>
              <a:off x="7200675" y="1488200"/>
              <a:ext cx="43000" cy="41850"/>
            </a:xfrm>
            <a:custGeom>
              <a:rect b="b" l="l" r="r" t="t"/>
              <a:pathLst>
                <a:path extrusionOk="0" h="1674" w="1720">
                  <a:moveTo>
                    <a:pt x="698" y="1"/>
                  </a:moveTo>
                  <a:lnTo>
                    <a:pt x="512" y="47"/>
                  </a:lnTo>
                  <a:lnTo>
                    <a:pt x="373" y="140"/>
                  </a:lnTo>
                  <a:lnTo>
                    <a:pt x="233" y="233"/>
                  </a:lnTo>
                  <a:lnTo>
                    <a:pt x="140" y="372"/>
                  </a:lnTo>
                  <a:lnTo>
                    <a:pt x="94" y="512"/>
                  </a:lnTo>
                  <a:lnTo>
                    <a:pt x="1" y="651"/>
                  </a:lnTo>
                  <a:lnTo>
                    <a:pt x="1" y="837"/>
                  </a:lnTo>
                  <a:lnTo>
                    <a:pt x="1" y="1023"/>
                  </a:lnTo>
                  <a:lnTo>
                    <a:pt x="94" y="1162"/>
                  </a:lnTo>
                  <a:lnTo>
                    <a:pt x="140" y="1301"/>
                  </a:lnTo>
                  <a:lnTo>
                    <a:pt x="233" y="1441"/>
                  </a:lnTo>
                  <a:lnTo>
                    <a:pt x="373" y="1534"/>
                  </a:lnTo>
                  <a:lnTo>
                    <a:pt x="512" y="1627"/>
                  </a:lnTo>
                  <a:lnTo>
                    <a:pt x="698" y="1673"/>
                  </a:lnTo>
                  <a:lnTo>
                    <a:pt x="1023" y="1673"/>
                  </a:lnTo>
                  <a:lnTo>
                    <a:pt x="1162" y="1627"/>
                  </a:lnTo>
                  <a:lnTo>
                    <a:pt x="1348" y="1534"/>
                  </a:lnTo>
                  <a:lnTo>
                    <a:pt x="1441" y="1441"/>
                  </a:lnTo>
                  <a:lnTo>
                    <a:pt x="1580" y="1301"/>
                  </a:lnTo>
                  <a:lnTo>
                    <a:pt x="1627" y="1162"/>
                  </a:lnTo>
                  <a:lnTo>
                    <a:pt x="1673" y="1023"/>
                  </a:lnTo>
                  <a:lnTo>
                    <a:pt x="1720" y="837"/>
                  </a:lnTo>
                  <a:lnTo>
                    <a:pt x="1673" y="651"/>
                  </a:lnTo>
                  <a:lnTo>
                    <a:pt x="1627" y="512"/>
                  </a:lnTo>
                  <a:lnTo>
                    <a:pt x="1580" y="372"/>
                  </a:lnTo>
                  <a:lnTo>
                    <a:pt x="1441" y="233"/>
                  </a:lnTo>
                  <a:lnTo>
                    <a:pt x="1348" y="140"/>
                  </a:lnTo>
                  <a:lnTo>
                    <a:pt x="1162" y="47"/>
                  </a:lnTo>
                  <a:lnTo>
                    <a:pt x="10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3"/>
            <p:cNvSpPr/>
            <p:nvPr/>
          </p:nvSpPr>
          <p:spPr>
            <a:xfrm>
              <a:off x="7062475" y="1310525"/>
              <a:ext cx="319400" cy="263650"/>
            </a:xfrm>
            <a:custGeom>
              <a:rect b="b" l="l" r="r" t="t"/>
              <a:pathLst>
                <a:path extrusionOk="0" h="10546" w="12776">
                  <a:moveTo>
                    <a:pt x="6365" y="4553"/>
                  </a:moveTo>
                  <a:lnTo>
                    <a:pt x="6644" y="4599"/>
                  </a:lnTo>
                  <a:lnTo>
                    <a:pt x="6876" y="4646"/>
                  </a:lnTo>
                  <a:lnTo>
                    <a:pt x="7108" y="4785"/>
                  </a:lnTo>
                  <a:lnTo>
                    <a:pt x="7294" y="4924"/>
                  </a:lnTo>
                  <a:lnTo>
                    <a:pt x="7434" y="5110"/>
                  </a:lnTo>
                  <a:lnTo>
                    <a:pt x="7573" y="5342"/>
                  </a:lnTo>
                  <a:lnTo>
                    <a:pt x="7619" y="5575"/>
                  </a:lnTo>
                  <a:lnTo>
                    <a:pt x="7666" y="5853"/>
                  </a:lnTo>
                  <a:lnTo>
                    <a:pt x="7619" y="6086"/>
                  </a:lnTo>
                  <a:lnTo>
                    <a:pt x="7573" y="6272"/>
                  </a:lnTo>
                  <a:lnTo>
                    <a:pt x="7480" y="6504"/>
                  </a:lnTo>
                  <a:lnTo>
                    <a:pt x="7341" y="6643"/>
                  </a:lnTo>
                  <a:lnTo>
                    <a:pt x="7619" y="6922"/>
                  </a:lnTo>
                  <a:lnTo>
                    <a:pt x="7805" y="7201"/>
                  </a:lnTo>
                  <a:lnTo>
                    <a:pt x="7945" y="7572"/>
                  </a:lnTo>
                  <a:lnTo>
                    <a:pt x="7991" y="7944"/>
                  </a:lnTo>
                  <a:lnTo>
                    <a:pt x="7945" y="8269"/>
                  </a:lnTo>
                  <a:lnTo>
                    <a:pt x="7852" y="8594"/>
                  </a:lnTo>
                  <a:lnTo>
                    <a:pt x="7712" y="8827"/>
                  </a:lnTo>
                  <a:lnTo>
                    <a:pt x="7527" y="9059"/>
                  </a:lnTo>
                  <a:lnTo>
                    <a:pt x="7294" y="9291"/>
                  </a:lnTo>
                  <a:lnTo>
                    <a:pt x="7015" y="9431"/>
                  </a:lnTo>
                  <a:lnTo>
                    <a:pt x="6690" y="9523"/>
                  </a:lnTo>
                  <a:lnTo>
                    <a:pt x="6365" y="9570"/>
                  </a:lnTo>
                  <a:lnTo>
                    <a:pt x="6040" y="9523"/>
                  </a:lnTo>
                  <a:lnTo>
                    <a:pt x="5761" y="9431"/>
                  </a:lnTo>
                  <a:lnTo>
                    <a:pt x="5482" y="9291"/>
                  </a:lnTo>
                  <a:lnTo>
                    <a:pt x="5250" y="9059"/>
                  </a:lnTo>
                  <a:lnTo>
                    <a:pt x="5064" y="8827"/>
                  </a:lnTo>
                  <a:lnTo>
                    <a:pt x="4925" y="8594"/>
                  </a:lnTo>
                  <a:lnTo>
                    <a:pt x="4832" y="8269"/>
                  </a:lnTo>
                  <a:lnTo>
                    <a:pt x="4786" y="7944"/>
                  </a:lnTo>
                  <a:lnTo>
                    <a:pt x="4832" y="7572"/>
                  </a:lnTo>
                  <a:lnTo>
                    <a:pt x="4971" y="7201"/>
                  </a:lnTo>
                  <a:lnTo>
                    <a:pt x="5157" y="6922"/>
                  </a:lnTo>
                  <a:lnTo>
                    <a:pt x="5436" y="6643"/>
                  </a:lnTo>
                  <a:lnTo>
                    <a:pt x="5297" y="6504"/>
                  </a:lnTo>
                  <a:lnTo>
                    <a:pt x="5204" y="6272"/>
                  </a:lnTo>
                  <a:lnTo>
                    <a:pt x="5157" y="6086"/>
                  </a:lnTo>
                  <a:lnTo>
                    <a:pt x="5111" y="5853"/>
                  </a:lnTo>
                  <a:lnTo>
                    <a:pt x="5157" y="5575"/>
                  </a:lnTo>
                  <a:lnTo>
                    <a:pt x="5204" y="5342"/>
                  </a:lnTo>
                  <a:lnTo>
                    <a:pt x="5343" y="5110"/>
                  </a:lnTo>
                  <a:lnTo>
                    <a:pt x="5482" y="4924"/>
                  </a:lnTo>
                  <a:lnTo>
                    <a:pt x="5668" y="4785"/>
                  </a:lnTo>
                  <a:lnTo>
                    <a:pt x="5901" y="4646"/>
                  </a:lnTo>
                  <a:lnTo>
                    <a:pt x="6133" y="4599"/>
                  </a:lnTo>
                  <a:lnTo>
                    <a:pt x="6365" y="4553"/>
                  </a:lnTo>
                  <a:close/>
                  <a:moveTo>
                    <a:pt x="1766" y="0"/>
                  </a:moveTo>
                  <a:lnTo>
                    <a:pt x="1394" y="46"/>
                  </a:lnTo>
                  <a:lnTo>
                    <a:pt x="1069" y="139"/>
                  </a:lnTo>
                  <a:lnTo>
                    <a:pt x="790" y="325"/>
                  </a:lnTo>
                  <a:lnTo>
                    <a:pt x="512" y="557"/>
                  </a:lnTo>
                  <a:lnTo>
                    <a:pt x="279" y="790"/>
                  </a:lnTo>
                  <a:lnTo>
                    <a:pt x="140" y="1115"/>
                  </a:lnTo>
                  <a:lnTo>
                    <a:pt x="1" y="1440"/>
                  </a:lnTo>
                  <a:lnTo>
                    <a:pt x="1" y="1812"/>
                  </a:lnTo>
                  <a:lnTo>
                    <a:pt x="1" y="6086"/>
                  </a:lnTo>
                  <a:lnTo>
                    <a:pt x="1627" y="6086"/>
                  </a:lnTo>
                  <a:lnTo>
                    <a:pt x="1627" y="4738"/>
                  </a:lnTo>
                  <a:lnTo>
                    <a:pt x="1673" y="4599"/>
                  </a:lnTo>
                  <a:lnTo>
                    <a:pt x="1766" y="4460"/>
                  </a:lnTo>
                  <a:lnTo>
                    <a:pt x="1859" y="4367"/>
                  </a:lnTo>
                  <a:lnTo>
                    <a:pt x="2184" y="4367"/>
                  </a:lnTo>
                  <a:lnTo>
                    <a:pt x="2277" y="4460"/>
                  </a:lnTo>
                  <a:lnTo>
                    <a:pt x="2370" y="4599"/>
                  </a:lnTo>
                  <a:lnTo>
                    <a:pt x="2416" y="4738"/>
                  </a:lnTo>
                  <a:lnTo>
                    <a:pt x="2416" y="10545"/>
                  </a:lnTo>
                  <a:lnTo>
                    <a:pt x="10360" y="10545"/>
                  </a:lnTo>
                  <a:lnTo>
                    <a:pt x="10360" y="4738"/>
                  </a:lnTo>
                  <a:lnTo>
                    <a:pt x="10407" y="4599"/>
                  </a:lnTo>
                  <a:lnTo>
                    <a:pt x="10500" y="4460"/>
                  </a:lnTo>
                  <a:lnTo>
                    <a:pt x="10593" y="4367"/>
                  </a:lnTo>
                  <a:lnTo>
                    <a:pt x="10871" y="4367"/>
                  </a:lnTo>
                  <a:lnTo>
                    <a:pt x="11011" y="4460"/>
                  </a:lnTo>
                  <a:lnTo>
                    <a:pt x="11104" y="4599"/>
                  </a:lnTo>
                  <a:lnTo>
                    <a:pt x="11104" y="4738"/>
                  </a:lnTo>
                  <a:lnTo>
                    <a:pt x="11104" y="6086"/>
                  </a:lnTo>
                  <a:lnTo>
                    <a:pt x="12776" y="6086"/>
                  </a:lnTo>
                  <a:lnTo>
                    <a:pt x="12776" y="1812"/>
                  </a:lnTo>
                  <a:lnTo>
                    <a:pt x="12730" y="1440"/>
                  </a:lnTo>
                  <a:lnTo>
                    <a:pt x="12637" y="1115"/>
                  </a:lnTo>
                  <a:lnTo>
                    <a:pt x="12497" y="790"/>
                  </a:lnTo>
                  <a:lnTo>
                    <a:pt x="12265" y="557"/>
                  </a:lnTo>
                  <a:lnTo>
                    <a:pt x="11986" y="325"/>
                  </a:lnTo>
                  <a:lnTo>
                    <a:pt x="11708" y="139"/>
                  </a:lnTo>
                  <a:lnTo>
                    <a:pt x="11336" y="46"/>
                  </a:lnTo>
                  <a:lnTo>
                    <a:pt x="10964" y="0"/>
                  </a:lnTo>
                  <a:lnTo>
                    <a:pt x="9710" y="0"/>
                  </a:lnTo>
                  <a:lnTo>
                    <a:pt x="6644" y="3020"/>
                  </a:lnTo>
                  <a:lnTo>
                    <a:pt x="6504" y="3113"/>
                  </a:lnTo>
                  <a:lnTo>
                    <a:pt x="6365" y="3159"/>
                  </a:lnTo>
                  <a:lnTo>
                    <a:pt x="6226" y="3113"/>
                  </a:lnTo>
                  <a:lnTo>
                    <a:pt x="6133" y="3020"/>
                  </a:lnTo>
                  <a:lnTo>
                    <a:pt x="30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03"/>
            <p:cNvSpPr/>
            <p:nvPr/>
          </p:nvSpPr>
          <p:spPr>
            <a:xfrm>
              <a:off x="7165850" y="1310525"/>
              <a:ext cx="112675" cy="53425"/>
            </a:xfrm>
            <a:custGeom>
              <a:rect b="b" l="l" r="r" t="t"/>
              <a:pathLst>
                <a:path extrusionOk="0" h="2137" w="4507">
                  <a:moveTo>
                    <a:pt x="0" y="0"/>
                  </a:moveTo>
                  <a:lnTo>
                    <a:pt x="2044" y="2044"/>
                  </a:lnTo>
                  <a:lnTo>
                    <a:pt x="2137" y="2091"/>
                  </a:lnTo>
                  <a:lnTo>
                    <a:pt x="2230" y="2137"/>
                  </a:lnTo>
                  <a:lnTo>
                    <a:pt x="2369" y="2091"/>
                  </a:lnTo>
                  <a:lnTo>
                    <a:pt x="2462" y="2044"/>
                  </a:lnTo>
                  <a:lnTo>
                    <a:pt x="45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103"/>
          <p:cNvGrpSpPr/>
          <p:nvPr/>
        </p:nvGrpSpPr>
        <p:grpSpPr>
          <a:xfrm>
            <a:off x="1031181" y="1847975"/>
            <a:ext cx="295025" cy="320575"/>
            <a:chOff x="315925" y="2000375"/>
            <a:chExt cx="295025" cy="320575"/>
          </a:xfrm>
        </p:grpSpPr>
        <p:sp>
          <p:nvSpPr>
            <p:cNvPr id="1202" name="Google Shape;1202;p103"/>
            <p:cNvSpPr/>
            <p:nvPr/>
          </p:nvSpPr>
          <p:spPr>
            <a:xfrm>
              <a:off x="443675" y="2057300"/>
              <a:ext cx="62750" cy="18600"/>
            </a:xfrm>
            <a:custGeom>
              <a:rect b="b" l="l" r="r" t="t"/>
              <a:pathLst>
                <a:path extrusionOk="0" h="744" w="2510">
                  <a:moveTo>
                    <a:pt x="94" y="0"/>
                  </a:moveTo>
                  <a:lnTo>
                    <a:pt x="1" y="743"/>
                  </a:lnTo>
                  <a:lnTo>
                    <a:pt x="2416" y="743"/>
                  </a:lnTo>
                  <a:lnTo>
                    <a:pt x="25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3"/>
            <p:cNvSpPr/>
            <p:nvPr/>
          </p:nvSpPr>
          <p:spPr>
            <a:xfrm>
              <a:off x="447175" y="2000375"/>
              <a:ext cx="63900" cy="38350"/>
            </a:xfrm>
            <a:custGeom>
              <a:rect b="b" l="l" r="r" t="t"/>
              <a:pathLst>
                <a:path extrusionOk="0" h="1534" w="2556">
                  <a:moveTo>
                    <a:pt x="93" y="1"/>
                  </a:moveTo>
                  <a:lnTo>
                    <a:pt x="139" y="279"/>
                  </a:lnTo>
                  <a:lnTo>
                    <a:pt x="139" y="512"/>
                  </a:lnTo>
                  <a:lnTo>
                    <a:pt x="0" y="1534"/>
                  </a:lnTo>
                  <a:lnTo>
                    <a:pt x="2462" y="1534"/>
                  </a:lnTo>
                  <a:lnTo>
                    <a:pt x="2555" y="419"/>
                  </a:lnTo>
                  <a:lnTo>
                    <a:pt x="2555" y="279"/>
                  </a:lnTo>
                  <a:lnTo>
                    <a:pt x="2462" y="140"/>
                  </a:lnTo>
                  <a:lnTo>
                    <a:pt x="2369" y="47"/>
                  </a:lnTo>
                  <a:lnTo>
                    <a:pt x="21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3"/>
            <p:cNvSpPr/>
            <p:nvPr/>
          </p:nvSpPr>
          <p:spPr>
            <a:xfrm>
              <a:off x="432075" y="2094450"/>
              <a:ext cx="178875" cy="226500"/>
            </a:xfrm>
            <a:custGeom>
              <a:rect b="b" l="l" r="r" t="t"/>
              <a:pathLst>
                <a:path extrusionOk="0" h="9060" w="7155">
                  <a:moveTo>
                    <a:pt x="372" y="1"/>
                  </a:moveTo>
                  <a:lnTo>
                    <a:pt x="0" y="3578"/>
                  </a:lnTo>
                  <a:lnTo>
                    <a:pt x="0" y="3810"/>
                  </a:lnTo>
                  <a:lnTo>
                    <a:pt x="0" y="3996"/>
                  </a:lnTo>
                  <a:lnTo>
                    <a:pt x="93" y="4228"/>
                  </a:lnTo>
                  <a:lnTo>
                    <a:pt x="279" y="4507"/>
                  </a:lnTo>
                  <a:lnTo>
                    <a:pt x="558" y="4832"/>
                  </a:lnTo>
                  <a:lnTo>
                    <a:pt x="976" y="5250"/>
                  </a:lnTo>
                  <a:lnTo>
                    <a:pt x="1533" y="5761"/>
                  </a:lnTo>
                  <a:lnTo>
                    <a:pt x="2323" y="6319"/>
                  </a:lnTo>
                  <a:lnTo>
                    <a:pt x="2834" y="6644"/>
                  </a:lnTo>
                  <a:lnTo>
                    <a:pt x="3391" y="6923"/>
                  </a:lnTo>
                  <a:lnTo>
                    <a:pt x="3949" y="7248"/>
                  </a:lnTo>
                  <a:lnTo>
                    <a:pt x="4321" y="7573"/>
                  </a:lnTo>
                  <a:lnTo>
                    <a:pt x="4460" y="7759"/>
                  </a:lnTo>
                  <a:lnTo>
                    <a:pt x="4599" y="7945"/>
                  </a:lnTo>
                  <a:lnTo>
                    <a:pt x="4646" y="8130"/>
                  </a:lnTo>
                  <a:lnTo>
                    <a:pt x="4692" y="8316"/>
                  </a:lnTo>
                  <a:lnTo>
                    <a:pt x="4692" y="8641"/>
                  </a:lnTo>
                  <a:lnTo>
                    <a:pt x="4599" y="8827"/>
                  </a:lnTo>
                  <a:lnTo>
                    <a:pt x="4506" y="9059"/>
                  </a:lnTo>
                  <a:lnTo>
                    <a:pt x="5110" y="9059"/>
                  </a:lnTo>
                  <a:lnTo>
                    <a:pt x="5668" y="9013"/>
                  </a:lnTo>
                  <a:lnTo>
                    <a:pt x="6504" y="8967"/>
                  </a:lnTo>
                  <a:lnTo>
                    <a:pt x="6736" y="8874"/>
                  </a:lnTo>
                  <a:lnTo>
                    <a:pt x="6922" y="8781"/>
                  </a:lnTo>
                  <a:lnTo>
                    <a:pt x="7108" y="8595"/>
                  </a:lnTo>
                  <a:lnTo>
                    <a:pt x="7154" y="8456"/>
                  </a:lnTo>
                  <a:lnTo>
                    <a:pt x="7108" y="8270"/>
                  </a:lnTo>
                  <a:lnTo>
                    <a:pt x="6969" y="8130"/>
                  </a:lnTo>
                  <a:lnTo>
                    <a:pt x="6829" y="7991"/>
                  </a:lnTo>
                  <a:lnTo>
                    <a:pt x="6643" y="7852"/>
                  </a:lnTo>
                  <a:lnTo>
                    <a:pt x="6272" y="7619"/>
                  </a:lnTo>
                  <a:lnTo>
                    <a:pt x="5668" y="7294"/>
                  </a:lnTo>
                  <a:lnTo>
                    <a:pt x="5064" y="6923"/>
                  </a:lnTo>
                  <a:lnTo>
                    <a:pt x="4228" y="6319"/>
                  </a:lnTo>
                  <a:lnTo>
                    <a:pt x="3577" y="5761"/>
                  </a:lnTo>
                  <a:lnTo>
                    <a:pt x="3113" y="5250"/>
                  </a:lnTo>
                  <a:lnTo>
                    <a:pt x="2787" y="4832"/>
                  </a:lnTo>
                  <a:lnTo>
                    <a:pt x="2602" y="4460"/>
                  </a:lnTo>
                  <a:lnTo>
                    <a:pt x="2462" y="4182"/>
                  </a:lnTo>
                  <a:lnTo>
                    <a:pt x="2416" y="3949"/>
                  </a:lnTo>
                  <a:lnTo>
                    <a:pt x="2416" y="3810"/>
                  </a:lnTo>
                  <a:lnTo>
                    <a:pt x="2416" y="3531"/>
                  </a:lnTo>
                  <a:lnTo>
                    <a:pt x="2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3"/>
            <p:cNvSpPr/>
            <p:nvPr/>
          </p:nvSpPr>
          <p:spPr>
            <a:xfrm>
              <a:off x="321725" y="2057300"/>
              <a:ext cx="104550" cy="18600"/>
            </a:xfrm>
            <a:custGeom>
              <a:rect b="b" l="l" r="r" t="t"/>
              <a:pathLst>
                <a:path extrusionOk="0" h="744" w="4182">
                  <a:moveTo>
                    <a:pt x="1" y="0"/>
                  </a:moveTo>
                  <a:lnTo>
                    <a:pt x="94" y="743"/>
                  </a:lnTo>
                  <a:lnTo>
                    <a:pt x="4135" y="743"/>
                  </a:lnTo>
                  <a:lnTo>
                    <a:pt x="41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03"/>
            <p:cNvSpPr/>
            <p:nvPr/>
          </p:nvSpPr>
          <p:spPr>
            <a:xfrm>
              <a:off x="318250" y="2094450"/>
              <a:ext cx="212550" cy="226500"/>
            </a:xfrm>
            <a:custGeom>
              <a:rect b="b" l="l" r="r" t="t"/>
              <a:pathLst>
                <a:path extrusionOk="0" h="9060" w="8502">
                  <a:moveTo>
                    <a:pt x="326" y="1"/>
                  </a:moveTo>
                  <a:lnTo>
                    <a:pt x="651" y="2602"/>
                  </a:lnTo>
                  <a:lnTo>
                    <a:pt x="651" y="3067"/>
                  </a:lnTo>
                  <a:lnTo>
                    <a:pt x="558" y="3578"/>
                  </a:lnTo>
                  <a:lnTo>
                    <a:pt x="465" y="4042"/>
                  </a:lnTo>
                  <a:lnTo>
                    <a:pt x="279" y="4507"/>
                  </a:lnTo>
                  <a:lnTo>
                    <a:pt x="140" y="4925"/>
                  </a:lnTo>
                  <a:lnTo>
                    <a:pt x="0" y="5389"/>
                  </a:lnTo>
                  <a:lnTo>
                    <a:pt x="0" y="5854"/>
                  </a:lnTo>
                  <a:lnTo>
                    <a:pt x="47" y="6040"/>
                  </a:lnTo>
                  <a:lnTo>
                    <a:pt x="93" y="6226"/>
                  </a:lnTo>
                  <a:lnTo>
                    <a:pt x="279" y="6458"/>
                  </a:lnTo>
                  <a:lnTo>
                    <a:pt x="465" y="6644"/>
                  </a:lnTo>
                  <a:lnTo>
                    <a:pt x="697" y="6783"/>
                  </a:lnTo>
                  <a:lnTo>
                    <a:pt x="976" y="6876"/>
                  </a:lnTo>
                  <a:lnTo>
                    <a:pt x="1580" y="7062"/>
                  </a:lnTo>
                  <a:lnTo>
                    <a:pt x="1952" y="7248"/>
                  </a:lnTo>
                  <a:lnTo>
                    <a:pt x="2370" y="7434"/>
                  </a:lnTo>
                  <a:lnTo>
                    <a:pt x="2695" y="7666"/>
                  </a:lnTo>
                  <a:lnTo>
                    <a:pt x="3578" y="8456"/>
                  </a:lnTo>
                  <a:lnTo>
                    <a:pt x="3763" y="8595"/>
                  </a:lnTo>
                  <a:lnTo>
                    <a:pt x="3996" y="8688"/>
                  </a:lnTo>
                  <a:lnTo>
                    <a:pt x="4274" y="8827"/>
                  </a:lnTo>
                  <a:lnTo>
                    <a:pt x="4553" y="8874"/>
                  </a:lnTo>
                  <a:lnTo>
                    <a:pt x="5157" y="9013"/>
                  </a:lnTo>
                  <a:lnTo>
                    <a:pt x="5807" y="9059"/>
                  </a:lnTo>
                  <a:lnTo>
                    <a:pt x="6411" y="9059"/>
                  </a:lnTo>
                  <a:lnTo>
                    <a:pt x="7015" y="9013"/>
                  </a:lnTo>
                  <a:lnTo>
                    <a:pt x="7851" y="8967"/>
                  </a:lnTo>
                  <a:lnTo>
                    <a:pt x="8084" y="8874"/>
                  </a:lnTo>
                  <a:lnTo>
                    <a:pt x="8316" y="8781"/>
                  </a:lnTo>
                  <a:lnTo>
                    <a:pt x="8455" y="8595"/>
                  </a:lnTo>
                  <a:lnTo>
                    <a:pt x="8502" y="8456"/>
                  </a:lnTo>
                  <a:lnTo>
                    <a:pt x="8455" y="8270"/>
                  </a:lnTo>
                  <a:lnTo>
                    <a:pt x="8363" y="8130"/>
                  </a:lnTo>
                  <a:lnTo>
                    <a:pt x="8177" y="7991"/>
                  </a:lnTo>
                  <a:lnTo>
                    <a:pt x="8037" y="7852"/>
                  </a:lnTo>
                  <a:lnTo>
                    <a:pt x="7619" y="7619"/>
                  </a:lnTo>
                  <a:lnTo>
                    <a:pt x="7015" y="7294"/>
                  </a:lnTo>
                  <a:lnTo>
                    <a:pt x="6458" y="6923"/>
                  </a:lnTo>
                  <a:lnTo>
                    <a:pt x="5622" y="6319"/>
                  </a:lnTo>
                  <a:lnTo>
                    <a:pt x="4971" y="5761"/>
                  </a:lnTo>
                  <a:lnTo>
                    <a:pt x="4460" y="5250"/>
                  </a:lnTo>
                  <a:lnTo>
                    <a:pt x="4135" y="4832"/>
                  </a:lnTo>
                  <a:lnTo>
                    <a:pt x="3949" y="4460"/>
                  </a:lnTo>
                  <a:lnTo>
                    <a:pt x="3856" y="4182"/>
                  </a:lnTo>
                  <a:lnTo>
                    <a:pt x="3810" y="3949"/>
                  </a:lnTo>
                  <a:lnTo>
                    <a:pt x="3763" y="3810"/>
                  </a:lnTo>
                  <a:lnTo>
                    <a:pt x="3810" y="3531"/>
                  </a:lnTo>
                  <a:lnTo>
                    <a:pt x="41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3"/>
            <p:cNvSpPr/>
            <p:nvPr/>
          </p:nvSpPr>
          <p:spPr>
            <a:xfrm>
              <a:off x="315925" y="2000375"/>
              <a:ext cx="116175" cy="38350"/>
            </a:xfrm>
            <a:custGeom>
              <a:rect b="b" l="l" r="r" t="t"/>
              <a:pathLst>
                <a:path extrusionOk="0" h="1534" w="4647">
                  <a:moveTo>
                    <a:pt x="372" y="1"/>
                  </a:moveTo>
                  <a:lnTo>
                    <a:pt x="233" y="47"/>
                  </a:lnTo>
                  <a:lnTo>
                    <a:pt x="93" y="140"/>
                  </a:lnTo>
                  <a:lnTo>
                    <a:pt x="1" y="279"/>
                  </a:lnTo>
                  <a:lnTo>
                    <a:pt x="1" y="419"/>
                  </a:lnTo>
                  <a:lnTo>
                    <a:pt x="140" y="1534"/>
                  </a:lnTo>
                  <a:lnTo>
                    <a:pt x="4507" y="1534"/>
                  </a:lnTo>
                  <a:lnTo>
                    <a:pt x="4646" y="419"/>
                  </a:lnTo>
                  <a:lnTo>
                    <a:pt x="4600" y="279"/>
                  </a:lnTo>
                  <a:lnTo>
                    <a:pt x="4553" y="140"/>
                  </a:lnTo>
                  <a:lnTo>
                    <a:pt x="4414" y="47"/>
                  </a:lnTo>
                  <a:lnTo>
                    <a:pt x="4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103"/>
          <p:cNvGrpSpPr/>
          <p:nvPr/>
        </p:nvGrpSpPr>
        <p:grpSpPr>
          <a:xfrm>
            <a:off x="1790731" y="1858425"/>
            <a:ext cx="319400" cy="299675"/>
            <a:chOff x="1053425" y="2010825"/>
            <a:chExt cx="319400" cy="299675"/>
          </a:xfrm>
        </p:grpSpPr>
        <p:sp>
          <p:nvSpPr>
            <p:cNvPr id="1209" name="Google Shape;1209;p103"/>
            <p:cNvSpPr/>
            <p:nvPr/>
          </p:nvSpPr>
          <p:spPr>
            <a:xfrm>
              <a:off x="1053425" y="2012000"/>
              <a:ext cx="38350" cy="33700"/>
            </a:xfrm>
            <a:custGeom>
              <a:rect b="b" l="l" r="r" t="t"/>
              <a:pathLst>
                <a:path extrusionOk="0" h="1348" w="1534">
                  <a:moveTo>
                    <a:pt x="186" y="0"/>
                  </a:moveTo>
                  <a:lnTo>
                    <a:pt x="93" y="47"/>
                  </a:lnTo>
                  <a:lnTo>
                    <a:pt x="0" y="140"/>
                  </a:lnTo>
                  <a:lnTo>
                    <a:pt x="0" y="279"/>
                  </a:lnTo>
                  <a:lnTo>
                    <a:pt x="0" y="1347"/>
                  </a:lnTo>
                  <a:lnTo>
                    <a:pt x="186" y="1301"/>
                  </a:lnTo>
                  <a:lnTo>
                    <a:pt x="418" y="1255"/>
                  </a:lnTo>
                  <a:lnTo>
                    <a:pt x="1533" y="1255"/>
                  </a:lnTo>
                  <a:lnTo>
                    <a:pt x="1487" y="1022"/>
                  </a:lnTo>
                  <a:lnTo>
                    <a:pt x="1394" y="836"/>
                  </a:lnTo>
                  <a:lnTo>
                    <a:pt x="1254" y="604"/>
                  </a:lnTo>
                  <a:lnTo>
                    <a:pt x="1115" y="465"/>
                  </a:lnTo>
                  <a:lnTo>
                    <a:pt x="929" y="279"/>
                  </a:lnTo>
                  <a:lnTo>
                    <a:pt x="743" y="186"/>
                  </a:lnTo>
                  <a:lnTo>
                    <a:pt x="511" y="93"/>
                  </a:lnTo>
                  <a:lnTo>
                    <a:pt x="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03"/>
            <p:cNvSpPr/>
            <p:nvPr/>
          </p:nvSpPr>
          <p:spPr>
            <a:xfrm>
              <a:off x="1153300" y="2010825"/>
              <a:ext cx="58100" cy="39525"/>
            </a:xfrm>
            <a:custGeom>
              <a:rect b="b" l="l" r="r" t="t"/>
              <a:pathLst>
                <a:path extrusionOk="0" h="1581" w="2324">
                  <a:moveTo>
                    <a:pt x="2137" y="1"/>
                  </a:moveTo>
                  <a:lnTo>
                    <a:pt x="1812" y="47"/>
                  </a:lnTo>
                  <a:lnTo>
                    <a:pt x="1487" y="140"/>
                  </a:lnTo>
                  <a:lnTo>
                    <a:pt x="1162" y="233"/>
                  </a:lnTo>
                  <a:lnTo>
                    <a:pt x="883" y="372"/>
                  </a:lnTo>
                  <a:lnTo>
                    <a:pt x="604" y="558"/>
                  </a:lnTo>
                  <a:lnTo>
                    <a:pt x="372" y="791"/>
                  </a:lnTo>
                  <a:lnTo>
                    <a:pt x="186" y="1023"/>
                  </a:lnTo>
                  <a:lnTo>
                    <a:pt x="0" y="1302"/>
                  </a:lnTo>
                  <a:lnTo>
                    <a:pt x="1069" y="1302"/>
                  </a:lnTo>
                  <a:lnTo>
                    <a:pt x="1301" y="1348"/>
                  </a:lnTo>
                  <a:lnTo>
                    <a:pt x="1487" y="1394"/>
                  </a:lnTo>
                  <a:lnTo>
                    <a:pt x="1626" y="1441"/>
                  </a:lnTo>
                  <a:lnTo>
                    <a:pt x="1812" y="1580"/>
                  </a:lnTo>
                  <a:lnTo>
                    <a:pt x="2277" y="280"/>
                  </a:lnTo>
                  <a:lnTo>
                    <a:pt x="2323" y="187"/>
                  </a:lnTo>
                  <a:lnTo>
                    <a:pt x="2277" y="94"/>
                  </a:lnTo>
                  <a:lnTo>
                    <a:pt x="2230" y="47"/>
                  </a:lnTo>
                  <a:lnTo>
                    <a:pt x="21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3"/>
            <p:cNvSpPr/>
            <p:nvPr/>
          </p:nvSpPr>
          <p:spPr>
            <a:xfrm>
              <a:off x="1053425" y="2061925"/>
              <a:ext cx="319400" cy="161475"/>
            </a:xfrm>
            <a:custGeom>
              <a:rect b="b" l="l" r="r" t="t"/>
              <a:pathLst>
                <a:path extrusionOk="0" h="6459" w="12776">
                  <a:moveTo>
                    <a:pt x="418" y="1"/>
                  </a:moveTo>
                  <a:lnTo>
                    <a:pt x="232" y="47"/>
                  </a:lnTo>
                  <a:lnTo>
                    <a:pt x="93" y="140"/>
                  </a:lnTo>
                  <a:lnTo>
                    <a:pt x="46" y="280"/>
                  </a:lnTo>
                  <a:lnTo>
                    <a:pt x="0" y="419"/>
                  </a:lnTo>
                  <a:lnTo>
                    <a:pt x="0" y="4228"/>
                  </a:lnTo>
                  <a:lnTo>
                    <a:pt x="46" y="4786"/>
                  </a:lnTo>
                  <a:lnTo>
                    <a:pt x="139" y="5343"/>
                  </a:lnTo>
                  <a:lnTo>
                    <a:pt x="325" y="5901"/>
                  </a:lnTo>
                  <a:lnTo>
                    <a:pt x="557" y="6458"/>
                  </a:lnTo>
                  <a:lnTo>
                    <a:pt x="12729" y="6458"/>
                  </a:lnTo>
                  <a:lnTo>
                    <a:pt x="12775" y="6133"/>
                  </a:lnTo>
                  <a:lnTo>
                    <a:pt x="12775" y="5808"/>
                  </a:lnTo>
                  <a:lnTo>
                    <a:pt x="12729" y="5576"/>
                  </a:lnTo>
                  <a:lnTo>
                    <a:pt x="12590" y="5390"/>
                  </a:lnTo>
                  <a:lnTo>
                    <a:pt x="12404" y="5204"/>
                  </a:lnTo>
                  <a:lnTo>
                    <a:pt x="12171" y="5018"/>
                  </a:lnTo>
                  <a:lnTo>
                    <a:pt x="11893" y="4925"/>
                  </a:lnTo>
                  <a:lnTo>
                    <a:pt x="11568" y="4786"/>
                  </a:lnTo>
                  <a:lnTo>
                    <a:pt x="8594" y="3717"/>
                  </a:lnTo>
                  <a:lnTo>
                    <a:pt x="8409" y="3671"/>
                  </a:lnTo>
                  <a:lnTo>
                    <a:pt x="8409" y="3764"/>
                  </a:lnTo>
                  <a:lnTo>
                    <a:pt x="8316" y="3857"/>
                  </a:lnTo>
                  <a:lnTo>
                    <a:pt x="7898" y="4321"/>
                  </a:lnTo>
                  <a:lnTo>
                    <a:pt x="7758" y="4414"/>
                  </a:lnTo>
                  <a:lnTo>
                    <a:pt x="7572" y="4461"/>
                  </a:lnTo>
                  <a:lnTo>
                    <a:pt x="7433" y="4414"/>
                  </a:lnTo>
                  <a:lnTo>
                    <a:pt x="7294" y="4321"/>
                  </a:lnTo>
                  <a:lnTo>
                    <a:pt x="7247" y="4182"/>
                  </a:lnTo>
                  <a:lnTo>
                    <a:pt x="7201" y="4042"/>
                  </a:lnTo>
                  <a:lnTo>
                    <a:pt x="7247" y="3903"/>
                  </a:lnTo>
                  <a:lnTo>
                    <a:pt x="7294" y="3764"/>
                  </a:lnTo>
                  <a:lnTo>
                    <a:pt x="7712" y="3346"/>
                  </a:lnTo>
                  <a:lnTo>
                    <a:pt x="7201" y="3020"/>
                  </a:lnTo>
                  <a:lnTo>
                    <a:pt x="7108" y="3160"/>
                  </a:lnTo>
                  <a:lnTo>
                    <a:pt x="6643" y="3624"/>
                  </a:lnTo>
                  <a:lnTo>
                    <a:pt x="6550" y="3717"/>
                  </a:lnTo>
                  <a:lnTo>
                    <a:pt x="6225" y="3717"/>
                  </a:lnTo>
                  <a:lnTo>
                    <a:pt x="6086" y="3624"/>
                  </a:lnTo>
                  <a:lnTo>
                    <a:pt x="5993" y="3485"/>
                  </a:lnTo>
                  <a:lnTo>
                    <a:pt x="5993" y="3346"/>
                  </a:lnTo>
                  <a:lnTo>
                    <a:pt x="5993" y="3160"/>
                  </a:lnTo>
                  <a:lnTo>
                    <a:pt x="6086" y="3067"/>
                  </a:lnTo>
                  <a:lnTo>
                    <a:pt x="6550" y="2602"/>
                  </a:lnTo>
                  <a:lnTo>
                    <a:pt x="6597" y="2556"/>
                  </a:lnTo>
                  <a:lnTo>
                    <a:pt x="6318" y="2277"/>
                  </a:lnTo>
                  <a:lnTo>
                    <a:pt x="6179" y="2091"/>
                  </a:lnTo>
                  <a:lnTo>
                    <a:pt x="6086" y="2231"/>
                  </a:lnTo>
                  <a:lnTo>
                    <a:pt x="5621" y="2695"/>
                  </a:lnTo>
                  <a:lnTo>
                    <a:pt x="5482" y="2742"/>
                  </a:lnTo>
                  <a:lnTo>
                    <a:pt x="5342" y="2788"/>
                  </a:lnTo>
                  <a:lnTo>
                    <a:pt x="5203" y="2742"/>
                  </a:lnTo>
                  <a:lnTo>
                    <a:pt x="5064" y="2695"/>
                  </a:lnTo>
                  <a:lnTo>
                    <a:pt x="4971" y="2556"/>
                  </a:lnTo>
                  <a:lnTo>
                    <a:pt x="4971" y="2417"/>
                  </a:lnTo>
                  <a:lnTo>
                    <a:pt x="4971" y="2231"/>
                  </a:lnTo>
                  <a:lnTo>
                    <a:pt x="5064" y="2138"/>
                  </a:lnTo>
                  <a:lnTo>
                    <a:pt x="5528" y="1673"/>
                  </a:lnTo>
                  <a:lnTo>
                    <a:pt x="5668" y="1580"/>
                  </a:lnTo>
                  <a:lnTo>
                    <a:pt x="5807" y="1534"/>
                  </a:lnTo>
                  <a:lnTo>
                    <a:pt x="5621" y="976"/>
                  </a:lnTo>
                  <a:lnTo>
                    <a:pt x="5482" y="372"/>
                  </a:lnTo>
                  <a:lnTo>
                    <a:pt x="5435" y="233"/>
                  </a:lnTo>
                  <a:lnTo>
                    <a:pt x="5342" y="140"/>
                  </a:lnTo>
                  <a:lnTo>
                    <a:pt x="5203" y="47"/>
                  </a:lnTo>
                  <a:lnTo>
                    <a:pt x="50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3"/>
            <p:cNvSpPr/>
            <p:nvPr/>
          </p:nvSpPr>
          <p:spPr>
            <a:xfrm>
              <a:off x="1080125" y="2241950"/>
              <a:ext cx="284575" cy="68550"/>
            </a:xfrm>
            <a:custGeom>
              <a:rect b="b" l="l" r="r" t="t"/>
              <a:pathLst>
                <a:path extrusionOk="0" h="2742" w="11383">
                  <a:moveTo>
                    <a:pt x="1162" y="1301"/>
                  </a:moveTo>
                  <a:lnTo>
                    <a:pt x="1301" y="1348"/>
                  </a:lnTo>
                  <a:lnTo>
                    <a:pt x="1394" y="1394"/>
                  </a:lnTo>
                  <a:lnTo>
                    <a:pt x="1487" y="1534"/>
                  </a:lnTo>
                  <a:lnTo>
                    <a:pt x="1487" y="1626"/>
                  </a:lnTo>
                  <a:lnTo>
                    <a:pt x="1487" y="1766"/>
                  </a:lnTo>
                  <a:lnTo>
                    <a:pt x="1394" y="1905"/>
                  </a:lnTo>
                  <a:lnTo>
                    <a:pt x="1301" y="1952"/>
                  </a:lnTo>
                  <a:lnTo>
                    <a:pt x="1162" y="1998"/>
                  </a:lnTo>
                  <a:lnTo>
                    <a:pt x="1023" y="1952"/>
                  </a:lnTo>
                  <a:lnTo>
                    <a:pt x="930" y="1905"/>
                  </a:lnTo>
                  <a:lnTo>
                    <a:pt x="883" y="1766"/>
                  </a:lnTo>
                  <a:lnTo>
                    <a:pt x="837" y="1626"/>
                  </a:lnTo>
                  <a:lnTo>
                    <a:pt x="883" y="1534"/>
                  </a:lnTo>
                  <a:lnTo>
                    <a:pt x="930" y="1394"/>
                  </a:lnTo>
                  <a:lnTo>
                    <a:pt x="1023" y="1348"/>
                  </a:lnTo>
                  <a:lnTo>
                    <a:pt x="1162" y="1301"/>
                  </a:lnTo>
                  <a:close/>
                  <a:moveTo>
                    <a:pt x="4182" y="1301"/>
                  </a:moveTo>
                  <a:lnTo>
                    <a:pt x="4321" y="1348"/>
                  </a:lnTo>
                  <a:lnTo>
                    <a:pt x="4414" y="1394"/>
                  </a:lnTo>
                  <a:lnTo>
                    <a:pt x="4460" y="1534"/>
                  </a:lnTo>
                  <a:lnTo>
                    <a:pt x="4507" y="1626"/>
                  </a:lnTo>
                  <a:lnTo>
                    <a:pt x="4460" y="1766"/>
                  </a:lnTo>
                  <a:lnTo>
                    <a:pt x="4414" y="1905"/>
                  </a:lnTo>
                  <a:lnTo>
                    <a:pt x="4321" y="1952"/>
                  </a:lnTo>
                  <a:lnTo>
                    <a:pt x="4182" y="1998"/>
                  </a:lnTo>
                  <a:lnTo>
                    <a:pt x="4042" y="1952"/>
                  </a:lnTo>
                  <a:lnTo>
                    <a:pt x="3949" y="1905"/>
                  </a:lnTo>
                  <a:lnTo>
                    <a:pt x="3856" y="1766"/>
                  </a:lnTo>
                  <a:lnTo>
                    <a:pt x="3856" y="1626"/>
                  </a:lnTo>
                  <a:lnTo>
                    <a:pt x="3856" y="1534"/>
                  </a:lnTo>
                  <a:lnTo>
                    <a:pt x="3949" y="1394"/>
                  </a:lnTo>
                  <a:lnTo>
                    <a:pt x="4042" y="1348"/>
                  </a:lnTo>
                  <a:lnTo>
                    <a:pt x="4182" y="1301"/>
                  </a:lnTo>
                  <a:close/>
                  <a:moveTo>
                    <a:pt x="7155" y="1301"/>
                  </a:moveTo>
                  <a:lnTo>
                    <a:pt x="7294" y="1348"/>
                  </a:lnTo>
                  <a:lnTo>
                    <a:pt x="7387" y="1394"/>
                  </a:lnTo>
                  <a:lnTo>
                    <a:pt x="7480" y="1534"/>
                  </a:lnTo>
                  <a:lnTo>
                    <a:pt x="7480" y="1626"/>
                  </a:lnTo>
                  <a:lnTo>
                    <a:pt x="7480" y="1766"/>
                  </a:lnTo>
                  <a:lnTo>
                    <a:pt x="7387" y="1905"/>
                  </a:lnTo>
                  <a:lnTo>
                    <a:pt x="7294" y="1952"/>
                  </a:lnTo>
                  <a:lnTo>
                    <a:pt x="7155" y="1998"/>
                  </a:lnTo>
                  <a:lnTo>
                    <a:pt x="7062" y="1952"/>
                  </a:lnTo>
                  <a:lnTo>
                    <a:pt x="6922" y="1905"/>
                  </a:lnTo>
                  <a:lnTo>
                    <a:pt x="6876" y="1766"/>
                  </a:lnTo>
                  <a:lnTo>
                    <a:pt x="6830" y="1626"/>
                  </a:lnTo>
                  <a:lnTo>
                    <a:pt x="6876" y="1534"/>
                  </a:lnTo>
                  <a:lnTo>
                    <a:pt x="6922" y="1394"/>
                  </a:lnTo>
                  <a:lnTo>
                    <a:pt x="7062" y="1348"/>
                  </a:lnTo>
                  <a:lnTo>
                    <a:pt x="7155" y="1301"/>
                  </a:lnTo>
                  <a:close/>
                  <a:moveTo>
                    <a:pt x="10174" y="1301"/>
                  </a:moveTo>
                  <a:lnTo>
                    <a:pt x="10314" y="1348"/>
                  </a:lnTo>
                  <a:lnTo>
                    <a:pt x="10407" y="1394"/>
                  </a:lnTo>
                  <a:lnTo>
                    <a:pt x="10453" y="1534"/>
                  </a:lnTo>
                  <a:lnTo>
                    <a:pt x="10500" y="1626"/>
                  </a:lnTo>
                  <a:lnTo>
                    <a:pt x="10453" y="1766"/>
                  </a:lnTo>
                  <a:lnTo>
                    <a:pt x="10407" y="1905"/>
                  </a:lnTo>
                  <a:lnTo>
                    <a:pt x="10314" y="1952"/>
                  </a:lnTo>
                  <a:lnTo>
                    <a:pt x="10174" y="1998"/>
                  </a:lnTo>
                  <a:lnTo>
                    <a:pt x="10035" y="1952"/>
                  </a:lnTo>
                  <a:lnTo>
                    <a:pt x="9942" y="1905"/>
                  </a:lnTo>
                  <a:lnTo>
                    <a:pt x="9849" y="1766"/>
                  </a:lnTo>
                  <a:lnTo>
                    <a:pt x="9849" y="1626"/>
                  </a:lnTo>
                  <a:lnTo>
                    <a:pt x="9849" y="1534"/>
                  </a:lnTo>
                  <a:lnTo>
                    <a:pt x="9942" y="1394"/>
                  </a:lnTo>
                  <a:lnTo>
                    <a:pt x="10035" y="1348"/>
                  </a:lnTo>
                  <a:lnTo>
                    <a:pt x="10174" y="1301"/>
                  </a:lnTo>
                  <a:close/>
                  <a:moveTo>
                    <a:pt x="1" y="0"/>
                  </a:moveTo>
                  <a:lnTo>
                    <a:pt x="1" y="930"/>
                  </a:lnTo>
                  <a:lnTo>
                    <a:pt x="47" y="1115"/>
                  </a:lnTo>
                  <a:lnTo>
                    <a:pt x="186" y="1255"/>
                  </a:lnTo>
                  <a:lnTo>
                    <a:pt x="93" y="1441"/>
                  </a:lnTo>
                  <a:lnTo>
                    <a:pt x="93" y="1626"/>
                  </a:lnTo>
                  <a:lnTo>
                    <a:pt x="93" y="1859"/>
                  </a:lnTo>
                  <a:lnTo>
                    <a:pt x="186" y="2091"/>
                  </a:lnTo>
                  <a:lnTo>
                    <a:pt x="279" y="2230"/>
                  </a:lnTo>
                  <a:lnTo>
                    <a:pt x="419" y="2416"/>
                  </a:lnTo>
                  <a:lnTo>
                    <a:pt x="558" y="2556"/>
                  </a:lnTo>
                  <a:lnTo>
                    <a:pt x="744" y="2648"/>
                  </a:lnTo>
                  <a:lnTo>
                    <a:pt x="930" y="2695"/>
                  </a:lnTo>
                  <a:lnTo>
                    <a:pt x="1162" y="2741"/>
                  </a:lnTo>
                  <a:lnTo>
                    <a:pt x="1394" y="2695"/>
                  </a:lnTo>
                  <a:lnTo>
                    <a:pt x="1580" y="2648"/>
                  </a:lnTo>
                  <a:lnTo>
                    <a:pt x="1766" y="2556"/>
                  </a:lnTo>
                  <a:lnTo>
                    <a:pt x="1952" y="2416"/>
                  </a:lnTo>
                  <a:lnTo>
                    <a:pt x="2045" y="2230"/>
                  </a:lnTo>
                  <a:lnTo>
                    <a:pt x="2184" y="2091"/>
                  </a:lnTo>
                  <a:lnTo>
                    <a:pt x="2230" y="1859"/>
                  </a:lnTo>
                  <a:lnTo>
                    <a:pt x="2230" y="1626"/>
                  </a:lnTo>
                  <a:lnTo>
                    <a:pt x="2230" y="1487"/>
                  </a:lnTo>
                  <a:lnTo>
                    <a:pt x="2184" y="1301"/>
                  </a:lnTo>
                  <a:lnTo>
                    <a:pt x="3159" y="1301"/>
                  </a:lnTo>
                  <a:lnTo>
                    <a:pt x="3113" y="1487"/>
                  </a:lnTo>
                  <a:lnTo>
                    <a:pt x="3113" y="1626"/>
                  </a:lnTo>
                  <a:lnTo>
                    <a:pt x="3113" y="1859"/>
                  </a:lnTo>
                  <a:lnTo>
                    <a:pt x="3159" y="2091"/>
                  </a:lnTo>
                  <a:lnTo>
                    <a:pt x="3252" y="2230"/>
                  </a:lnTo>
                  <a:lnTo>
                    <a:pt x="3392" y="2416"/>
                  </a:lnTo>
                  <a:lnTo>
                    <a:pt x="3578" y="2556"/>
                  </a:lnTo>
                  <a:lnTo>
                    <a:pt x="3763" y="2648"/>
                  </a:lnTo>
                  <a:lnTo>
                    <a:pt x="3949" y="2695"/>
                  </a:lnTo>
                  <a:lnTo>
                    <a:pt x="4182" y="2741"/>
                  </a:lnTo>
                  <a:lnTo>
                    <a:pt x="4367" y="2695"/>
                  </a:lnTo>
                  <a:lnTo>
                    <a:pt x="4600" y="2648"/>
                  </a:lnTo>
                  <a:lnTo>
                    <a:pt x="4785" y="2556"/>
                  </a:lnTo>
                  <a:lnTo>
                    <a:pt x="4925" y="2416"/>
                  </a:lnTo>
                  <a:lnTo>
                    <a:pt x="5064" y="2230"/>
                  </a:lnTo>
                  <a:lnTo>
                    <a:pt x="5157" y="2091"/>
                  </a:lnTo>
                  <a:lnTo>
                    <a:pt x="5250" y="1859"/>
                  </a:lnTo>
                  <a:lnTo>
                    <a:pt x="5250" y="1626"/>
                  </a:lnTo>
                  <a:lnTo>
                    <a:pt x="5250" y="1487"/>
                  </a:lnTo>
                  <a:lnTo>
                    <a:pt x="5204" y="1301"/>
                  </a:lnTo>
                  <a:lnTo>
                    <a:pt x="6133" y="1301"/>
                  </a:lnTo>
                  <a:lnTo>
                    <a:pt x="6086" y="1487"/>
                  </a:lnTo>
                  <a:lnTo>
                    <a:pt x="6086" y="1626"/>
                  </a:lnTo>
                  <a:lnTo>
                    <a:pt x="6133" y="1859"/>
                  </a:lnTo>
                  <a:lnTo>
                    <a:pt x="6179" y="2091"/>
                  </a:lnTo>
                  <a:lnTo>
                    <a:pt x="6272" y="2230"/>
                  </a:lnTo>
                  <a:lnTo>
                    <a:pt x="6411" y="2416"/>
                  </a:lnTo>
                  <a:lnTo>
                    <a:pt x="6551" y="2556"/>
                  </a:lnTo>
                  <a:lnTo>
                    <a:pt x="6737" y="2648"/>
                  </a:lnTo>
                  <a:lnTo>
                    <a:pt x="6969" y="2695"/>
                  </a:lnTo>
                  <a:lnTo>
                    <a:pt x="7155" y="2741"/>
                  </a:lnTo>
                  <a:lnTo>
                    <a:pt x="7387" y="2695"/>
                  </a:lnTo>
                  <a:lnTo>
                    <a:pt x="7573" y="2648"/>
                  </a:lnTo>
                  <a:lnTo>
                    <a:pt x="7759" y="2556"/>
                  </a:lnTo>
                  <a:lnTo>
                    <a:pt x="7944" y="2416"/>
                  </a:lnTo>
                  <a:lnTo>
                    <a:pt x="8084" y="2230"/>
                  </a:lnTo>
                  <a:lnTo>
                    <a:pt x="8177" y="2091"/>
                  </a:lnTo>
                  <a:lnTo>
                    <a:pt x="8223" y="1859"/>
                  </a:lnTo>
                  <a:lnTo>
                    <a:pt x="8270" y="1626"/>
                  </a:lnTo>
                  <a:lnTo>
                    <a:pt x="8223" y="1487"/>
                  </a:lnTo>
                  <a:lnTo>
                    <a:pt x="8177" y="1301"/>
                  </a:lnTo>
                  <a:lnTo>
                    <a:pt x="9152" y="1301"/>
                  </a:lnTo>
                  <a:lnTo>
                    <a:pt x="9106" y="1487"/>
                  </a:lnTo>
                  <a:lnTo>
                    <a:pt x="9106" y="1626"/>
                  </a:lnTo>
                  <a:lnTo>
                    <a:pt x="9106" y="1859"/>
                  </a:lnTo>
                  <a:lnTo>
                    <a:pt x="9152" y="2091"/>
                  </a:lnTo>
                  <a:lnTo>
                    <a:pt x="9292" y="2230"/>
                  </a:lnTo>
                  <a:lnTo>
                    <a:pt x="9385" y="2416"/>
                  </a:lnTo>
                  <a:lnTo>
                    <a:pt x="9570" y="2556"/>
                  </a:lnTo>
                  <a:lnTo>
                    <a:pt x="9756" y="2648"/>
                  </a:lnTo>
                  <a:lnTo>
                    <a:pt x="9942" y="2695"/>
                  </a:lnTo>
                  <a:lnTo>
                    <a:pt x="10174" y="2741"/>
                  </a:lnTo>
                  <a:lnTo>
                    <a:pt x="10407" y="2695"/>
                  </a:lnTo>
                  <a:lnTo>
                    <a:pt x="10592" y="2648"/>
                  </a:lnTo>
                  <a:lnTo>
                    <a:pt x="10778" y="2556"/>
                  </a:lnTo>
                  <a:lnTo>
                    <a:pt x="10918" y="2416"/>
                  </a:lnTo>
                  <a:lnTo>
                    <a:pt x="11057" y="2230"/>
                  </a:lnTo>
                  <a:lnTo>
                    <a:pt x="11150" y="2091"/>
                  </a:lnTo>
                  <a:lnTo>
                    <a:pt x="11243" y="1859"/>
                  </a:lnTo>
                  <a:lnTo>
                    <a:pt x="11243" y="1626"/>
                  </a:lnTo>
                  <a:lnTo>
                    <a:pt x="11243" y="1441"/>
                  </a:lnTo>
                  <a:lnTo>
                    <a:pt x="11196" y="1255"/>
                  </a:lnTo>
                  <a:lnTo>
                    <a:pt x="11243" y="1208"/>
                  </a:lnTo>
                  <a:lnTo>
                    <a:pt x="11336" y="1115"/>
                  </a:lnTo>
                  <a:lnTo>
                    <a:pt x="11382" y="1023"/>
                  </a:lnTo>
                  <a:lnTo>
                    <a:pt x="11382" y="930"/>
                  </a:lnTo>
                  <a:lnTo>
                    <a:pt x="11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103"/>
          <p:cNvGrpSpPr/>
          <p:nvPr/>
        </p:nvGrpSpPr>
        <p:grpSpPr>
          <a:xfrm>
            <a:off x="2543062" y="1847975"/>
            <a:ext cx="319400" cy="320575"/>
            <a:chOff x="1803675" y="2000375"/>
            <a:chExt cx="319400" cy="320575"/>
          </a:xfrm>
        </p:grpSpPr>
        <p:sp>
          <p:nvSpPr>
            <p:cNvPr id="1214" name="Google Shape;1214;p103"/>
            <p:cNvSpPr/>
            <p:nvPr/>
          </p:nvSpPr>
          <p:spPr>
            <a:xfrm>
              <a:off x="1871025" y="2000375"/>
              <a:ext cx="184700" cy="320575"/>
            </a:xfrm>
            <a:custGeom>
              <a:rect b="b" l="l" r="r" t="t"/>
              <a:pathLst>
                <a:path extrusionOk="0" h="12823" w="7388">
                  <a:moveTo>
                    <a:pt x="3671" y="1"/>
                  </a:moveTo>
                  <a:lnTo>
                    <a:pt x="3160" y="47"/>
                  </a:lnTo>
                  <a:lnTo>
                    <a:pt x="2695" y="94"/>
                  </a:lnTo>
                  <a:lnTo>
                    <a:pt x="2184" y="187"/>
                  </a:lnTo>
                  <a:lnTo>
                    <a:pt x="1720" y="326"/>
                  </a:lnTo>
                  <a:lnTo>
                    <a:pt x="1255" y="512"/>
                  </a:lnTo>
                  <a:lnTo>
                    <a:pt x="837" y="698"/>
                  </a:lnTo>
                  <a:lnTo>
                    <a:pt x="373" y="930"/>
                  </a:lnTo>
                  <a:lnTo>
                    <a:pt x="1" y="1209"/>
                  </a:lnTo>
                  <a:lnTo>
                    <a:pt x="326" y="1534"/>
                  </a:lnTo>
                  <a:lnTo>
                    <a:pt x="651" y="1952"/>
                  </a:lnTo>
                  <a:lnTo>
                    <a:pt x="930" y="2323"/>
                  </a:lnTo>
                  <a:lnTo>
                    <a:pt x="1209" y="2742"/>
                  </a:lnTo>
                  <a:lnTo>
                    <a:pt x="1395" y="3160"/>
                  </a:lnTo>
                  <a:lnTo>
                    <a:pt x="1627" y="3624"/>
                  </a:lnTo>
                  <a:lnTo>
                    <a:pt x="1766" y="4089"/>
                  </a:lnTo>
                  <a:lnTo>
                    <a:pt x="1906" y="4553"/>
                  </a:lnTo>
                  <a:lnTo>
                    <a:pt x="2370" y="4553"/>
                  </a:lnTo>
                  <a:lnTo>
                    <a:pt x="2510" y="4600"/>
                  </a:lnTo>
                  <a:lnTo>
                    <a:pt x="2649" y="4646"/>
                  </a:lnTo>
                  <a:lnTo>
                    <a:pt x="2695" y="4786"/>
                  </a:lnTo>
                  <a:lnTo>
                    <a:pt x="2742" y="4925"/>
                  </a:lnTo>
                  <a:lnTo>
                    <a:pt x="2695" y="5064"/>
                  </a:lnTo>
                  <a:lnTo>
                    <a:pt x="2649" y="5204"/>
                  </a:lnTo>
                  <a:lnTo>
                    <a:pt x="2510" y="5297"/>
                  </a:lnTo>
                  <a:lnTo>
                    <a:pt x="2091" y="5297"/>
                  </a:lnTo>
                  <a:lnTo>
                    <a:pt x="2138" y="6040"/>
                  </a:lnTo>
                  <a:lnTo>
                    <a:pt x="2556" y="6040"/>
                  </a:lnTo>
                  <a:lnTo>
                    <a:pt x="2695" y="6086"/>
                  </a:lnTo>
                  <a:lnTo>
                    <a:pt x="2835" y="6179"/>
                  </a:lnTo>
                  <a:lnTo>
                    <a:pt x="2881" y="6272"/>
                  </a:lnTo>
                  <a:lnTo>
                    <a:pt x="2928" y="6412"/>
                  </a:lnTo>
                  <a:lnTo>
                    <a:pt x="2881" y="6597"/>
                  </a:lnTo>
                  <a:lnTo>
                    <a:pt x="2835" y="6690"/>
                  </a:lnTo>
                  <a:lnTo>
                    <a:pt x="2695" y="6783"/>
                  </a:lnTo>
                  <a:lnTo>
                    <a:pt x="2138" y="6783"/>
                  </a:lnTo>
                  <a:lnTo>
                    <a:pt x="2091" y="7573"/>
                  </a:lnTo>
                  <a:lnTo>
                    <a:pt x="2510" y="7573"/>
                  </a:lnTo>
                  <a:lnTo>
                    <a:pt x="2649" y="7666"/>
                  </a:lnTo>
                  <a:lnTo>
                    <a:pt x="2695" y="7805"/>
                  </a:lnTo>
                  <a:lnTo>
                    <a:pt x="2742" y="7945"/>
                  </a:lnTo>
                  <a:lnTo>
                    <a:pt x="2695" y="8084"/>
                  </a:lnTo>
                  <a:lnTo>
                    <a:pt x="2649" y="8177"/>
                  </a:lnTo>
                  <a:lnTo>
                    <a:pt x="2510" y="8270"/>
                  </a:lnTo>
                  <a:lnTo>
                    <a:pt x="2370" y="8316"/>
                  </a:lnTo>
                  <a:lnTo>
                    <a:pt x="1906" y="8316"/>
                  </a:lnTo>
                  <a:lnTo>
                    <a:pt x="1766" y="8781"/>
                  </a:lnTo>
                  <a:lnTo>
                    <a:pt x="1627" y="9245"/>
                  </a:lnTo>
                  <a:lnTo>
                    <a:pt x="1395" y="9663"/>
                  </a:lnTo>
                  <a:lnTo>
                    <a:pt x="1162" y="10082"/>
                  </a:lnTo>
                  <a:lnTo>
                    <a:pt x="930" y="10500"/>
                  </a:lnTo>
                  <a:lnTo>
                    <a:pt x="651" y="10918"/>
                  </a:lnTo>
                  <a:lnTo>
                    <a:pt x="326" y="11289"/>
                  </a:lnTo>
                  <a:lnTo>
                    <a:pt x="1" y="11661"/>
                  </a:lnTo>
                  <a:lnTo>
                    <a:pt x="373" y="11893"/>
                  </a:lnTo>
                  <a:lnTo>
                    <a:pt x="837" y="12126"/>
                  </a:lnTo>
                  <a:lnTo>
                    <a:pt x="1255" y="12358"/>
                  </a:lnTo>
                  <a:lnTo>
                    <a:pt x="1720" y="12497"/>
                  </a:lnTo>
                  <a:lnTo>
                    <a:pt x="2184" y="12637"/>
                  </a:lnTo>
                  <a:lnTo>
                    <a:pt x="2695" y="12730"/>
                  </a:lnTo>
                  <a:lnTo>
                    <a:pt x="3160" y="12776"/>
                  </a:lnTo>
                  <a:lnTo>
                    <a:pt x="3671" y="12822"/>
                  </a:lnTo>
                  <a:lnTo>
                    <a:pt x="4182" y="12776"/>
                  </a:lnTo>
                  <a:lnTo>
                    <a:pt x="4693" y="12730"/>
                  </a:lnTo>
                  <a:lnTo>
                    <a:pt x="5204" y="12637"/>
                  </a:lnTo>
                  <a:lnTo>
                    <a:pt x="5669" y="12497"/>
                  </a:lnTo>
                  <a:lnTo>
                    <a:pt x="6133" y="12358"/>
                  </a:lnTo>
                  <a:lnTo>
                    <a:pt x="6551" y="12126"/>
                  </a:lnTo>
                  <a:lnTo>
                    <a:pt x="6969" y="11893"/>
                  </a:lnTo>
                  <a:lnTo>
                    <a:pt x="7387" y="11661"/>
                  </a:lnTo>
                  <a:lnTo>
                    <a:pt x="7062" y="11289"/>
                  </a:lnTo>
                  <a:lnTo>
                    <a:pt x="6737" y="10918"/>
                  </a:lnTo>
                  <a:lnTo>
                    <a:pt x="6458" y="10500"/>
                  </a:lnTo>
                  <a:lnTo>
                    <a:pt x="6180" y="10082"/>
                  </a:lnTo>
                  <a:lnTo>
                    <a:pt x="5947" y="9663"/>
                  </a:lnTo>
                  <a:lnTo>
                    <a:pt x="5761" y="9245"/>
                  </a:lnTo>
                  <a:lnTo>
                    <a:pt x="5576" y="8781"/>
                  </a:lnTo>
                  <a:lnTo>
                    <a:pt x="5436" y="8316"/>
                  </a:lnTo>
                  <a:lnTo>
                    <a:pt x="5018" y="8316"/>
                  </a:lnTo>
                  <a:lnTo>
                    <a:pt x="4879" y="8270"/>
                  </a:lnTo>
                  <a:lnTo>
                    <a:pt x="4739" y="8177"/>
                  </a:lnTo>
                  <a:lnTo>
                    <a:pt x="4647" y="8084"/>
                  </a:lnTo>
                  <a:lnTo>
                    <a:pt x="4647" y="7945"/>
                  </a:lnTo>
                  <a:lnTo>
                    <a:pt x="4647" y="7805"/>
                  </a:lnTo>
                  <a:lnTo>
                    <a:pt x="4739" y="7666"/>
                  </a:lnTo>
                  <a:lnTo>
                    <a:pt x="4879" y="7573"/>
                  </a:lnTo>
                  <a:lnTo>
                    <a:pt x="5297" y="7573"/>
                  </a:lnTo>
                  <a:lnTo>
                    <a:pt x="5204" y="6783"/>
                  </a:lnTo>
                  <a:lnTo>
                    <a:pt x="4693" y="6783"/>
                  </a:lnTo>
                  <a:lnTo>
                    <a:pt x="4554" y="6690"/>
                  </a:lnTo>
                  <a:lnTo>
                    <a:pt x="4461" y="6597"/>
                  </a:lnTo>
                  <a:lnTo>
                    <a:pt x="4461" y="6412"/>
                  </a:lnTo>
                  <a:lnTo>
                    <a:pt x="4461" y="6272"/>
                  </a:lnTo>
                  <a:lnTo>
                    <a:pt x="4554" y="6179"/>
                  </a:lnTo>
                  <a:lnTo>
                    <a:pt x="4693" y="6086"/>
                  </a:lnTo>
                  <a:lnTo>
                    <a:pt x="4832" y="6040"/>
                  </a:lnTo>
                  <a:lnTo>
                    <a:pt x="5204" y="6040"/>
                  </a:lnTo>
                  <a:lnTo>
                    <a:pt x="5297" y="5297"/>
                  </a:lnTo>
                  <a:lnTo>
                    <a:pt x="4879" y="5297"/>
                  </a:lnTo>
                  <a:lnTo>
                    <a:pt x="4739" y="5204"/>
                  </a:lnTo>
                  <a:lnTo>
                    <a:pt x="4647" y="5064"/>
                  </a:lnTo>
                  <a:lnTo>
                    <a:pt x="4647" y="4925"/>
                  </a:lnTo>
                  <a:lnTo>
                    <a:pt x="4647" y="4786"/>
                  </a:lnTo>
                  <a:lnTo>
                    <a:pt x="4739" y="4646"/>
                  </a:lnTo>
                  <a:lnTo>
                    <a:pt x="4879" y="4600"/>
                  </a:lnTo>
                  <a:lnTo>
                    <a:pt x="5018" y="4553"/>
                  </a:lnTo>
                  <a:lnTo>
                    <a:pt x="5436" y="4553"/>
                  </a:lnTo>
                  <a:lnTo>
                    <a:pt x="5576" y="4089"/>
                  </a:lnTo>
                  <a:lnTo>
                    <a:pt x="5761" y="3624"/>
                  </a:lnTo>
                  <a:lnTo>
                    <a:pt x="5947" y="3160"/>
                  </a:lnTo>
                  <a:lnTo>
                    <a:pt x="6180" y="2742"/>
                  </a:lnTo>
                  <a:lnTo>
                    <a:pt x="6458" y="2323"/>
                  </a:lnTo>
                  <a:lnTo>
                    <a:pt x="6737" y="1952"/>
                  </a:lnTo>
                  <a:lnTo>
                    <a:pt x="7062" y="1534"/>
                  </a:lnTo>
                  <a:lnTo>
                    <a:pt x="7387" y="1209"/>
                  </a:lnTo>
                  <a:lnTo>
                    <a:pt x="6969" y="930"/>
                  </a:lnTo>
                  <a:lnTo>
                    <a:pt x="6551" y="698"/>
                  </a:lnTo>
                  <a:lnTo>
                    <a:pt x="6133" y="512"/>
                  </a:lnTo>
                  <a:lnTo>
                    <a:pt x="5669" y="326"/>
                  </a:lnTo>
                  <a:lnTo>
                    <a:pt x="5204" y="187"/>
                  </a:lnTo>
                  <a:lnTo>
                    <a:pt x="4693" y="94"/>
                  </a:lnTo>
                  <a:lnTo>
                    <a:pt x="4182" y="47"/>
                  </a:lnTo>
                  <a:lnTo>
                    <a:pt x="36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03"/>
            <p:cNvSpPr/>
            <p:nvPr/>
          </p:nvSpPr>
          <p:spPr>
            <a:xfrm>
              <a:off x="1803675" y="2042200"/>
              <a:ext cx="102225" cy="236950"/>
            </a:xfrm>
            <a:custGeom>
              <a:rect b="b" l="l" r="r" t="t"/>
              <a:pathLst>
                <a:path extrusionOk="0" h="9478" w="4089">
                  <a:moveTo>
                    <a:pt x="2091" y="0"/>
                  </a:moveTo>
                  <a:lnTo>
                    <a:pt x="1626" y="465"/>
                  </a:lnTo>
                  <a:lnTo>
                    <a:pt x="1208" y="976"/>
                  </a:lnTo>
                  <a:lnTo>
                    <a:pt x="837" y="1533"/>
                  </a:lnTo>
                  <a:lnTo>
                    <a:pt x="558" y="2091"/>
                  </a:lnTo>
                  <a:lnTo>
                    <a:pt x="326" y="2741"/>
                  </a:lnTo>
                  <a:lnTo>
                    <a:pt x="140" y="3391"/>
                  </a:lnTo>
                  <a:lnTo>
                    <a:pt x="1" y="4042"/>
                  </a:lnTo>
                  <a:lnTo>
                    <a:pt x="1" y="4739"/>
                  </a:lnTo>
                  <a:lnTo>
                    <a:pt x="1" y="5435"/>
                  </a:lnTo>
                  <a:lnTo>
                    <a:pt x="140" y="6132"/>
                  </a:lnTo>
                  <a:lnTo>
                    <a:pt x="326" y="6783"/>
                  </a:lnTo>
                  <a:lnTo>
                    <a:pt x="558" y="7387"/>
                  </a:lnTo>
                  <a:lnTo>
                    <a:pt x="837" y="7990"/>
                  </a:lnTo>
                  <a:lnTo>
                    <a:pt x="1208" y="8501"/>
                  </a:lnTo>
                  <a:lnTo>
                    <a:pt x="1626" y="9013"/>
                  </a:lnTo>
                  <a:lnTo>
                    <a:pt x="2091" y="9477"/>
                  </a:lnTo>
                  <a:lnTo>
                    <a:pt x="2648" y="8873"/>
                  </a:lnTo>
                  <a:lnTo>
                    <a:pt x="3160" y="8176"/>
                  </a:lnTo>
                  <a:lnTo>
                    <a:pt x="3531" y="7433"/>
                  </a:lnTo>
                  <a:lnTo>
                    <a:pt x="3810" y="6643"/>
                  </a:lnTo>
                  <a:lnTo>
                    <a:pt x="3624" y="6643"/>
                  </a:lnTo>
                  <a:lnTo>
                    <a:pt x="3485" y="6597"/>
                  </a:lnTo>
                  <a:lnTo>
                    <a:pt x="3345" y="6504"/>
                  </a:lnTo>
                  <a:lnTo>
                    <a:pt x="3299" y="6411"/>
                  </a:lnTo>
                  <a:lnTo>
                    <a:pt x="3252" y="6272"/>
                  </a:lnTo>
                  <a:lnTo>
                    <a:pt x="3299" y="6132"/>
                  </a:lnTo>
                  <a:lnTo>
                    <a:pt x="3345" y="5993"/>
                  </a:lnTo>
                  <a:lnTo>
                    <a:pt x="3485" y="5900"/>
                  </a:lnTo>
                  <a:lnTo>
                    <a:pt x="3996" y="5900"/>
                  </a:lnTo>
                  <a:lnTo>
                    <a:pt x="4089" y="5110"/>
                  </a:lnTo>
                  <a:lnTo>
                    <a:pt x="3671" y="5110"/>
                  </a:lnTo>
                  <a:lnTo>
                    <a:pt x="3531" y="5017"/>
                  </a:lnTo>
                  <a:lnTo>
                    <a:pt x="3485" y="4924"/>
                  </a:lnTo>
                  <a:lnTo>
                    <a:pt x="3438" y="4739"/>
                  </a:lnTo>
                  <a:lnTo>
                    <a:pt x="3485" y="4599"/>
                  </a:lnTo>
                  <a:lnTo>
                    <a:pt x="3531" y="4506"/>
                  </a:lnTo>
                  <a:lnTo>
                    <a:pt x="3671" y="4413"/>
                  </a:lnTo>
                  <a:lnTo>
                    <a:pt x="3810" y="4367"/>
                  </a:lnTo>
                  <a:lnTo>
                    <a:pt x="4089" y="4367"/>
                  </a:lnTo>
                  <a:lnTo>
                    <a:pt x="3996" y="3624"/>
                  </a:lnTo>
                  <a:lnTo>
                    <a:pt x="3485" y="3624"/>
                  </a:lnTo>
                  <a:lnTo>
                    <a:pt x="3345" y="3531"/>
                  </a:lnTo>
                  <a:lnTo>
                    <a:pt x="3299" y="3391"/>
                  </a:lnTo>
                  <a:lnTo>
                    <a:pt x="3252" y="3252"/>
                  </a:lnTo>
                  <a:lnTo>
                    <a:pt x="3299" y="3113"/>
                  </a:lnTo>
                  <a:lnTo>
                    <a:pt x="3345" y="2973"/>
                  </a:lnTo>
                  <a:lnTo>
                    <a:pt x="3485" y="2927"/>
                  </a:lnTo>
                  <a:lnTo>
                    <a:pt x="3624" y="2880"/>
                  </a:lnTo>
                  <a:lnTo>
                    <a:pt x="3856" y="2880"/>
                  </a:lnTo>
                  <a:lnTo>
                    <a:pt x="3531" y="2091"/>
                  </a:lnTo>
                  <a:lnTo>
                    <a:pt x="3160" y="1347"/>
                  </a:lnTo>
                  <a:lnTo>
                    <a:pt x="2695" y="650"/>
                  </a:lnTo>
                  <a:lnTo>
                    <a:pt x="2416" y="279"/>
                  </a:lnTo>
                  <a:lnTo>
                    <a:pt x="2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3"/>
            <p:cNvSpPr/>
            <p:nvPr/>
          </p:nvSpPr>
          <p:spPr>
            <a:xfrm>
              <a:off x="2020850" y="2042200"/>
              <a:ext cx="102225" cy="236950"/>
            </a:xfrm>
            <a:custGeom>
              <a:rect b="b" l="l" r="r" t="t"/>
              <a:pathLst>
                <a:path extrusionOk="0" h="9478" w="4089">
                  <a:moveTo>
                    <a:pt x="1998" y="0"/>
                  </a:moveTo>
                  <a:lnTo>
                    <a:pt x="1673" y="279"/>
                  </a:lnTo>
                  <a:lnTo>
                    <a:pt x="1394" y="650"/>
                  </a:lnTo>
                  <a:lnTo>
                    <a:pt x="930" y="1347"/>
                  </a:lnTo>
                  <a:lnTo>
                    <a:pt x="512" y="2091"/>
                  </a:lnTo>
                  <a:lnTo>
                    <a:pt x="233" y="2880"/>
                  </a:lnTo>
                  <a:lnTo>
                    <a:pt x="465" y="2880"/>
                  </a:lnTo>
                  <a:lnTo>
                    <a:pt x="605" y="2927"/>
                  </a:lnTo>
                  <a:lnTo>
                    <a:pt x="698" y="2973"/>
                  </a:lnTo>
                  <a:lnTo>
                    <a:pt x="790" y="3113"/>
                  </a:lnTo>
                  <a:lnTo>
                    <a:pt x="837" y="3252"/>
                  </a:lnTo>
                  <a:lnTo>
                    <a:pt x="790" y="3391"/>
                  </a:lnTo>
                  <a:lnTo>
                    <a:pt x="698" y="3531"/>
                  </a:lnTo>
                  <a:lnTo>
                    <a:pt x="605" y="3624"/>
                  </a:lnTo>
                  <a:lnTo>
                    <a:pt x="47" y="3624"/>
                  </a:lnTo>
                  <a:lnTo>
                    <a:pt x="1" y="4367"/>
                  </a:lnTo>
                  <a:lnTo>
                    <a:pt x="279" y="4367"/>
                  </a:lnTo>
                  <a:lnTo>
                    <a:pt x="419" y="4413"/>
                  </a:lnTo>
                  <a:lnTo>
                    <a:pt x="512" y="4506"/>
                  </a:lnTo>
                  <a:lnTo>
                    <a:pt x="605" y="4599"/>
                  </a:lnTo>
                  <a:lnTo>
                    <a:pt x="651" y="4739"/>
                  </a:lnTo>
                  <a:lnTo>
                    <a:pt x="605" y="4924"/>
                  </a:lnTo>
                  <a:lnTo>
                    <a:pt x="512" y="5017"/>
                  </a:lnTo>
                  <a:lnTo>
                    <a:pt x="419" y="5110"/>
                  </a:lnTo>
                  <a:lnTo>
                    <a:pt x="1" y="5110"/>
                  </a:lnTo>
                  <a:lnTo>
                    <a:pt x="47" y="5900"/>
                  </a:lnTo>
                  <a:lnTo>
                    <a:pt x="605" y="5900"/>
                  </a:lnTo>
                  <a:lnTo>
                    <a:pt x="698" y="5993"/>
                  </a:lnTo>
                  <a:lnTo>
                    <a:pt x="790" y="6132"/>
                  </a:lnTo>
                  <a:lnTo>
                    <a:pt x="837" y="6272"/>
                  </a:lnTo>
                  <a:lnTo>
                    <a:pt x="790" y="6411"/>
                  </a:lnTo>
                  <a:lnTo>
                    <a:pt x="698" y="6504"/>
                  </a:lnTo>
                  <a:lnTo>
                    <a:pt x="605" y="6597"/>
                  </a:lnTo>
                  <a:lnTo>
                    <a:pt x="465" y="6643"/>
                  </a:lnTo>
                  <a:lnTo>
                    <a:pt x="233" y="6643"/>
                  </a:lnTo>
                  <a:lnTo>
                    <a:pt x="558" y="7433"/>
                  </a:lnTo>
                  <a:lnTo>
                    <a:pt x="930" y="8176"/>
                  </a:lnTo>
                  <a:lnTo>
                    <a:pt x="1394" y="8873"/>
                  </a:lnTo>
                  <a:lnTo>
                    <a:pt x="1998" y="9477"/>
                  </a:lnTo>
                  <a:lnTo>
                    <a:pt x="2463" y="9013"/>
                  </a:lnTo>
                  <a:lnTo>
                    <a:pt x="2835" y="8501"/>
                  </a:lnTo>
                  <a:lnTo>
                    <a:pt x="3206" y="7990"/>
                  </a:lnTo>
                  <a:lnTo>
                    <a:pt x="3531" y="7387"/>
                  </a:lnTo>
                  <a:lnTo>
                    <a:pt x="3764" y="6783"/>
                  </a:lnTo>
                  <a:lnTo>
                    <a:pt x="3949" y="6132"/>
                  </a:lnTo>
                  <a:lnTo>
                    <a:pt x="4042" y="5435"/>
                  </a:lnTo>
                  <a:lnTo>
                    <a:pt x="4089" y="4739"/>
                  </a:lnTo>
                  <a:lnTo>
                    <a:pt x="4042" y="4042"/>
                  </a:lnTo>
                  <a:lnTo>
                    <a:pt x="3949" y="3391"/>
                  </a:lnTo>
                  <a:lnTo>
                    <a:pt x="3764" y="2741"/>
                  </a:lnTo>
                  <a:lnTo>
                    <a:pt x="3531" y="2091"/>
                  </a:lnTo>
                  <a:lnTo>
                    <a:pt x="3206" y="1533"/>
                  </a:lnTo>
                  <a:lnTo>
                    <a:pt x="2835" y="976"/>
                  </a:lnTo>
                  <a:lnTo>
                    <a:pt x="2463" y="465"/>
                  </a:lnTo>
                  <a:lnTo>
                    <a:pt x="1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103"/>
          <p:cNvGrpSpPr/>
          <p:nvPr/>
        </p:nvGrpSpPr>
        <p:grpSpPr>
          <a:xfrm>
            <a:off x="3318152" y="1847975"/>
            <a:ext cx="170750" cy="320575"/>
            <a:chOff x="2628275" y="2000375"/>
            <a:chExt cx="170750" cy="320575"/>
          </a:xfrm>
        </p:grpSpPr>
        <p:sp>
          <p:nvSpPr>
            <p:cNvPr id="1218" name="Google Shape;1218;p103"/>
            <p:cNvSpPr/>
            <p:nvPr/>
          </p:nvSpPr>
          <p:spPr>
            <a:xfrm>
              <a:off x="2649175" y="2000375"/>
              <a:ext cx="127775" cy="61575"/>
            </a:xfrm>
            <a:custGeom>
              <a:rect b="b" l="l" r="r" t="t"/>
              <a:pathLst>
                <a:path extrusionOk="0" h="2463" w="5111">
                  <a:moveTo>
                    <a:pt x="418" y="1"/>
                  </a:moveTo>
                  <a:lnTo>
                    <a:pt x="279" y="47"/>
                  </a:lnTo>
                  <a:lnTo>
                    <a:pt x="140" y="94"/>
                  </a:lnTo>
                  <a:lnTo>
                    <a:pt x="47" y="233"/>
                  </a:lnTo>
                  <a:lnTo>
                    <a:pt x="0" y="326"/>
                  </a:lnTo>
                  <a:lnTo>
                    <a:pt x="0" y="465"/>
                  </a:lnTo>
                  <a:lnTo>
                    <a:pt x="93" y="1162"/>
                  </a:lnTo>
                  <a:lnTo>
                    <a:pt x="186" y="1766"/>
                  </a:lnTo>
                  <a:lnTo>
                    <a:pt x="279" y="1766"/>
                  </a:lnTo>
                  <a:lnTo>
                    <a:pt x="604" y="1812"/>
                  </a:lnTo>
                  <a:lnTo>
                    <a:pt x="929" y="1952"/>
                  </a:lnTo>
                  <a:lnTo>
                    <a:pt x="883" y="1116"/>
                  </a:lnTo>
                  <a:lnTo>
                    <a:pt x="883" y="1116"/>
                  </a:lnTo>
                  <a:lnTo>
                    <a:pt x="2184" y="1812"/>
                  </a:lnTo>
                  <a:lnTo>
                    <a:pt x="2184" y="2463"/>
                  </a:lnTo>
                  <a:lnTo>
                    <a:pt x="2927" y="2463"/>
                  </a:lnTo>
                  <a:lnTo>
                    <a:pt x="2927" y="1812"/>
                  </a:lnTo>
                  <a:lnTo>
                    <a:pt x="4274" y="1116"/>
                  </a:lnTo>
                  <a:lnTo>
                    <a:pt x="4181" y="1952"/>
                  </a:lnTo>
                  <a:lnTo>
                    <a:pt x="4507" y="1812"/>
                  </a:lnTo>
                  <a:lnTo>
                    <a:pt x="4832" y="1766"/>
                  </a:lnTo>
                  <a:lnTo>
                    <a:pt x="4971" y="1766"/>
                  </a:lnTo>
                  <a:lnTo>
                    <a:pt x="5018" y="1162"/>
                  </a:lnTo>
                  <a:lnTo>
                    <a:pt x="5111" y="465"/>
                  </a:lnTo>
                  <a:lnTo>
                    <a:pt x="5111" y="326"/>
                  </a:lnTo>
                  <a:lnTo>
                    <a:pt x="5064" y="233"/>
                  </a:lnTo>
                  <a:lnTo>
                    <a:pt x="4971" y="94"/>
                  </a:lnTo>
                  <a:lnTo>
                    <a:pt x="4878" y="47"/>
                  </a:lnTo>
                  <a:lnTo>
                    <a:pt x="4739" y="1"/>
                  </a:lnTo>
                  <a:lnTo>
                    <a:pt x="4600" y="47"/>
                  </a:lnTo>
                  <a:lnTo>
                    <a:pt x="2555" y="1162"/>
                  </a:lnTo>
                  <a:lnTo>
                    <a:pt x="558" y="47"/>
                  </a:lnTo>
                  <a:lnTo>
                    <a:pt x="4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3"/>
            <p:cNvSpPr/>
            <p:nvPr/>
          </p:nvSpPr>
          <p:spPr>
            <a:xfrm>
              <a:off x="2628275" y="2063100"/>
              <a:ext cx="170750" cy="257850"/>
            </a:xfrm>
            <a:custGeom>
              <a:rect b="b" l="l" r="r" t="t"/>
              <a:pathLst>
                <a:path extrusionOk="0" h="10314" w="6830">
                  <a:moveTo>
                    <a:pt x="5575" y="2044"/>
                  </a:moveTo>
                  <a:lnTo>
                    <a:pt x="5761" y="2091"/>
                  </a:lnTo>
                  <a:lnTo>
                    <a:pt x="5854" y="2137"/>
                  </a:lnTo>
                  <a:lnTo>
                    <a:pt x="5947" y="2277"/>
                  </a:lnTo>
                  <a:lnTo>
                    <a:pt x="5993" y="2416"/>
                  </a:lnTo>
                  <a:lnTo>
                    <a:pt x="5947" y="2555"/>
                  </a:lnTo>
                  <a:lnTo>
                    <a:pt x="5854" y="2695"/>
                  </a:lnTo>
                  <a:lnTo>
                    <a:pt x="5761" y="2741"/>
                  </a:lnTo>
                  <a:lnTo>
                    <a:pt x="5575" y="2788"/>
                  </a:lnTo>
                  <a:lnTo>
                    <a:pt x="4692" y="2788"/>
                  </a:lnTo>
                  <a:lnTo>
                    <a:pt x="4553" y="2741"/>
                  </a:lnTo>
                  <a:lnTo>
                    <a:pt x="4413" y="2695"/>
                  </a:lnTo>
                  <a:lnTo>
                    <a:pt x="4367" y="2555"/>
                  </a:lnTo>
                  <a:lnTo>
                    <a:pt x="4321" y="2416"/>
                  </a:lnTo>
                  <a:lnTo>
                    <a:pt x="4367" y="2277"/>
                  </a:lnTo>
                  <a:lnTo>
                    <a:pt x="4413" y="2137"/>
                  </a:lnTo>
                  <a:lnTo>
                    <a:pt x="4553" y="2091"/>
                  </a:lnTo>
                  <a:lnTo>
                    <a:pt x="4692" y="2044"/>
                  </a:lnTo>
                  <a:close/>
                  <a:moveTo>
                    <a:pt x="1115" y="0"/>
                  </a:moveTo>
                  <a:lnTo>
                    <a:pt x="976" y="47"/>
                  </a:lnTo>
                  <a:lnTo>
                    <a:pt x="836" y="140"/>
                  </a:lnTo>
                  <a:lnTo>
                    <a:pt x="651" y="372"/>
                  </a:lnTo>
                  <a:lnTo>
                    <a:pt x="465" y="558"/>
                  </a:lnTo>
                  <a:lnTo>
                    <a:pt x="140" y="744"/>
                  </a:lnTo>
                  <a:lnTo>
                    <a:pt x="47" y="883"/>
                  </a:lnTo>
                  <a:lnTo>
                    <a:pt x="0" y="1022"/>
                  </a:lnTo>
                  <a:lnTo>
                    <a:pt x="0" y="7433"/>
                  </a:lnTo>
                  <a:lnTo>
                    <a:pt x="0" y="7526"/>
                  </a:lnTo>
                  <a:lnTo>
                    <a:pt x="47" y="7619"/>
                  </a:lnTo>
                  <a:lnTo>
                    <a:pt x="140" y="7712"/>
                  </a:lnTo>
                  <a:lnTo>
                    <a:pt x="279" y="7758"/>
                  </a:lnTo>
                  <a:lnTo>
                    <a:pt x="697" y="7805"/>
                  </a:lnTo>
                  <a:lnTo>
                    <a:pt x="1115" y="7991"/>
                  </a:lnTo>
                  <a:lnTo>
                    <a:pt x="1440" y="8223"/>
                  </a:lnTo>
                  <a:lnTo>
                    <a:pt x="1765" y="8502"/>
                  </a:lnTo>
                  <a:lnTo>
                    <a:pt x="1998" y="8827"/>
                  </a:lnTo>
                  <a:lnTo>
                    <a:pt x="2230" y="9199"/>
                  </a:lnTo>
                  <a:lnTo>
                    <a:pt x="2369" y="9570"/>
                  </a:lnTo>
                  <a:lnTo>
                    <a:pt x="2462" y="10035"/>
                  </a:lnTo>
                  <a:lnTo>
                    <a:pt x="2462" y="10128"/>
                  </a:lnTo>
                  <a:lnTo>
                    <a:pt x="2555" y="10221"/>
                  </a:lnTo>
                  <a:lnTo>
                    <a:pt x="2648" y="10267"/>
                  </a:lnTo>
                  <a:lnTo>
                    <a:pt x="2741" y="10313"/>
                  </a:lnTo>
                  <a:lnTo>
                    <a:pt x="4042" y="10313"/>
                  </a:lnTo>
                  <a:lnTo>
                    <a:pt x="4135" y="10267"/>
                  </a:lnTo>
                  <a:lnTo>
                    <a:pt x="4228" y="10221"/>
                  </a:lnTo>
                  <a:lnTo>
                    <a:pt x="4321" y="10128"/>
                  </a:lnTo>
                  <a:lnTo>
                    <a:pt x="4321" y="10035"/>
                  </a:lnTo>
                  <a:lnTo>
                    <a:pt x="4413" y="9570"/>
                  </a:lnTo>
                  <a:lnTo>
                    <a:pt x="4553" y="9199"/>
                  </a:lnTo>
                  <a:lnTo>
                    <a:pt x="4739" y="8827"/>
                  </a:lnTo>
                  <a:lnTo>
                    <a:pt x="5017" y="8455"/>
                  </a:lnTo>
                  <a:lnTo>
                    <a:pt x="5343" y="8223"/>
                  </a:lnTo>
                  <a:lnTo>
                    <a:pt x="5714" y="7991"/>
                  </a:lnTo>
                  <a:lnTo>
                    <a:pt x="6086" y="7805"/>
                  </a:lnTo>
                  <a:lnTo>
                    <a:pt x="6504" y="7758"/>
                  </a:lnTo>
                  <a:lnTo>
                    <a:pt x="6643" y="7712"/>
                  </a:lnTo>
                  <a:lnTo>
                    <a:pt x="6736" y="7619"/>
                  </a:lnTo>
                  <a:lnTo>
                    <a:pt x="6783" y="7526"/>
                  </a:lnTo>
                  <a:lnTo>
                    <a:pt x="6783" y="7433"/>
                  </a:lnTo>
                  <a:lnTo>
                    <a:pt x="6829" y="1022"/>
                  </a:lnTo>
                  <a:lnTo>
                    <a:pt x="6783" y="883"/>
                  </a:lnTo>
                  <a:lnTo>
                    <a:pt x="6643" y="744"/>
                  </a:lnTo>
                  <a:lnTo>
                    <a:pt x="6318" y="558"/>
                  </a:lnTo>
                  <a:lnTo>
                    <a:pt x="6132" y="372"/>
                  </a:lnTo>
                  <a:lnTo>
                    <a:pt x="5947" y="140"/>
                  </a:lnTo>
                  <a:lnTo>
                    <a:pt x="5807" y="47"/>
                  </a:lnTo>
                  <a:lnTo>
                    <a:pt x="5668" y="0"/>
                  </a:lnTo>
                  <a:lnTo>
                    <a:pt x="5482" y="47"/>
                  </a:lnTo>
                  <a:lnTo>
                    <a:pt x="5389" y="140"/>
                  </a:lnTo>
                  <a:lnTo>
                    <a:pt x="5157" y="372"/>
                  </a:lnTo>
                  <a:lnTo>
                    <a:pt x="4924" y="558"/>
                  </a:lnTo>
                  <a:lnTo>
                    <a:pt x="4599" y="651"/>
                  </a:lnTo>
                  <a:lnTo>
                    <a:pt x="4274" y="697"/>
                  </a:lnTo>
                  <a:lnTo>
                    <a:pt x="2509" y="697"/>
                  </a:lnTo>
                  <a:lnTo>
                    <a:pt x="2184" y="651"/>
                  </a:lnTo>
                  <a:lnTo>
                    <a:pt x="1905" y="558"/>
                  </a:lnTo>
                  <a:lnTo>
                    <a:pt x="1626" y="372"/>
                  </a:lnTo>
                  <a:lnTo>
                    <a:pt x="1440" y="140"/>
                  </a:lnTo>
                  <a:lnTo>
                    <a:pt x="1301" y="47"/>
                  </a:lnTo>
                  <a:lnTo>
                    <a:pt x="1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103"/>
          <p:cNvGrpSpPr/>
          <p:nvPr/>
        </p:nvGrpSpPr>
        <p:grpSpPr>
          <a:xfrm>
            <a:off x="4064805" y="1847975"/>
            <a:ext cx="197450" cy="320575"/>
            <a:chOff x="3364600" y="2000375"/>
            <a:chExt cx="197450" cy="320575"/>
          </a:xfrm>
        </p:grpSpPr>
        <p:sp>
          <p:nvSpPr>
            <p:cNvPr id="1221" name="Google Shape;1221;p103"/>
            <p:cNvSpPr/>
            <p:nvPr/>
          </p:nvSpPr>
          <p:spPr>
            <a:xfrm>
              <a:off x="3364600" y="2000375"/>
              <a:ext cx="151000" cy="320575"/>
            </a:xfrm>
            <a:custGeom>
              <a:rect b="b" l="l" r="r" t="t"/>
              <a:pathLst>
                <a:path extrusionOk="0" h="12823" w="6040">
                  <a:moveTo>
                    <a:pt x="1766" y="976"/>
                  </a:moveTo>
                  <a:lnTo>
                    <a:pt x="1766" y="1441"/>
                  </a:lnTo>
                  <a:lnTo>
                    <a:pt x="1208" y="1441"/>
                  </a:lnTo>
                  <a:lnTo>
                    <a:pt x="1487" y="1209"/>
                  </a:lnTo>
                  <a:lnTo>
                    <a:pt x="1766" y="976"/>
                  </a:lnTo>
                  <a:close/>
                  <a:moveTo>
                    <a:pt x="3531" y="790"/>
                  </a:moveTo>
                  <a:lnTo>
                    <a:pt x="3531" y="1441"/>
                  </a:lnTo>
                  <a:lnTo>
                    <a:pt x="2509" y="1441"/>
                  </a:lnTo>
                  <a:lnTo>
                    <a:pt x="2509" y="790"/>
                  </a:lnTo>
                  <a:close/>
                  <a:moveTo>
                    <a:pt x="4274" y="976"/>
                  </a:moveTo>
                  <a:lnTo>
                    <a:pt x="4553" y="1209"/>
                  </a:lnTo>
                  <a:lnTo>
                    <a:pt x="4832" y="1441"/>
                  </a:lnTo>
                  <a:lnTo>
                    <a:pt x="4274" y="1441"/>
                  </a:lnTo>
                  <a:lnTo>
                    <a:pt x="4274" y="976"/>
                  </a:lnTo>
                  <a:close/>
                  <a:moveTo>
                    <a:pt x="1766" y="2184"/>
                  </a:moveTo>
                  <a:lnTo>
                    <a:pt x="1766" y="3160"/>
                  </a:lnTo>
                  <a:lnTo>
                    <a:pt x="743" y="3160"/>
                  </a:lnTo>
                  <a:lnTo>
                    <a:pt x="743" y="2695"/>
                  </a:lnTo>
                  <a:lnTo>
                    <a:pt x="743" y="2463"/>
                  </a:lnTo>
                  <a:lnTo>
                    <a:pt x="790" y="2184"/>
                  </a:lnTo>
                  <a:close/>
                  <a:moveTo>
                    <a:pt x="3531" y="2184"/>
                  </a:moveTo>
                  <a:lnTo>
                    <a:pt x="3531" y="3160"/>
                  </a:lnTo>
                  <a:lnTo>
                    <a:pt x="2509" y="3160"/>
                  </a:lnTo>
                  <a:lnTo>
                    <a:pt x="2509" y="2184"/>
                  </a:lnTo>
                  <a:close/>
                  <a:moveTo>
                    <a:pt x="5250" y="2184"/>
                  </a:moveTo>
                  <a:lnTo>
                    <a:pt x="5296" y="2463"/>
                  </a:lnTo>
                  <a:lnTo>
                    <a:pt x="5296" y="2695"/>
                  </a:lnTo>
                  <a:lnTo>
                    <a:pt x="5296" y="3160"/>
                  </a:lnTo>
                  <a:lnTo>
                    <a:pt x="4274" y="3160"/>
                  </a:lnTo>
                  <a:lnTo>
                    <a:pt x="4274" y="2184"/>
                  </a:lnTo>
                  <a:close/>
                  <a:moveTo>
                    <a:pt x="1766" y="3949"/>
                  </a:moveTo>
                  <a:lnTo>
                    <a:pt x="1766" y="4925"/>
                  </a:lnTo>
                  <a:lnTo>
                    <a:pt x="790" y="4925"/>
                  </a:lnTo>
                  <a:lnTo>
                    <a:pt x="743" y="4693"/>
                  </a:lnTo>
                  <a:lnTo>
                    <a:pt x="743" y="4414"/>
                  </a:lnTo>
                  <a:lnTo>
                    <a:pt x="743" y="3949"/>
                  </a:lnTo>
                  <a:close/>
                  <a:moveTo>
                    <a:pt x="3531" y="3949"/>
                  </a:moveTo>
                  <a:lnTo>
                    <a:pt x="3531" y="4925"/>
                  </a:lnTo>
                  <a:lnTo>
                    <a:pt x="2509" y="4925"/>
                  </a:lnTo>
                  <a:lnTo>
                    <a:pt x="2509" y="3949"/>
                  </a:lnTo>
                  <a:close/>
                  <a:moveTo>
                    <a:pt x="5296" y="3949"/>
                  </a:moveTo>
                  <a:lnTo>
                    <a:pt x="5296" y="4414"/>
                  </a:lnTo>
                  <a:lnTo>
                    <a:pt x="5296" y="4693"/>
                  </a:lnTo>
                  <a:lnTo>
                    <a:pt x="5250" y="4925"/>
                  </a:lnTo>
                  <a:lnTo>
                    <a:pt x="4274" y="4925"/>
                  </a:lnTo>
                  <a:lnTo>
                    <a:pt x="4274" y="3949"/>
                  </a:lnTo>
                  <a:close/>
                  <a:moveTo>
                    <a:pt x="1766" y="5668"/>
                  </a:moveTo>
                  <a:lnTo>
                    <a:pt x="1766" y="6133"/>
                  </a:lnTo>
                  <a:lnTo>
                    <a:pt x="1487" y="5901"/>
                  </a:lnTo>
                  <a:lnTo>
                    <a:pt x="1208" y="5668"/>
                  </a:lnTo>
                  <a:close/>
                  <a:moveTo>
                    <a:pt x="4832" y="5668"/>
                  </a:moveTo>
                  <a:lnTo>
                    <a:pt x="4553" y="5901"/>
                  </a:lnTo>
                  <a:lnTo>
                    <a:pt x="4274" y="6133"/>
                  </a:lnTo>
                  <a:lnTo>
                    <a:pt x="4274" y="5668"/>
                  </a:lnTo>
                  <a:close/>
                  <a:moveTo>
                    <a:pt x="3531" y="5668"/>
                  </a:moveTo>
                  <a:lnTo>
                    <a:pt x="3531" y="6319"/>
                  </a:lnTo>
                  <a:lnTo>
                    <a:pt x="3345" y="6365"/>
                  </a:lnTo>
                  <a:lnTo>
                    <a:pt x="2695" y="6365"/>
                  </a:lnTo>
                  <a:lnTo>
                    <a:pt x="2509" y="6319"/>
                  </a:lnTo>
                  <a:lnTo>
                    <a:pt x="2509" y="5668"/>
                  </a:lnTo>
                  <a:close/>
                  <a:moveTo>
                    <a:pt x="2695" y="1"/>
                  </a:moveTo>
                  <a:lnTo>
                    <a:pt x="2416" y="47"/>
                  </a:lnTo>
                  <a:lnTo>
                    <a:pt x="2137" y="94"/>
                  </a:lnTo>
                  <a:lnTo>
                    <a:pt x="1626" y="233"/>
                  </a:lnTo>
                  <a:lnTo>
                    <a:pt x="1162" y="465"/>
                  </a:lnTo>
                  <a:lnTo>
                    <a:pt x="790" y="790"/>
                  </a:lnTo>
                  <a:lnTo>
                    <a:pt x="465" y="1209"/>
                  </a:lnTo>
                  <a:lnTo>
                    <a:pt x="186" y="1673"/>
                  </a:lnTo>
                  <a:lnTo>
                    <a:pt x="47" y="2184"/>
                  </a:lnTo>
                  <a:lnTo>
                    <a:pt x="0" y="2416"/>
                  </a:lnTo>
                  <a:lnTo>
                    <a:pt x="0" y="2695"/>
                  </a:lnTo>
                  <a:lnTo>
                    <a:pt x="0" y="4414"/>
                  </a:lnTo>
                  <a:lnTo>
                    <a:pt x="47" y="4925"/>
                  </a:lnTo>
                  <a:lnTo>
                    <a:pt x="186" y="5436"/>
                  </a:lnTo>
                  <a:lnTo>
                    <a:pt x="418" y="5901"/>
                  </a:lnTo>
                  <a:lnTo>
                    <a:pt x="743" y="6272"/>
                  </a:lnTo>
                  <a:lnTo>
                    <a:pt x="1162" y="6597"/>
                  </a:lnTo>
                  <a:lnTo>
                    <a:pt x="1626" y="6876"/>
                  </a:lnTo>
                  <a:lnTo>
                    <a:pt x="2091" y="7016"/>
                  </a:lnTo>
                  <a:lnTo>
                    <a:pt x="2648" y="7108"/>
                  </a:lnTo>
                  <a:lnTo>
                    <a:pt x="2648" y="8781"/>
                  </a:lnTo>
                  <a:lnTo>
                    <a:pt x="2369" y="8920"/>
                  </a:lnTo>
                  <a:lnTo>
                    <a:pt x="2184" y="9106"/>
                  </a:lnTo>
                  <a:lnTo>
                    <a:pt x="2044" y="9385"/>
                  </a:lnTo>
                  <a:lnTo>
                    <a:pt x="1998" y="9710"/>
                  </a:lnTo>
                  <a:lnTo>
                    <a:pt x="1998" y="11800"/>
                  </a:lnTo>
                  <a:lnTo>
                    <a:pt x="1998" y="11986"/>
                  </a:lnTo>
                  <a:lnTo>
                    <a:pt x="2091" y="12172"/>
                  </a:lnTo>
                  <a:lnTo>
                    <a:pt x="2184" y="12358"/>
                  </a:lnTo>
                  <a:lnTo>
                    <a:pt x="2277" y="12497"/>
                  </a:lnTo>
                  <a:lnTo>
                    <a:pt x="2462" y="12637"/>
                  </a:lnTo>
                  <a:lnTo>
                    <a:pt x="2602" y="12730"/>
                  </a:lnTo>
                  <a:lnTo>
                    <a:pt x="2834" y="12776"/>
                  </a:lnTo>
                  <a:lnTo>
                    <a:pt x="3020" y="12822"/>
                  </a:lnTo>
                  <a:lnTo>
                    <a:pt x="3206" y="12776"/>
                  </a:lnTo>
                  <a:lnTo>
                    <a:pt x="3438" y="12730"/>
                  </a:lnTo>
                  <a:lnTo>
                    <a:pt x="3577" y="12637"/>
                  </a:lnTo>
                  <a:lnTo>
                    <a:pt x="3717" y="12497"/>
                  </a:lnTo>
                  <a:lnTo>
                    <a:pt x="3856" y="12358"/>
                  </a:lnTo>
                  <a:lnTo>
                    <a:pt x="3949" y="12172"/>
                  </a:lnTo>
                  <a:lnTo>
                    <a:pt x="3995" y="11986"/>
                  </a:lnTo>
                  <a:lnTo>
                    <a:pt x="4042" y="11800"/>
                  </a:lnTo>
                  <a:lnTo>
                    <a:pt x="4042" y="9710"/>
                  </a:lnTo>
                  <a:lnTo>
                    <a:pt x="3995" y="9385"/>
                  </a:lnTo>
                  <a:lnTo>
                    <a:pt x="3856" y="9106"/>
                  </a:lnTo>
                  <a:lnTo>
                    <a:pt x="3670" y="8920"/>
                  </a:lnTo>
                  <a:lnTo>
                    <a:pt x="3391" y="8781"/>
                  </a:lnTo>
                  <a:lnTo>
                    <a:pt x="3391" y="7108"/>
                  </a:lnTo>
                  <a:lnTo>
                    <a:pt x="3949" y="7016"/>
                  </a:lnTo>
                  <a:lnTo>
                    <a:pt x="4413" y="6876"/>
                  </a:lnTo>
                  <a:lnTo>
                    <a:pt x="4878" y="6597"/>
                  </a:lnTo>
                  <a:lnTo>
                    <a:pt x="5296" y="6272"/>
                  </a:lnTo>
                  <a:lnTo>
                    <a:pt x="5621" y="5901"/>
                  </a:lnTo>
                  <a:lnTo>
                    <a:pt x="5854" y="5436"/>
                  </a:lnTo>
                  <a:lnTo>
                    <a:pt x="5993" y="4925"/>
                  </a:lnTo>
                  <a:lnTo>
                    <a:pt x="6039" y="4414"/>
                  </a:lnTo>
                  <a:lnTo>
                    <a:pt x="6039" y="2695"/>
                  </a:lnTo>
                  <a:lnTo>
                    <a:pt x="6039" y="2416"/>
                  </a:lnTo>
                  <a:lnTo>
                    <a:pt x="5993" y="2184"/>
                  </a:lnTo>
                  <a:lnTo>
                    <a:pt x="5854" y="1673"/>
                  </a:lnTo>
                  <a:lnTo>
                    <a:pt x="5575" y="1209"/>
                  </a:lnTo>
                  <a:lnTo>
                    <a:pt x="5250" y="790"/>
                  </a:lnTo>
                  <a:lnTo>
                    <a:pt x="4878" y="465"/>
                  </a:lnTo>
                  <a:lnTo>
                    <a:pt x="4413" y="233"/>
                  </a:lnTo>
                  <a:lnTo>
                    <a:pt x="3902" y="94"/>
                  </a:lnTo>
                  <a:lnTo>
                    <a:pt x="3624" y="47"/>
                  </a:lnTo>
                  <a:lnTo>
                    <a:pt x="33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3"/>
            <p:cNvSpPr/>
            <p:nvPr/>
          </p:nvSpPr>
          <p:spPr>
            <a:xfrm>
              <a:off x="3493500" y="2231500"/>
              <a:ext cx="68550" cy="34875"/>
            </a:xfrm>
            <a:custGeom>
              <a:rect b="b" l="l" r="r" t="t"/>
              <a:pathLst>
                <a:path extrusionOk="0" h="1395" w="2742">
                  <a:moveTo>
                    <a:pt x="1255" y="0"/>
                  </a:moveTo>
                  <a:lnTo>
                    <a:pt x="233" y="465"/>
                  </a:lnTo>
                  <a:lnTo>
                    <a:pt x="140" y="558"/>
                  </a:lnTo>
                  <a:lnTo>
                    <a:pt x="47" y="651"/>
                  </a:lnTo>
                  <a:lnTo>
                    <a:pt x="1" y="790"/>
                  </a:lnTo>
                  <a:lnTo>
                    <a:pt x="47" y="929"/>
                  </a:lnTo>
                  <a:lnTo>
                    <a:pt x="187" y="1394"/>
                  </a:lnTo>
                  <a:lnTo>
                    <a:pt x="2602" y="1394"/>
                  </a:lnTo>
                  <a:lnTo>
                    <a:pt x="2742" y="929"/>
                  </a:lnTo>
                  <a:lnTo>
                    <a:pt x="2742" y="790"/>
                  </a:lnTo>
                  <a:lnTo>
                    <a:pt x="2742" y="651"/>
                  </a:lnTo>
                  <a:lnTo>
                    <a:pt x="2649" y="558"/>
                  </a:lnTo>
                  <a:lnTo>
                    <a:pt x="2509" y="465"/>
                  </a:lnTo>
                  <a:lnTo>
                    <a:pt x="1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3"/>
            <p:cNvSpPr/>
            <p:nvPr/>
          </p:nvSpPr>
          <p:spPr>
            <a:xfrm>
              <a:off x="3502800" y="2284925"/>
              <a:ext cx="49975" cy="36025"/>
            </a:xfrm>
            <a:custGeom>
              <a:rect b="b" l="l" r="r" t="t"/>
              <a:pathLst>
                <a:path extrusionOk="0" h="1441" w="1999">
                  <a:moveTo>
                    <a:pt x="0" y="0"/>
                  </a:moveTo>
                  <a:lnTo>
                    <a:pt x="279" y="929"/>
                  </a:lnTo>
                  <a:lnTo>
                    <a:pt x="372" y="1069"/>
                  </a:lnTo>
                  <a:lnTo>
                    <a:pt x="511" y="1208"/>
                  </a:lnTo>
                  <a:lnTo>
                    <a:pt x="651" y="1348"/>
                  </a:lnTo>
                  <a:lnTo>
                    <a:pt x="837" y="1394"/>
                  </a:lnTo>
                  <a:lnTo>
                    <a:pt x="1022" y="1440"/>
                  </a:lnTo>
                  <a:lnTo>
                    <a:pt x="1208" y="1394"/>
                  </a:lnTo>
                  <a:lnTo>
                    <a:pt x="1394" y="1348"/>
                  </a:lnTo>
                  <a:lnTo>
                    <a:pt x="1533" y="1208"/>
                  </a:lnTo>
                  <a:lnTo>
                    <a:pt x="1673" y="1069"/>
                  </a:lnTo>
                  <a:lnTo>
                    <a:pt x="1719" y="929"/>
                  </a:lnTo>
                  <a:lnTo>
                    <a:pt x="1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103"/>
          <p:cNvGrpSpPr/>
          <p:nvPr/>
        </p:nvGrpSpPr>
        <p:grpSpPr>
          <a:xfrm>
            <a:off x="4743581" y="1847975"/>
            <a:ext cx="319400" cy="320575"/>
            <a:chOff x="4053300" y="2000375"/>
            <a:chExt cx="319400" cy="320575"/>
          </a:xfrm>
        </p:grpSpPr>
        <p:sp>
          <p:nvSpPr>
            <p:cNvPr id="1225" name="Google Shape;1225;p103"/>
            <p:cNvSpPr/>
            <p:nvPr/>
          </p:nvSpPr>
          <p:spPr>
            <a:xfrm>
              <a:off x="4053300" y="2205950"/>
              <a:ext cx="115000" cy="115000"/>
            </a:xfrm>
            <a:custGeom>
              <a:rect b="b" l="l" r="r" t="t"/>
              <a:pathLst>
                <a:path extrusionOk="0" h="4600" w="4600">
                  <a:moveTo>
                    <a:pt x="697" y="0"/>
                  </a:moveTo>
                  <a:lnTo>
                    <a:pt x="465" y="186"/>
                  </a:lnTo>
                  <a:lnTo>
                    <a:pt x="279" y="465"/>
                  </a:lnTo>
                  <a:lnTo>
                    <a:pt x="140" y="744"/>
                  </a:lnTo>
                  <a:lnTo>
                    <a:pt x="47" y="1022"/>
                  </a:lnTo>
                  <a:lnTo>
                    <a:pt x="1" y="1348"/>
                  </a:lnTo>
                  <a:lnTo>
                    <a:pt x="47" y="1626"/>
                  </a:lnTo>
                  <a:lnTo>
                    <a:pt x="140" y="1951"/>
                  </a:lnTo>
                  <a:lnTo>
                    <a:pt x="279" y="2230"/>
                  </a:lnTo>
                  <a:lnTo>
                    <a:pt x="465" y="2463"/>
                  </a:lnTo>
                  <a:lnTo>
                    <a:pt x="2137" y="4135"/>
                  </a:lnTo>
                  <a:lnTo>
                    <a:pt x="2370" y="4321"/>
                  </a:lnTo>
                  <a:lnTo>
                    <a:pt x="2648" y="4460"/>
                  </a:lnTo>
                  <a:lnTo>
                    <a:pt x="2974" y="4553"/>
                  </a:lnTo>
                  <a:lnTo>
                    <a:pt x="3252" y="4599"/>
                  </a:lnTo>
                  <a:lnTo>
                    <a:pt x="3578" y="4553"/>
                  </a:lnTo>
                  <a:lnTo>
                    <a:pt x="3856" y="4460"/>
                  </a:lnTo>
                  <a:lnTo>
                    <a:pt x="4135" y="4321"/>
                  </a:lnTo>
                  <a:lnTo>
                    <a:pt x="4414" y="4135"/>
                  </a:lnTo>
                  <a:lnTo>
                    <a:pt x="4600" y="3903"/>
                  </a:lnTo>
                  <a:lnTo>
                    <a:pt x="4135" y="3438"/>
                  </a:lnTo>
                  <a:lnTo>
                    <a:pt x="3996" y="3299"/>
                  </a:lnTo>
                  <a:lnTo>
                    <a:pt x="3903" y="3066"/>
                  </a:lnTo>
                  <a:lnTo>
                    <a:pt x="3856" y="2881"/>
                  </a:lnTo>
                  <a:lnTo>
                    <a:pt x="3810" y="2648"/>
                  </a:lnTo>
                  <a:lnTo>
                    <a:pt x="3856" y="2416"/>
                  </a:lnTo>
                  <a:lnTo>
                    <a:pt x="3903" y="2230"/>
                  </a:lnTo>
                  <a:lnTo>
                    <a:pt x="3996" y="2044"/>
                  </a:lnTo>
                  <a:lnTo>
                    <a:pt x="4135" y="1859"/>
                  </a:lnTo>
                  <a:lnTo>
                    <a:pt x="4600" y="1440"/>
                  </a:lnTo>
                  <a:lnTo>
                    <a:pt x="3160" y="0"/>
                  </a:lnTo>
                  <a:lnTo>
                    <a:pt x="2741" y="418"/>
                  </a:lnTo>
                  <a:lnTo>
                    <a:pt x="2556" y="558"/>
                  </a:lnTo>
                  <a:lnTo>
                    <a:pt x="2370" y="697"/>
                  </a:lnTo>
                  <a:lnTo>
                    <a:pt x="2137" y="744"/>
                  </a:lnTo>
                  <a:lnTo>
                    <a:pt x="1952" y="790"/>
                  </a:lnTo>
                  <a:lnTo>
                    <a:pt x="1719" y="744"/>
                  </a:lnTo>
                  <a:lnTo>
                    <a:pt x="1487" y="697"/>
                  </a:lnTo>
                  <a:lnTo>
                    <a:pt x="1301" y="558"/>
                  </a:lnTo>
                  <a:lnTo>
                    <a:pt x="1115" y="418"/>
                  </a:lnTo>
                  <a:lnTo>
                    <a:pt x="6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3"/>
            <p:cNvSpPr/>
            <p:nvPr/>
          </p:nvSpPr>
          <p:spPr>
            <a:xfrm>
              <a:off x="4145050" y="2088650"/>
              <a:ext cx="140550" cy="140550"/>
            </a:xfrm>
            <a:custGeom>
              <a:rect b="b" l="l" r="r" t="t"/>
              <a:pathLst>
                <a:path extrusionOk="0" h="5622" w="5622">
                  <a:moveTo>
                    <a:pt x="1719" y="0"/>
                  </a:moveTo>
                  <a:lnTo>
                    <a:pt x="1" y="1673"/>
                  </a:lnTo>
                  <a:lnTo>
                    <a:pt x="465" y="2137"/>
                  </a:lnTo>
                  <a:lnTo>
                    <a:pt x="604" y="2323"/>
                  </a:lnTo>
                  <a:lnTo>
                    <a:pt x="697" y="2509"/>
                  </a:lnTo>
                  <a:lnTo>
                    <a:pt x="790" y="2695"/>
                  </a:lnTo>
                  <a:lnTo>
                    <a:pt x="790" y="2927"/>
                  </a:lnTo>
                  <a:lnTo>
                    <a:pt x="790" y="3159"/>
                  </a:lnTo>
                  <a:lnTo>
                    <a:pt x="697" y="3345"/>
                  </a:lnTo>
                  <a:lnTo>
                    <a:pt x="604" y="3531"/>
                  </a:lnTo>
                  <a:lnTo>
                    <a:pt x="465" y="3717"/>
                  </a:lnTo>
                  <a:lnTo>
                    <a:pt x="47" y="4135"/>
                  </a:lnTo>
                  <a:lnTo>
                    <a:pt x="1487" y="5575"/>
                  </a:lnTo>
                  <a:lnTo>
                    <a:pt x="1905" y="5157"/>
                  </a:lnTo>
                  <a:lnTo>
                    <a:pt x="2045" y="5018"/>
                  </a:lnTo>
                  <a:lnTo>
                    <a:pt x="2277" y="4878"/>
                  </a:lnTo>
                  <a:lnTo>
                    <a:pt x="2463" y="4832"/>
                  </a:lnTo>
                  <a:lnTo>
                    <a:pt x="2927" y="4832"/>
                  </a:lnTo>
                  <a:lnTo>
                    <a:pt x="3113" y="4878"/>
                  </a:lnTo>
                  <a:lnTo>
                    <a:pt x="3299" y="5018"/>
                  </a:lnTo>
                  <a:lnTo>
                    <a:pt x="3485" y="5157"/>
                  </a:lnTo>
                  <a:lnTo>
                    <a:pt x="3949" y="5621"/>
                  </a:lnTo>
                  <a:lnTo>
                    <a:pt x="5622" y="3903"/>
                  </a:lnTo>
                  <a:lnTo>
                    <a:pt x="5157" y="3438"/>
                  </a:lnTo>
                  <a:lnTo>
                    <a:pt x="5018" y="3299"/>
                  </a:lnTo>
                  <a:lnTo>
                    <a:pt x="4925" y="3066"/>
                  </a:lnTo>
                  <a:lnTo>
                    <a:pt x="4878" y="2881"/>
                  </a:lnTo>
                  <a:lnTo>
                    <a:pt x="4832" y="2648"/>
                  </a:lnTo>
                  <a:lnTo>
                    <a:pt x="4878" y="2416"/>
                  </a:lnTo>
                  <a:lnTo>
                    <a:pt x="4925" y="2230"/>
                  </a:lnTo>
                  <a:lnTo>
                    <a:pt x="5018" y="2044"/>
                  </a:lnTo>
                  <a:lnTo>
                    <a:pt x="5157" y="1859"/>
                  </a:lnTo>
                  <a:lnTo>
                    <a:pt x="5622" y="1440"/>
                  </a:lnTo>
                  <a:lnTo>
                    <a:pt x="4182" y="0"/>
                  </a:lnTo>
                  <a:lnTo>
                    <a:pt x="3763" y="418"/>
                  </a:lnTo>
                  <a:lnTo>
                    <a:pt x="3578" y="558"/>
                  </a:lnTo>
                  <a:lnTo>
                    <a:pt x="3392" y="697"/>
                  </a:lnTo>
                  <a:lnTo>
                    <a:pt x="3160" y="744"/>
                  </a:lnTo>
                  <a:lnTo>
                    <a:pt x="2974" y="790"/>
                  </a:lnTo>
                  <a:lnTo>
                    <a:pt x="2741" y="744"/>
                  </a:lnTo>
                  <a:lnTo>
                    <a:pt x="2509" y="697"/>
                  </a:lnTo>
                  <a:lnTo>
                    <a:pt x="2323" y="558"/>
                  </a:lnTo>
                  <a:lnTo>
                    <a:pt x="2184" y="418"/>
                  </a:lnTo>
                  <a:lnTo>
                    <a:pt x="17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3"/>
            <p:cNvSpPr/>
            <p:nvPr/>
          </p:nvSpPr>
          <p:spPr>
            <a:xfrm>
              <a:off x="4262350" y="2000375"/>
              <a:ext cx="110350" cy="111525"/>
            </a:xfrm>
            <a:custGeom>
              <a:rect b="b" l="l" r="r" t="t"/>
              <a:pathLst>
                <a:path extrusionOk="0" h="4461" w="4414">
                  <a:moveTo>
                    <a:pt x="1162" y="1"/>
                  </a:moveTo>
                  <a:lnTo>
                    <a:pt x="883" y="47"/>
                  </a:lnTo>
                  <a:lnTo>
                    <a:pt x="558" y="140"/>
                  </a:lnTo>
                  <a:lnTo>
                    <a:pt x="279" y="279"/>
                  </a:lnTo>
                  <a:lnTo>
                    <a:pt x="47" y="512"/>
                  </a:lnTo>
                  <a:lnTo>
                    <a:pt x="1" y="512"/>
                  </a:lnTo>
                  <a:lnTo>
                    <a:pt x="465" y="976"/>
                  </a:lnTo>
                  <a:lnTo>
                    <a:pt x="604" y="1162"/>
                  </a:lnTo>
                  <a:lnTo>
                    <a:pt x="697" y="1348"/>
                  </a:lnTo>
                  <a:lnTo>
                    <a:pt x="790" y="1534"/>
                  </a:lnTo>
                  <a:lnTo>
                    <a:pt x="790" y="1766"/>
                  </a:lnTo>
                  <a:lnTo>
                    <a:pt x="790" y="1998"/>
                  </a:lnTo>
                  <a:lnTo>
                    <a:pt x="697" y="2184"/>
                  </a:lnTo>
                  <a:lnTo>
                    <a:pt x="604" y="2370"/>
                  </a:lnTo>
                  <a:lnTo>
                    <a:pt x="465" y="2556"/>
                  </a:lnTo>
                  <a:lnTo>
                    <a:pt x="47" y="2974"/>
                  </a:lnTo>
                  <a:lnTo>
                    <a:pt x="1487" y="4414"/>
                  </a:lnTo>
                  <a:lnTo>
                    <a:pt x="1905" y="3996"/>
                  </a:lnTo>
                  <a:lnTo>
                    <a:pt x="2045" y="3857"/>
                  </a:lnTo>
                  <a:lnTo>
                    <a:pt x="2277" y="3717"/>
                  </a:lnTo>
                  <a:lnTo>
                    <a:pt x="2463" y="3671"/>
                  </a:lnTo>
                  <a:lnTo>
                    <a:pt x="2927" y="3671"/>
                  </a:lnTo>
                  <a:lnTo>
                    <a:pt x="3113" y="3717"/>
                  </a:lnTo>
                  <a:lnTo>
                    <a:pt x="3299" y="3857"/>
                  </a:lnTo>
                  <a:lnTo>
                    <a:pt x="3485" y="3996"/>
                  </a:lnTo>
                  <a:lnTo>
                    <a:pt x="3949" y="4460"/>
                  </a:lnTo>
                  <a:lnTo>
                    <a:pt x="3949" y="4414"/>
                  </a:lnTo>
                  <a:lnTo>
                    <a:pt x="4182" y="4182"/>
                  </a:lnTo>
                  <a:lnTo>
                    <a:pt x="4321" y="3903"/>
                  </a:lnTo>
                  <a:lnTo>
                    <a:pt x="4414" y="3578"/>
                  </a:lnTo>
                  <a:lnTo>
                    <a:pt x="4414" y="3299"/>
                  </a:lnTo>
                  <a:lnTo>
                    <a:pt x="4414" y="2974"/>
                  </a:lnTo>
                  <a:lnTo>
                    <a:pt x="4321" y="2695"/>
                  </a:lnTo>
                  <a:lnTo>
                    <a:pt x="4182" y="2370"/>
                  </a:lnTo>
                  <a:lnTo>
                    <a:pt x="3949" y="2138"/>
                  </a:lnTo>
                  <a:lnTo>
                    <a:pt x="2323" y="512"/>
                  </a:lnTo>
                  <a:lnTo>
                    <a:pt x="2045" y="279"/>
                  </a:lnTo>
                  <a:lnTo>
                    <a:pt x="1766" y="140"/>
                  </a:lnTo>
                  <a:lnTo>
                    <a:pt x="1487" y="47"/>
                  </a:lnTo>
                  <a:lnTo>
                    <a:pt x="1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3"/>
            <p:cNvSpPr/>
            <p:nvPr/>
          </p:nvSpPr>
          <p:spPr>
            <a:xfrm>
              <a:off x="4167125" y="2228025"/>
              <a:ext cx="77825" cy="76675"/>
            </a:xfrm>
            <a:custGeom>
              <a:rect b="b" l="l" r="r" t="t"/>
              <a:pathLst>
                <a:path extrusionOk="0" h="3067" w="3113">
                  <a:moveTo>
                    <a:pt x="1673" y="0"/>
                  </a:moveTo>
                  <a:lnTo>
                    <a:pt x="1533" y="93"/>
                  </a:lnTo>
                  <a:lnTo>
                    <a:pt x="140" y="1533"/>
                  </a:lnTo>
                  <a:lnTo>
                    <a:pt x="47" y="1626"/>
                  </a:lnTo>
                  <a:lnTo>
                    <a:pt x="0" y="1765"/>
                  </a:lnTo>
                  <a:lnTo>
                    <a:pt x="47" y="1905"/>
                  </a:lnTo>
                  <a:lnTo>
                    <a:pt x="140" y="2044"/>
                  </a:lnTo>
                  <a:lnTo>
                    <a:pt x="1069" y="2973"/>
                  </a:lnTo>
                  <a:lnTo>
                    <a:pt x="1208" y="3066"/>
                  </a:lnTo>
                  <a:lnTo>
                    <a:pt x="1487" y="3066"/>
                  </a:lnTo>
                  <a:lnTo>
                    <a:pt x="1580" y="2973"/>
                  </a:lnTo>
                  <a:lnTo>
                    <a:pt x="3020" y="1580"/>
                  </a:lnTo>
                  <a:lnTo>
                    <a:pt x="3066" y="1440"/>
                  </a:lnTo>
                  <a:lnTo>
                    <a:pt x="3113" y="1301"/>
                  </a:lnTo>
                  <a:lnTo>
                    <a:pt x="3066" y="1161"/>
                  </a:lnTo>
                  <a:lnTo>
                    <a:pt x="3020" y="1022"/>
                  </a:lnTo>
                  <a:lnTo>
                    <a:pt x="2091" y="93"/>
                  </a:lnTo>
                  <a:lnTo>
                    <a:pt x="19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3"/>
            <p:cNvSpPr/>
            <p:nvPr/>
          </p:nvSpPr>
          <p:spPr>
            <a:xfrm>
              <a:off x="4285575" y="2110700"/>
              <a:ext cx="76675" cy="76700"/>
            </a:xfrm>
            <a:custGeom>
              <a:rect b="b" l="l" r="r" t="t"/>
              <a:pathLst>
                <a:path extrusionOk="0" h="3068" w="3067">
                  <a:moveTo>
                    <a:pt x="1627" y="1"/>
                  </a:moveTo>
                  <a:lnTo>
                    <a:pt x="1487" y="94"/>
                  </a:lnTo>
                  <a:lnTo>
                    <a:pt x="94" y="1488"/>
                  </a:lnTo>
                  <a:lnTo>
                    <a:pt x="1" y="1627"/>
                  </a:lnTo>
                  <a:lnTo>
                    <a:pt x="1" y="1766"/>
                  </a:lnTo>
                  <a:lnTo>
                    <a:pt x="1" y="1906"/>
                  </a:lnTo>
                  <a:lnTo>
                    <a:pt x="94" y="2045"/>
                  </a:lnTo>
                  <a:lnTo>
                    <a:pt x="1023" y="2974"/>
                  </a:lnTo>
                  <a:lnTo>
                    <a:pt x="1162" y="3067"/>
                  </a:lnTo>
                  <a:lnTo>
                    <a:pt x="1441" y="3067"/>
                  </a:lnTo>
                  <a:lnTo>
                    <a:pt x="1534" y="2974"/>
                  </a:lnTo>
                  <a:lnTo>
                    <a:pt x="2974" y="1580"/>
                  </a:lnTo>
                  <a:lnTo>
                    <a:pt x="3020" y="1441"/>
                  </a:lnTo>
                  <a:lnTo>
                    <a:pt x="3067" y="1302"/>
                  </a:lnTo>
                  <a:lnTo>
                    <a:pt x="3020" y="1162"/>
                  </a:lnTo>
                  <a:lnTo>
                    <a:pt x="2974" y="1023"/>
                  </a:lnTo>
                  <a:lnTo>
                    <a:pt x="2045" y="94"/>
                  </a:lnTo>
                  <a:lnTo>
                    <a:pt x="19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3"/>
            <p:cNvSpPr/>
            <p:nvPr/>
          </p:nvSpPr>
          <p:spPr>
            <a:xfrm>
              <a:off x="4069550" y="2129300"/>
              <a:ext cx="76675" cy="76675"/>
            </a:xfrm>
            <a:custGeom>
              <a:rect b="b" l="l" r="r" t="t"/>
              <a:pathLst>
                <a:path extrusionOk="0" h="3067" w="3067">
                  <a:moveTo>
                    <a:pt x="1627" y="0"/>
                  </a:moveTo>
                  <a:lnTo>
                    <a:pt x="1487" y="93"/>
                  </a:lnTo>
                  <a:lnTo>
                    <a:pt x="94" y="1533"/>
                  </a:lnTo>
                  <a:lnTo>
                    <a:pt x="1" y="1626"/>
                  </a:lnTo>
                  <a:lnTo>
                    <a:pt x="1" y="1766"/>
                  </a:lnTo>
                  <a:lnTo>
                    <a:pt x="1" y="1905"/>
                  </a:lnTo>
                  <a:lnTo>
                    <a:pt x="94" y="2044"/>
                  </a:lnTo>
                  <a:lnTo>
                    <a:pt x="1023" y="2973"/>
                  </a:lnTo>
                  <a:lnTo>
                    <a:pt x="1162" y="3066"/>
                  </a:lnTo>
                  <a:lnTo>
                    <a:pt x="1441" y="3066"/>
                  </a:lnTo>
                  <a:lnTo>
                    <a:pt x="1534" y="2973"/>
                  </a:lnTo>
                  <a:lnTo>
                    <a:pt x="2974" y="1580"/>
                  </a:lnTo>
                  <a:lnTo>
                    <a:pt x="3021" y="1440"/>
                  </a:lnTo>
                  <a:lnTo>
                    <a:pt x="3067" y="1301"/>
                  </a:lnTo>
                  <a:lnTo>
                    <a:pt x="3021" y="1162"/>
                  </a:lnTo>
                  <a:lnTo>
                    <a:pt x="2974" y="1022"/>
                  </a:lnTo>
                  <a:lnTo>
                    <a:pt x="2045" y="93"/>
                  </a:lnTo>
                  <a:lnTo>
                    <a:pt x="1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3"/>
            <p:cNvSpPr/>
            <p:nvPr/>
          </p:nvSpPr>
          <p:spPr>
            <a:xfrm>
              <a:off x="4186850" y="2012000"/>
              <a:ext cx="76700" cy="76675"/>
            </a:xfrm>
            <a:custGeom>
              <a:rect b="b" l="l" r="r" t="t"/>
              <a:pathLst>
                <a:path extrusionOk="0" h="3067" w="3068">
                  <a:moveTo>
                    <a:pt x="1627" y="0"/>
                  </a:moveTo>
                  <a:lnTo>
                    <a:pt x="1488" y="93"/>
                  </a:lnTo>
                  <a:lnTo>
                    <a:pt x="94" y="1533"/>
                  </a:lnTo>
                  <a:lnTo>
                    <a:pt x="1" y="1626"/>
                  </a:lnTo>
                  <a:lnTo>
                    <a:pt x="1" y="1766"/>
                  </a:lnTo>
                  <a:lnTo>
                    <a:pt x="1" y="1905"/>
                  </a:lnTo>
                  <a:lnTo>
                    <a:pt x="94" y="2044"/>
                  </a:lnTo>
                  <a:lnTo>
                    <a:pt x="1023" y="2973"/>
                  </a:lnTo>
                  <a:lnTo>
                    <a:pt x="1162" y="3066"/>
                  </a:lnTo>
                  <a:lnTo>
                    <a:pt x="1441" y="3066"/>
                  </a:lnTo>
                  <a:lnTo>
                    <a:pt x="1534" y="2973"/>
                  </a:lnTo>
                  <a:lnTo>
                    <a:pt x="2974" y="1580"/>
                  </a:lnTo>
                  <a:lnTo>
                    <a:pt x="3021" y="1440"/>
                  </a:lnTo>
                  <a:lnTo>
                    <a:pt x="3067" y="1301"/>
                  </a:lnTo>
                  <a:lnTo>
                    <a:pt x="3021" y="1162"/>
                  </a:lnTo>
                  <a:lnTo>
                    <a:pt x="2974" y="1022"/>
                  </a:lnTo>
                  <a:lnTo>
                    <a:pt x="2045" y="93"/>
                  </a:lnTo>
                  <a:lnTo>
                    <a:pt x="1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103"/>
          <p:cNvGrpSpPr/>
          <p:nvPr/>
        </p:nvGrpSpPr>
        <p:grpSpPr>
          <a:xfrm>
            <a:off x="5541248" y="1847975"/>
            <a:ext cx="284575" cy="320575"/>
            <a:chOff x="4820975" y="2000375"/>
            <a:chExt cx="284575" cy="320575"/>
          </a:xfrm>
        </p:grpSpPr>
        <p:sp>
          <p:nvSpPr>
            <p:cNvPr id="1233" name="Google Shape;1233;p103"/>
            <p:cNvSpPr/>
            <p:nvPr/>
          </p:nvSpPr>
          <p:spPr>
            <a:xfrm>
              <a:off x="4820975" y="2060775"/>
              <a:ext cx="47650" cy="47650"/>
            </a:xfrm>
            <a:custGeom>
              <a:rect b="b" l="l" r="r" t="t"/>
              <a:pathLst>
                <a:path extrusionOk="0" h="1906" w="1906">
                  <a:moveTo>
                    <a:pt x="976" y="0"/>
                  </a:moveTo>
                  <a:lnTo>
                    <a:pt x="791" y="47"/>
                  </a:lnTo>
                  <a:lnTo>
                    <a:pt x="698" y="140"/>
                  </a:lnTo>
                  <a:lnTo>
                    <a:pt x="605" y="233"/>
                  </a:lnTo>
                  <a:lnTo>
                    <a:pt x="558" y="372"/>
                  </a:lnTo>
                  <a:lnTo>
                    <a:pt x="558" y="604"/>
                  </a:lnTo>
                  <a:lnTo>
                    <a:pt x="233" y="604"/>
                  </a:lnTo>
                  <a:lnTo>
                    <a:pt x="140" y="697"/>
                  </a:lnTo>
                  <a:lnTo>
                    <a:pt x="47" y="790"/>
                  </a:lnTo>
                  <a:lnTo>
                    <a:pt x="1" y="976"/>
                  </a:lnTo>
                  <a:lnTo>
                    <a:pt x="47" y="1115"/>
                  </a:lnTo>
                  <a:lnTo>
                    <a:pt x="140" y="1208"/>
                  </a:lnTo>
                  <a:lnTo>
                    <a:pt x="233" y="1301"/>
                  </a:lnTo>
                  <a:lnTo>
                    <a:pt x="372" y="1348"/>
                  </a:lnTo>
                  <a:lnTo>
                    <a:pt x="558" y="1348"/>
                  </a:lnTo>
                  <a:lnTo>
                    <a:pt x="558" y="1533"/>
                  </a:lnTo>
                  <a:lnTo>
                    <a:pt x="605" y="1673"/>
                  </a:lnTo>
                  <a:lnTo>
                    <a:pt x="698" y="1812"/>
                  </a:lnTo>
                  <a:lnTo>
                    <a:pt x="791" y="1859"/>
                  </a:lnTo>
                  <a:lnTo>
                    <a:pt x="976" y="1905"/>
                  </a:lnTo>
                  <a:lnTo>
                    <a:pt x="1116" y="1859"/>
                  </a:lnTo>
                  <a:lnTo>
                    <a:pt x="1209" y="1812"/>
                  </a:lnTo>
                  <a:lnTo>
                    <a:pt x="1302" y="1673"/>
                  </a:lnTo>
                  <a:lnTo>
                    <a:pt x="1348" y="1533"/>
                  </a:lnTo>
                  <a:lnTo>
                    <a:pt x="1348" y="1348"/>
                  </a:lnTo>
                  <a:lnTo>
                    <a:pt x="1534" y="1348"/>
                  </a:lnTo>
                  <a:lnTo>
                    <a:pt x="1673" y="1301"/>
                  </a:lnTo>
                  <a:lnTo>
                    <a:pt x="1813" y="1208"/>
                  </a:lnTo>
                  <a:lnTo>
                    <a:pt x="1859" y="1115"/>
                  </a:lnTo>
                  <a:lnTo>
                    <a:pt x="1906" y="976"/>
                  </a:lnTo>
                  <a:lnTo>
                    <a:pt x="1859" y="790"/>
                  </a:lnTo>
                  <a:lnTo>
                    <a:pt x="1813" y="697"/>
                  </a:lnTo>
                  <a:lnTo>
                    <a:pt x="1673" y="604"/>
                  </a:lnTo>
                  <a:lnTo>
                    <a:pt x="1348" y="604"/>
                  </a:lnTo>
                  <a:lnTo>
                    <a:pt x="1348" y="372"/>
                  </a:lnTo>
                  <a:lnTo>
                    <a:pt x="1302" y="233"/>
                  </a:lnTo>
                  <a:lnTo>
                    <a:pt x="1209" y="140"/>
                  </a:lnTo>
                  <a:lnTo>
                    <a:pt x="1116" y="47"/>
                  </a:lnTo>
                  <a:lnTo>
                    <a:pt x="9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3"/>
            <p:cNvSpPr/>
            <p:nvPr/>
          </p:nvSpPr>
          <p:spPr>
            <a:xfrm>
              <a:off x="5057900" y="2137425"/>
              <a:ext cx="47650" cy="46475"/>
            </a:xfrm>
            <a:custGeom>
              <a:rect b="b" l="l" r="r" t="t"/>
              <a:pathLst>
                <a:path extrusionOk="0" h="1859" w="1906">
                  <a:moveTo>
                    <a:pt x="791" y="0"/>
                  </a:moveTo>
                  <a:lnTo>
                    <a:pt x="698" y="93"/>
                  </a:lnTo>
                  <a:lnTo>
                    <a:pt x="605" y="233"/>
                  </a:lnTo>
                  <a:lnTo>
                    <a:pt x="558" y="372"/>
                  </a:lnTo>
                  <a:lnTo>
                    <a:pt x="558" y="558"/>
                  </a:lnTo>
                  <a:lnTo>
                    <a:pt x="372" y="558"/>
                  </a:lnTo>
                  <a:lnTo>
                    <a:pt x="233" y="604"/>
                  </a:lnTo>
                  <a:lnTo>
                    <a:pt x="140" y="651"/>
                  </a:lnTo>
                  <a:lnTo>
                    <a:pt x="47" y="790"/>
                  </a:lnTo>
                  <a:lnTo>
                    <a:pt x="1" y="930"/>
                  </a:lnTo>
                  <a:lnTo>
                    <a:pt x="47" y="1069"/>
                  </a:lnTo>
                  <a:lnTo>
                    <a:pt x="140" y="1208"/>
                  </a:lnTo>
                  <a:lnTo>
                    <a:pt x="233" y="1301"/>
                  </a:lnTo>
                  <a:lnTo>
                    <a:pt x="558" y="1301"/>
                  </a:lnTo>
                  <a:lnTo>
                    <a:pt x="558" y="1487"/>
                  </a:lnTo>
                  <a:lnTo>
                    <a:pt x="605" y="1673"/>
                  </a:lnTo>
                  <a:lnTo>
                    <a:pt x="698" y="1766"/>
                  </a:lnTo>
                  <a:lnTo>
                    <a:pt x="791" y="1859"/>
                  </a:lnTo>
                  <a:lnTo>
                    <a:pt x="1116" y="1859"/>
                  </a:lnTo>
                  <a:lnTo>
                    <a:pt x="1209" y="1766"/>
                  </a:lnTo>
                  <a:lnTo>
                    <a:pt x="1302" y="1673"/>
                  </a:lnTo>
                  <a:lnTo>
                    <a:pt x="1348" y="1487"/>
                  </a:lnTo>
                  <a:lnTo>
                    <a:pt x="1348" y="1301"/>
                  </a:lnTo>
                  <a:lnTo>
                    <a:pt x="1673" y="1301"/>
                  </a:lnTo>
                  <a:lnTo>
                    <a:pt x="1813" y="1208"/>
                  </a:lnTo>
                  <a:lnTo>
                    <a:pt x="1859" y="1069"/>
                  </a:lnTo>
                  <a:lnTo>
                    <a:pt x="1906" y="930"/>
                  </a:lnTo>
                  <a:lnTo>
                    <a:pt x="1859" y="790"/>
                  </a:lnTo>
                  <a:lnTo>
                    <a:pt x="1813" y="651"/>
                  </a:lnTo>
                  <a:lnTo>
                    <a:pt x="1673" y="604"/>
                  </a:lnTo>
                  <a:lnTo>
                    <a:pt x="1534" y="558"/>
                  </a:lnTo>
                  <a:lnTo>
                    <a:pt x="1348" y="558"/>
                  </a:lnTo>
                  <a:lnTo>
                    <a:pt x="1348" y="372"/>
                  </a:lnTo>
                  <a:lnTo>
                    <a:pt x="1302" y="233"/>
                  </a:lnTo>
                  <a:lnTo>
                    <a:pt x="1209" y="93"/>
                  </a:lnTo>
                  <a:lnTo>
                    <a:pt x="11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3"/>
            <p:cNvSpPr/>
            <p:nvPr/>
          </p:nvSpPr>
          <p:spPr>
            <a:xfrm>
              <a:off x="4980100" y="2275625"/>
              <a:ext cx="37175" cy="45325"/>
            </a:xfrm>
            <a:custGeom>
              <a:rect b="b" l="l" r="r" t="t"/>
              <a:pathLst>
                <a:path extrusionOk="0" h="1813" w="1487">
                  <a:moveTo>
                    <a:pt x="744" y="1"/>
                  </a:moveTo>
                  <a:lnTo>
                    <a:pt x="651" y="47"/>
                  </a:lnTo>
                  <a:lnTo>
                    <a:pt x="558" y="94"/>
                  </a:lnTo>
                  <a:lnTo>
                    <a:pt x="325" y="187"/>
                  </a:lnTo>
                  <a:lnTo>
                    <a:pt x="0" y="326"/>
                  </a:lnTo>
                  <a:lnTo>
                    <a:pt x="0" y="1812"/>
                  </a:lnTo>
                  <a:lnTo>
                    <a:pt x="1348" y="1812"/>
                  </a:lnTo>
                  <a:lnTo>
                    <a:pt x="1394" y="1069"/>
                  </a:lnTo>
                  <a:lnTo>
                    <a:pt x="1487" y="326"/>
                  </a:lnTo>
                  <a:lnTo>
                    <a:pt x="1115" y="187"/>
                  </a:lnTo>
                  <a:lnTo>
                    <a:pt x="883" y="94"/>
                  </a:lnTo>
                  <a:lnTo>
                    <a:pt x="790" y="47"/>
                  </a:lnTo>
                  <a:lnTo>
                    <a:pt x="7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3"/>
            <p:cNvSpPr/>
            <p:nvPr/>
          </p:nvSpPr>
          <p:spPr>
            <a:xfrm>
              <a:off x="4923175" y="2275625"/>
              <a:ext cx="38350" cy="45325"/>
            </a:xfrm>
            <a:custGeom>
              <a:rect b="b" l="l" r="r" t="t"/>
              <a:pathLst>
                <a:path extrusionOk="0" h="1813" w="1534">
                  <a:moveTo>
                    <a:pt x="791" y="1"/>
                  </a:moveTo>
                  <a:lnTo>
                    <a:pt x="698" y="47"/>
                  </a:lnTo>
                  <a:lnTo>
                    <a:pt x="605" y="94"/>
                  </a:lnTo>
                  <a:lnTo>
                    <a:pt x="373" y="187"/>
                  </a:lnTo>
                  <a:lnTo>
                    <a:pt x="1" y="326"/>
                  </a:lnTo>
                  <a:lnTo>
                    <a:pt x="140" y="1069"/>
                  </a:lnTo>
                  <a:lnTo>
                    <a:pt x="140" y="1812"/>
                  </a:lnTo>
                  <a:lnTo>
                    <a:pt x="1534" y="1812"/>
                  </a:lnTo>
                  <a:lnTo>
                    <a:pt x="1534" y="326"/>
                  </a:lnTo>
                  <a:lnTo>
                    <a:pt x="1162" y="187"/>
                  </a:lnTo>
                  <a:lnTo>
                    <a:pt x="930" y="94"/>
                  </a:lnTo>
                  <a:lnTo>
                    <a:pt x="837" y="47"/>
                  </a:lnTo>
                  <a:lnTo>
                    <a:pt x="7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3"/>
            <p:cNvSpPr/>
            <p:nvPr/>
          </p:nvSpPr>
          <p:spPr>
            <a:xfrm>
              <a:off x="4874400" y="2000375"/>
              <a:ext cx="56950" cy="48800"/>
            </a:xfrm>
            <a:custGeom>
              <a:rect b="b" l="l" r="r" t="t"/>
              <a:pathLst>
                <a:path extrusionOk="0" h="1952" w="2278">
                  <a:moveTo>
                    <a:pt x="1766" y="1"/>
                  </a:moveTo>
                  <a:lnTo>
                    <a:pt x="1441" y="47"/>
                  </a:lnTo>
                  <a:lnTo>
                    <a:pt x="1069" y="140"/>
                  </a:lnTo>
                  <a:lnTo>
                    <a:pt x="698" y="326"/>
                  </a:lnTo>
                  <a:lnTo>
                    <a:pt x="326" y="605"/>
                  </a:lnTo>
                  <a:lnTo>
                    <a:pt x="140" y="790"/>
                  </a:lnTo>
                  <a:lnTo>
                    <a:pt x="1" y="1023"/>
                  </a:lnTo>
                  <a:lnTo>
                    <a:pt x="558" y="1952"/>
                  </a:lnTo>
                  <a:lnTo>
                    <a:pt x="698" y="1720"/>
                  </a:lnTo>
                  <a:lnTo>
                    <a:pt x="837" y="1534"/>
                  </a:lnTo>
                  <a:lnTo>
                    <a:pt x="1023" y="1348"/>
                  </a:lnTo>
                  <a:lnTo>
                    <a:pt x="1209" y="1162"/>
                  </a:lnTo>
                  <a:lnTo>
                    <a:pt x="1580" y="976"/>
                  </a:lnTo>
                  <a:lnTo>
                    <a:pt x="1952" y="883"/>
                  </a:lnTo>
                  <a:lnTo>
                    <a:pt x="2277" y="47"/>
                  </a:lnTo>
                  <a:lnTo>
                    <a:pt x="2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3"/>
            <p:cNvSpPr/>
            <p:nvPr/>
          </p:nvSpPr>
          <p:spPr>
            <a:xfrm>
              <a:off x="5009125" y="2000375"/>
              <a:ext cx="56950" cy="48800"/>
            </a:xfrm>
            <a:custGeom>
              <a:rect b="b" l="l" r="r" t="t"/>
              <a:pathLst>
                <a:path extrusionOk="0" h="1952" w="2278">
                  <a:moveTo>
                    <a:pt x="233" y="1"/>
                  </a:moveTo>
                  <a:lnTo>
                    <a:pt x="1" y="47"/>
                  </a:lnTo>
                  <a:lnTo>
                    <a:pt x="326" y="883"/>
                  </a:lnTo>
                  <a:lnTo>
                    <a:pt x="744" y="1023"/>
                  </a:lnTo>
                  <a:lnTo>
                    <a:pt x="1116" y="1209"/>
                  </a:lnTo>
                  <a:lnTo>
                    <a:pt x="1301" y="1394"/>
                  </a:lnTo>
                  <a:lnTo>
                    <a:pt x="1441" y="1534"/>
                  </a:lnTo>
                  <a:lnTo>
                    <a:pt x="1580" y="1720"/>
                  </a:lnTo>
                  <a:lnTo>
                    <a:pt x="1720" y="1952"/>
                  </a:lnTo>
                  <a:lnTo>
                    <a:pt x="2277" y="1023"/>
                  </a:lnTo>
                  <a:lnTo>
                    <a:pt x="2138" y="790"/>
                  </a:lnTo>
                  <a:lnTo>
                    <a:pt x="1952" y="605"/>
                  </a:lnTo>
                  <a:lnTo>
                    <a:pt x="1580" y="326"/>
                  </a:lnTo>
                  <a:lnTo>
                    <a:pt x="1209" y="140"/>
                  </a:lnTo>
                  <a:lnTo>
                    <a:pt x="837" y="47"/>
                  </a:lnTo>
                  <a:lnTo>
                    <a:pt x="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3"/>
            <p:cNvSpPr/>
            <p:nvPr/>
          </p:nvSpPr>
          <p:spPr>
            <a:xfrm>
              <a:off x="4902275" y="2038700"/>
              <a:ext cx="135925" cy="138225"/>
            </a:xfrm>
            <a:custGeom>
              <a:rect b="b" l="l" r="r" t="t"/>
              <a:pathLst>
                <a:path extrusionOk="0" h="5529" w="5437">
                  <a:moveTo>
                    <a:pt x="1394" y="1"/>
                  </a:moveTo>
                  <a:lnTo>
                    <a:pt x="1162" y="47"/>
                  </a:lnTo>
                  <a:lnTo>
                    <a:pt x="930" y="94"/>
                  </a:lnTo>
                  <a:lnTo>
                    <a:pt x="698" y="187"/>
                  </a:lnTo>
                  <a:lnTo>
                    <a:pt x="512" y="279"/>
                  </a:lnTo>
                  <a:lnTo>
                    <a:pt x="326" y="465"/>
                  </a:lnTo>
                  <a:lnTo>
                    <a:pt x="140" y="651"/>
                  </a:lnTo>
                  <a:lnTo>
                    <a:pt x="47" y="883"/>
                  </a:lnTo>
                  <a:lnTo>
                    <a:pt x="1" y="1116"/>
                  </a:lnTo>
                  <a:lnTo>
                    <a:pt x="1" y="1394"/>
                  </a:lnTo>
                  <a:lnTo>
                    <a:pt x="47" y="1627"/>
                  </a:lnTo>
                  <a:lnTo>
                    <a:pt x="140" y="1859"/>
                  </a:lnTo>
                  <a:lnTo>
                    <a:pt x="279" y="2091"/>
                  </a:lnTo>
                  <a:lnTo>
                    <a:pt x="326" y="2091"/>
                  </a:lnTo>
                  <a:lnTo>
                    <a:pt x="512" y="2324"/>
                  </a:lnTo>
                  <a:lnTo>
                    <a:pt x="651" y="2556"/>
                  </a:lnTo>
                  <a:lnTo>
                    <a:pt x="790" y="2788"/>
                  </a:lnTo>
                  <a:lnTo>
                    <a:pt x="883" y="3067"/>
                  </a:lnTo>
                  <a:lnTo>
                    <a:pt x="930" y="3160"/>
                  </a:lnTo>
                  <a:lnTo>
                    <a:pt x="1023" y="3485"/>
                  </a:lnTo>
                  <a:lnTo>
                    <a:pt x="1069" y="3810"/>
                  </a:lnTo>
                  <a:lnTo>
                    <a:pt x="2742" y="5529"/>
                  </a:lnTo>
                  <a:lnTo>
                    <a:pt x="4368" y="3810"/>
                  </a:lnTo>
                  <a:lnTo>
                    <a:pt x="4414" y="3485"/>
                  </a:lnTo>
                  <a:lnTo>
                    <a:pt x="4507" y="3160"/>
                  </a:lnTo>
                  <a:lnTo>
                    <a:pt x="4553" y="3067"/>
                  </a:lnTo>
                  <a:lnTo>
                    <a:pt x="4646" y="2788"/>
                  </a:lnTo>
                  <a:lnTo>
                    <a:pt x="4786" y="2556"/>
                  </a:lnTo>
                  <a:lnTo>
                    <a:pt x="4925" y="2324"/>
                  </a:lnTo>
                  <a:lnTo>
                    <a:pt x="5111" y="2091"/>
                  </a:lnTo>
                  <a:lnTo>
                    <a:pt x="5297" y="1859"/>
                  </a:lnTo>
                  <a:lnTo>
                    <a:pt x="5390" y="1627"/>
                  </a:lnTo>
                  <a:lnTo>
                    <a:pt x="5436" y="1394"/>
                  </a:lnTo>
                  <a:lnTo>
                    <a:pt x="5436" y="1162"/>
                  </a:lnTo>
                  <a:lnTo>
                    <a:pt x="5390" y="883"/>
                  </a:lnTo>
                  <a:lnTo>
                    <a:pt x="5297" y="698"/>
                  </a:lnTo>
                  <a:lnTo>
                    <a:pt x="5157" y="465"/>
                  </a:lnTo>
                  <a:lnTo>
                    <a:pt x="4925" y="279"/>
                  </a:lnTo>
                  <a:lnTo>
                    <a:pt x="4739" y="187"/>
                  </a:lnTo>
                  <a:lnTo>
                    <a:pt x="4553" y="94"/>
                  </a:lnTo>
                  <a:lnTo>
                    <a:pt x="4321" y="47"/>
                  </a:lnTo>
                  <a:lnTo>
                    <a:pt x="4042" y="1"/>
                  </a:lnTo>
                  <a:lnTo>
                    <a:pt x="3857" y="47"/>
                  </a:lnTo>
                  <a:lnTo>
                    <a:pt x="3624" y="94"/>
                  </a:lnTo>
                  <a:lnTo>
                    <a:pt x="3438" y="140"/>
                  </a:lnTo>
                  <a:lnTo>
                    <a:pt x="3253" y="233"/>
                  </a:lnTo>
                  <a:lnTo>
                    <a:pt x="3067" y="372"/>
                  </a:lnTo>
                  <a:lnTo>
                    <a:pt x="2927" y="512"/>
                  </a:lnTo>
                  <a:lnTo>
                    <a:pt x="2835" y="651"/>
                  </a:lnTo>
                  <a:lnTo>
                    <a:pt x="2742" y="837"/>
                  </a:lnTo>
                  <a:lnTo>
                    <a:pt x="2695" y="837"/>
                  </a:lnTo>
                  <a:lnTo>
                    <a:pt x="2602" y="651"/>
                  </a:lnTo>
                  <a:lnTo>
                    <a:pt x="2509" y="512"/>
                  </a:lnTo>
                  <a:lnTo>
                    <a:pt x="2370" y="372"/>
                  </a:lnTo>
                  <a:lnTo>
                    <a:pt x="2184" y="233"/>
                  </a:lnTo>
                  <a:lnTo>
                    <a:pt x="1998" y="140"/>
                  </a:lnTo>
                  <a:lnTo>
                    <a:pt x="1813" y="94"/>
                  </a:lnTo>
                  <a:lnTo>
                    <a:pt x="1580" y="47"/>
                  </a:lnTo>
                  <a:lnTo>
                    <a:pt x="13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3"/>
            <p:cNvSpPr/>
            <p:nvPr/>
          </p:nvSpPr>
          <p:spPr>
            <a:xfrm>
              <a:off x="4887175" y="2160650"/>
              <a:ext cx="166100" cy="105725"/>
            </a:xfrm>
            <a:custGeom>
              <a:rect b="b" l="l" r="r" t="t"/>
              <a:pathLst>
                <a:path extrusionOk="0" h="4229" w="6644">
                  <a:moveTo>
                    <a:pt x="1627" y="1"/>
                  </a:moveTo>
                  <a:lnTo>
                    <a:pt x="1534" y="558"/>
                  </a:lnTo>
                  <a:lnTo>
                    <a:pt x="1302" y="1116"/>
                  </a:lnTo>
                  <a:lnTo>
                    <a:pt x="1" y="3856"/>
                  </a:lnTo>
                  <a:lnTo>
                    <a:pt x="187" y="3903"/>
                  </a:lnTo>
                  <a:lnTo>
                    <a:pt x="326" y="3903"/>
                  </a:lnTo>
                  <a:lnTo>
                    <a:pt x="558" y="4042"/>
                  </a:lnTo>
                  <a:lnTo>
                    <a:pt x="791" y="4135"/>
                  </a:lnTo>
                  <a:lnTo>
                    <a:pt x="930" y="4182"/>
                  </a:lnTo>
                  <a:lnTo>
                    <a:pt x="1116" y="4228"/>
                  </a:lnTo>
                  <a:lnTo>
                    <a:pt x="1302" y="4182"/>
                  </a:lnTo>
                  <a:lnTo>
                    <a:pt x="1441" y="4135"/>
                  </a:lnTo>
                  <a:lnTo>
                    <a:pt x="1673" y="4042"/>
                  </a:lnTo>
                  <a:lnTo>
                    <a:pt x="1906" y="3903"/>
                  </a:lnTo>
                  <a:lnTo>
                    <a:pt x="2045" y="3903"/>
                  </a:lnTo>
                  <a:lnTo>
                    <a:pt x="2231" y="3856"/>
                  </a:lnTo>
                  <a:lnTo>
                    <a:pt x="2417" y="3903"/>
                  </a:lnTo>
                  <a:lnTo>
                    <a:pt x="2556" y="3903"/>
                  </a:lnTo>
                  <a:lnTo>
                    <a:pt x="2788" y="4042"/>
                  </a:lnTo>
                  <a:lnTo>
                    <a:pt x="2974" y="4135"/>
                  </a:lnTo>
                  <a:lnTo>
                    <a:pt x="3160" y="4182"/>
                  </a:lnTo>
                  <a:lnTo>
                    <a:pt x="3346" y="4228"/>
                  </a:lnTo>
                  <a:lnTo>
                    <a:pt x="3531" y="4182"/>
                  </a:lnTo>
                  <a:lnTo>
                    <a:pt x="3671" y="4135"/>
                  </a:lnTo>
                  <a:lnTo>
                    <a:pt x="3903" y="4042"/>
                  </a:lnTo>
                  <a:lnTo>
                    <a:pt x="4089" y="3903"/>
                  </a:lnTo>
                  <a:lnTo>
                    <a:pt x="4275" y="3903"/>
                  </a:lnTo>
                  <a:lnTo>
                    <a:pt x="4461" y="3856"/>
                  </a:lnTo>
                  <a:lnTo>
                    <a:pt x="4646" y="3903"/>
                  </a:lnTo>
                  <a:lnTo>
                    <a:pt x="4786" y="3903"/>
                  </a:lnTo>
                  <a:lnTo>
                    <a:pt x="5018" y="4042"/>
                  </a:lnTo>
                  <a:lnTo>
                    <a:pt x="5204" y="4135"/>
                  </a:lnTo>
                  <a:lnTo>
                    <a:pt x="5390" y="4182"/>
                  </a:lnTo>
                  <a:lnTo>
                    <a:pt x="5576" y="4228"/>
                  </a:lnTo>
                  <a:lnTo>
                    <a:pt x="5715" y="4182"/>
                  </a:lnTo>
                  <a:lnTo>
                    <a:pt x="5901" y="4135"/>
                  </a:lnTo>
                  <a:lnTo>
                    <a:pt x="6087" y="4042"/>
                  </a:lnTo>
                  <a:lnTo>
                    <a:pt x="6319" y="3903"/>
                  </a:lnTo>
                  <a:lnTo>
                    <a:pt x="6505" y="3903"/>
                  </a:lnTo>
                  <a:lnTo>
                    <a:pt x="6644" y="3856"/>
                  </a:lnTo>
                  <a:lnTo>
                    <a:pt x="5343" y="1116"/>
                  </a:lnTo>
                  <a:lnTo>
                    <a:pt x="5111" y="558"/>
                  </a:lnTo>
                  <a:lnTo>
                    <a:pt x="5018" y="1"/>
                  </a:lnTo>
                  <a:lnTo>
                    <a:pt x="3578" y="1441"/>
                  </a:lnTo>
                  <a:lnTo>
                    <a:pt x="3485" y="1534"/>
                  </a:lnTo>
                  <a:lnTo>
                    <a:pt x="3160" y="1534"/>
                  </a:lnTo>
                  <a:lnTo>
                    <a:pt x="3067" y="1441"/>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103"/>
          <p:cNvGrpSpPr/>
          <p:nvPr/>
        </p:nvGrpSpPr>
        <p:grpSpPr>
          <a:xfrm>
            <a:off x="6265594" y="1847975"/>
            <a:ext cx="319400" cy="320575"/>
            <a:chOff x="5553825" y="2000375"/>
            <a:chExt cx="319400" cy="320575"/>
          </a:xfrm>
        </p:grpSpPr>
        <p:sp>
          <p:nvSpPr>
            <p:cNvPr id="1242" name="Google Shape;1242;p103"/>
            <p:cNvSpPr/>
            <p:nvPr/>
          </p:nvSpPr>
          <p:spPr>
            <a:xfrm>
              <a:off x="5624675" y="2195500"/>
              <a:ext cx="53450" cy="53450"/>
            </a:xfrm>
            <a:custGeom>
              <a:rect b="b" l="l" r="r" t="t"/>
              <a:pathLst>
                <a:path extrusionOk="0" h="2138" w="2138">
                  <a:moveTo>
                    <a:pt x="511" y="0"/>
                  </a:moveTo>
                  <a:lnTo>
                    <a:pt x="0" y="604"/>
                  </a:lnTo>
                  <a:lnTo>
                    <a:pt x="1580" y="2137"/>
                  </a:lnTo>
                  <a:lnTo>
                    <a:pt x="2137" y="1673"/>
                  </a:lnTo>
                  <a:lnTo>
                    <a:pt x="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3"/>
            <p:cNvSpPr/>
            <p:nvPr/>
          </p:nvSpPr>
          <p:spPr>
            <a:xfrm>
              <a:off x="5596800" y="2224525"/>
              <a:ext cx="53450" cy="53450"/>
            </a:xfrm>
            <a:custGeom>
              <a:rect b="b" l="l" r="r" t="t"/>
              <a:pathLst>
                <a:path extrusionOk="0" h="2138" w="2138">
                  <a:moveTo>
                    <a:pt x="651" y="1"/>
                  </a:moveTo>
                  <a:lnTo>
                    <a:pt x="0" y="697"/>
                  </a:lnTo>
                  <a:lnTo>
                    <a:pt x="1394" y="2091"/>
                  </a:lnTo>
                  <a:lnTo>
                    <a:pt x="1440" y="2138"/>
                  </a:lnTo>
                  <a:lnTo>
                    <a:pt x="2137" y="1487"/>
                  </a:lnTo>
                  <a:lnTo>
                    <a:pt x="6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3"/>
            <p:cNvSpPr/>
            <p:nvPr/>
          </p:nvSpPr>
          <p:spPr>
            <a:xfrm>
              <a:off x="5553825" y="2252400"/>
              <a:ext cx="67375" cy="68550"/>
            </a:xfrm>
            <a:custGeom>
              <a:rect b="b" l="l" r="r" t="t"/>
              <a:pathLst>
                <a:path extrusionOk="0" h="2742" w="2695">
                  <a:moveTo>
                    <a:pt x="930" y="1"/>
                  </a:moveTo>
                  <a:lnTo>
                    <a:pt x="790" y="47"/>
                  </a:lnTo>
                  <a:lnTo>
                    <a:pt x="697" y="140"/>
                  </a:lnTo>
                  <a:lnTo>
                    <a:pt x="93" y="744"/>
                  </a:lnTo>
                  <a:lnTo>
                    <a:pt x="0" y="837"/>
                  </a:lnTo>
                  <a:lnTo>
                    <a:pt x="0" y="976"/>
                  </a:lnTo>
                  <a:lnTo>
                    <a:pt x="0" y="1116"/>
                  </a:lnTo>
                  <a:lnTo>
                    <a:pt x="93" y="1255"/>
                  </a:lnTo>
                  <a:lnTo>
                    <a:pt x="1487" y="2602"/>
                  </a:lnTo>
                  <a:lnTo>
                    <a:pt x="1580" y="2695"/>
                  </a:lnTo>
                  <a:lnTo>
                    <a:pt x="1719" y="2741"/>
                  </a:lnTo>
                  <a:lnTo>
                    <a:pt x="1859" y="2695"/>
                  </a:lnTo>
                  <a:lnTo>
                    <a:pt x="1998" y="2602"/>
                  </a:lnTo>
                  <a:lnTo>
                    <a:pt x="2602" y="2045"/>
                  </a:lnTo>
                  <a:lnTo>
                    <a:pt x="2648" y="1905"/>
                  </a:lnTo>
                  <a:lnTo>
                    <a:pt x="2695" y="1766"/>
                  </a:lnTo>
                  <a:lnTo>
                    <a:pt x="2648" y="1627"/>
                  </a:lnTo>
                  <a:lnTo>
                    <a:pt x="2602" y="1487"/>
                  </a:lnTo>
                  <a:lnTo>
                    <a:pt x="1208" y="140"/>
                  </a:lnTo>
                  <a:lnTo>
                    <a:pt x="1069" y="47"/>
                  </a:lnTo>
                  <a:lnTo>
                    <a:pt x="9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3"/>
            <p:cNvSpPr/>
            <p:nvPr/>
          </p:nvSpPr>
          <p:spPr>
            <a:xfrm>
              <a:off x="5649050" y="2000375"/>
              <a:ext cx="224175" cy="225350"/>
            </a:xfrm>
            <a:custGeom>
              <a:rect b="b" l="l" r="r" t="t"/>
              <a:pathLst>
                <a:path extrusionOk="0" h="9014" w="8967">
                  <a:moveTo>
                    <a:pt x="7248" y="1"/>
                  </a:moveTo>
                  <a:lnTo>
                    <a:pt x="6876" y="47"/>
                  </a:lnTo>
                  <a:lnTo>
                    <a:pt x="6551" y="140"/>
                  </a:lnTo>
                  <a:lnTo>
                    <a:pt x="6272" y="326"/>
                  </a:lnTo>
                  <a:lnTo>
                    <a:pt x="5994" y="512"/>
                  </a:lnTo>
                  <a:lnTo>
                    <a:pt x="4228" y="2277"/>
                  </a:lnTo>
                  <a:lnTo>
                    <a:pt x="4321" y="2695"/>
                  </a:lnTo>
                  <a:lnTo>
                    <a:pt x="4368" y="3113"/>
                  </a:lnTo>
                  <a:lnTo>
                    <a:pt x="4368" y="3438"/>
                  </a:lnTo>
                  <a:lnTo>
                    <a:pt x="4321" y="3717"/>
                  </a:lnTo>
                  <a:lnTo>
                    <a:pt x="4228" y="4042"/>
                  </a:lnTo>
                  <a:lnTo>
                    <a:pt x="4135" y="4321"/>
                  </a:lnTo>
                  <a:lnTo>
                    <a:pt x="3996" y="4553"/>
                  </a:lnTo>
                  <a:lnTo>
                    <a:pt x="3857" y="4832"/>
                  </a:lnTo>
                  <a:lnTo>
                    <a:pt x="3485" y="5250"/>
                  </a:lnTo>
                  <a:lnTo>
                    <a:pt x="3020" y="5622"/>
                  </a:lnTo>
                  <a:lnTo>
                    <a:pt x="2788" y="5761"/>
                  </a:lnTo>
                  <a:lnTo>
                    <a:pt x="2509" y="5901"/>
                  </a:lnTo>
                  <a:lnTo>
                    <a:pt x="2231" y="5993"/>
                  </a:lnTo>
                  <a:lnTo>
                    <a:pt x="1952" y="6086"/>
                  </a:lnTo>
                  <a:lnTo>
                    <a:pt x="1673" y="6133"/>
                  </a:lnTo>
                  <a:lnTo>
                    <a:pt x="1348" y="6133"/>
                  </a:lnTo>
                  <a:lnTo>
                    <a:pt x="837" y="6086"/>
                  </a:lnTo>
                  <a:lnTo>
                    <a:pt x="1" y="7201"/>
                  </a:lnTo>
                  <a:lnTo>
                    <a:pt x="1766" y="9013"/>
                  </a:lnTo>
                  <a:lnTo>
                    <a:pt x="4182" y="7201"/>
                  </a:lnTo>
                  <a:lnTo>
                    <a:pt x="4786" y="6644"/>
                  </a:lnTo>
                  <a:lnTo>
                    <a:pt x="5343" y="6086"/>
                  </a:lnTo>
                  <a:lnTo>
                    <a:pt x="8456" y="2974"/>
                  </a:lnTo>
                  <a:lnTo>
                    <a:pt x="8688" y="2695"/>
                  </a:lnTo>
                  <a:lnTo>
                    <a:pt x="8827" y="2416"/>
                  </a:lnTo>
                  <a:lnTo>
                    <a:pt x="8920" y="2091"/>
                  </a:lnTo>
                  <a:lnTo>
                    <a:pt x="8967" y="1766"/>
                  </a:lnTo>
                  <a:lnTo>
                    <a:pt x="8920" y="1441"/>
                  </a:lnTo>
                  <a:lnTo>
                    <a:pt x="8827" y="1116"/>
                  </a:lnTo>
                  <a:lnTo>
                    <a:pt x="8688" y="790"/>
                  </a:lnTo>
                  <a:lnTo>
                    <a:pt x="8456" y="512"/>
                  </a:lnTo>
                  <a:lnTo>
                    <a:pt x="8177" y="326"/>
                  </a:lnTo>
                  <a:lnTo>
                    <a:pt x="7898" y="140"/>
                  </a:lnTo>
                  <a:lnTo>
                    <a:pt x="7573" y="47"/>
                  </a:lnTo>
                  <a:lnTo>
                    <a:pt x="72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03"/>
            <p:cNvSpPr/>
            <p:nvPr/>
          </p:nvSpPr>
          <p:spPr>
            <a:xfrm>
              <a:off x="5715250" y="2043350"/>
              <a:ext cx="24425" cy="70875"/>
            </a:xfrm>
            <a:custGeom>
              <a:rect b="b" l="l" r="r" t="t"/>
              <a:pathLst>
                <a:path extrusionOk="0" h="2835" w="977">
                  <a:moveTo>
                    <a:pt x="465" y="1"/>
                  </a:moveTo>
                  <a:lnTo>
                    <a:pt x="280" y="326"/>
                  </a:lnTo>
                  <a:lnTo>
                    <a:pt x="140" y="651"/>
                  </a:lnTo>
                  <a:lnTo>
                    <a:pt x="47" y="1023"/>
                  </a:lnTo>
                  <a:lnTo>
                    <a:pt x="1" y="1394"/>
                  </a:lnTo>
                  <a:lnTo>
                    <a:pt x="47" y="1766"/>
                  </a:lnTo>
                  <a:lnTo>
                    <a:pt x="140" y="2138"/>
                  </a:lnTo>
                  <a:lnTo>
                    <a:pt x="280" y="2509"/>
                  </a:lnTo>
                  <a:lnTo>
                    <a:pt x="465" y="2834"/>
                  </a:lnTo>
                  <a:lnTo>
                    <a:pt x="698" y="2509"/>
                  </a:lnTo>
                  <a:lnTo>
                    <a:pt x="837" y="2184"/>
                  </a:lnTo>
                  <a:lnTo>
                    <a:pt x="930" y="1812"/>
                  </a:lnTo>
                  <a:lnTo>
                    <a:pt x="976" y="1394"/>
                  </a:lnTo>
                  <a:lnTo>
                    <a:pt x="930" y="1023"/>
                  </a:lnTo>
                  <a:lnTo>
                    <a:pt x="837" y="651"/>
                  </a:lnTo>
                  <a:lnTo>
                    <a:pt x="698" y="279"/>
                  </a:lnTo>
                  <a:lnTo>
                    <a:pt x="4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03"/>
            <p:cNvSpPr/>
            <p:nvPr/>
          </p:nvSpPr>
          <p:spPr>
            <a:xfrm>
              <a:off x="5656025" y="2021275"/>
              <a:ext cx="56925" cy="113850"/>
            </a:xfrm>
            <a:custGeom>
              <a:rect b="b" l="l" r="r" t="t"/>
              <a:pathLst>
                <a:path extrusionOk="0" h="4554" w="2277">
                  <a:moveTo>
                    <a:pt x="1069" y="1"/>
                  </a:moveTo>
                  <a:lnTo>
                    <a:pt x="790" y="47"/>
                  </a:lnTo>
                  <a:lnTo>
                    <a:pt x="512" y="94"/>
                  </a:lnTo>
                  <a:lnTo>
                    <a:pt x="233" y="187"/>
                  </a:lnTo>
                  <a:lnTo>
                    <a:pt x="1" y="280"/>
                  </a:lnTo>
                  <a:lnTo>
                    <a:pt x="326" y="744"/>
                  </a:lnTo>
                  <a:lnTo>
                    <a:pt x="558" y="1209"/>
                  </a:lnTo>
                  <a:lnTo>
                    <a:pt x="697" y="1720"/>
                  </a:lnTo>
                  <a:lnTo>
                    <a:pt x="744" y="2277"/>
                  </a:lnTo>
                  <a:lnTo>
                    <a:pt x="697" y="2835"/>
                  </a:lnTo>
                  <a:lnTo>
                    <a:pt x="558" y="3346"/>
                  </a:lnTo>
                  <a:lnTo>
                    <a:pt x="326" y="3857"/>
                  </a:lnTo>
                  <a:lnTo>
                    <a:pt x="1" y="4275"/>
                  </a:lnTo>
                  <a:lnTo>
                    <a:pt x="233" y="4414"/>
                  </a:lnTo>
                  <a:lnTo>
                    <a:pt x="512" y="4507"/>
                  </a:lnTo>
                  <a:lnTo>
                    <a:pt x="790" y="4554"/>
                  </a:lnTo>
                  <a:lnTo>
                    <a:pt x="1394" y="4554"/>
                  </a:lnTo>
                  <a:lnTo>
                    <a:pt x="1719" y="4461"/>
                  </a:lnTo>
                  <a:lnTo>
                    <a:pt x="1998" y="4368"/>
                  </a:lnTo>
                  <a:lnTo>
                    <a:pt x="2277" y="4228"/>
                  </a:lnTo>
                  <a:lnTo>
                    <a:pt x="1998" y="3764"/>
                  </a:lnTo>
                  <a:lnTo>
                    <a:pt x="1766" y="3299"/>
                  </a:lnTo>
                  <a:lnTo>
                    <a:pt x="1673" y="2788"/>
                  </a:lnTo>
                  <a:lnTo>
                    <a:pt x="1627" y="2277"/>
                  </a:lnTo>
                  <a:lnTo>
                    <a:pt x="1673" y="1766"/>
                  </a:lnTo>
                  <a:lnTo>
                    <a:pt x="1766" y="1255"/>
                  </a:lnTo>
                  <a:lnTo>
                    <a:pt x="1998" y="791"/>
                  </a:lnTo>
                  <a:lnTo>
                    <a:pt x="2277" y="373"/>
                  </a:lnTo>
                  <a:lnTo>
                    <a:pt x="1998" y="233"/>
                  </a:lnTo>
                  <a:lnTo>
                    <a:pt x="1719" y="94"/>
                  </a:lnTo>
                  <a:lnTo>
                    <a:pt x="1394" y="47"/>
                  </a:lnTo>
                  <a:lnTo>
                    <a:pt x="1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3"/>
            <p:cNvSpPr/>
            <p:nvPr/>
          </p:nvSpPr>
          <p:spPr>
            <a:xfrm>
              <a:off x="5625825" y="2039875"/>
              <a:ext cx="30225" cy="76675"/>
            </a:xfrm>
            <a:custGeom>
              <a:rect b="b" l="l" r="r" t="t"/>
              <a:pathLst>
                <a:path extrusionOk="0" h="3067" w="1209">
                  <a:moveTo>
                    <a:pt x="605" y="0"/>
                  </a:moveTo>
                  <a:lnTo>
                    <a:pt x="372" y="325"/>
                  </a:lnTo>
                  <a:lnTo>
                    <a:pt x="187" y="697"/>
                  </a:lnTo>
                  <a:lnTo>
                    <a:pt x="47" y="1115"/>
                  </a:lnTo>
                  <a:lnTo>
                    <a:pt x="1" y="1533"/>
                  </a:lnTo>
                  <a:lnTo>
                    <a:pt x="47" y="1998"/>
                  </a:lnTo>
                  <a:lnTo>
                    <a:pt x="187" y="2369"/>
                  </a:lnTo>
                  <a:lnTo>
                    <a:pt x="372" y="2741"/>
                  </a:lnTo>
                  <a:lnTo>
                    <a:pt x="605" y="3066"/>
                  </a:lnTo>
                  <a:lnTo>
                    <a:pt x="837" y="2741"/>
                  </a:lnTo>
                  <a:lnTo>
                    <a:pt x="1023" y="2369"/>
                  </a:lnTo>
                  <a:lnTo>
                    <a:pt x="1162" y="1951"/>
                  </a:lnTo>
                  <a:lnTo>
                    <a:pt x="1209" y="1533"/>
                  </a:lnTo>
                  <a:lnTo>
                    <a:pt x="1162" y="1115"/>
                  </a:lnTo>
                  <a:lnTo>
                    <a:pt x="1023" y="697"/>
                  </a:lnTo>
                  <a:lnTo>
                    <a:pt x="837" y="325"/>
                  </a:lnTo>
                  <a:lnTo>
                    <a:pt x="6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103"/>
          <p:cNvGrpSpPr/>
          <p:nvPr/>
        </p:nvGrpSpPr>
        <p:grpSpPr>
          <a:xfrm>
            <a:off x="7036181" y="1847975"/>
            <a:ext cx="320575" cy="320575"/>
            <a:chOff x="6302925" y="2000375"/>
            <a:chExt cx="320575" cy="320575"/>
          </a:xfrm>
        </p:grpSpPr>
        <p:sp>
          <p:nvSpPr>
            <p:cNvPr id="1250" name="Google Shape;1250;p103"/>
            <p:cNvSpPr/>
            <p:nvPr/>
          </p:nvSpPr>
          <p:spPr>
            <a:xfrm>
              <a:off x="6302925" y="2234975"/>
              <a:ext cx="85975" cy="85975"/>
            </a:xfrm>
            <a:custGeom>
              <a:rect b="b" l="l" r="r" t="t"/>
              <a:pathLst>
                <a:path extrusionOk="0" h="3439" w="3439">
                  <a:moveTo>
                    <a:pt x="140" y="1"/>
                  </a:moveTo>
                  <a:lnTo>
                    <a:pt x="47" y="1255"/>
                  </a:lnTo>
                  <a:lnTo>
                    <a:pt x="1" y="2277"/>
                  </a:lnTo>
                  <a:lnTo>
                    <a:pt x="47" y="2509"/>
                  </a:lnTo>
                  <a:lnTo>
                    <a:pt x="93" y="2742"/>
                  </a:lnTo>
                  <a:lnTo>
                    <a:pt x="233" y="2927"/>
                  </a:lnTo>
                  <a:lnTo>
                    <a:pt x="372" y="3113"/>
                  </a:lnTo>
                  <a:lnTo>
                    <a:pt x="512" y="3253"/>
                  </a:lnTo>
                  <a:lnTo>
                    <a:pt x="697" y="3346"/>
                  </a:lnTo>
                  <a:lnTo>
                    <a:pt x="930" y="3392"/>
                  </a:lnTo>
                  <a:lnTo>
                    <a:pt x="1162" y="3438"/>
                  </a:lnTo>
                  <a:lnTo>
                    <a:pt x="2184" y="3392"/>
                  </a:lnTo>
                  <a:lnTo>
                    <a:pt x="3438" y="3299"/>
                  </a:lnTo>
                  <a:lnTo>
                    <a:pt x="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3"/>
            <p:cNvSpPr/>
            <p:nvPr/>
          </p:nvSpPr>
          <p:spPr>
            <a:xfrm>
              <a:off x="6372600" y="2070075"/>
              <a:ext cx="145200" cy="145175"/>
            </a:xfrm>
            <a:custGeom>
              <a:rect b="b" l="l" r="r" t="t"/>
              <a:pathLst>
                <a:path extrusionOk="0" h="5807" w="5808">
                  <a:moveTo>
                    <a:pt x="4507" y="0"/>
                  </a:moveTo>
                  <a:lnTo>
                    <a:pt x="3392" y="1347"/>
                  </a:lnTo>
                  <a:lnTo>
                    <a:pt x="2417" y="2416"/>
                  </a:lnTo>
                  <a:lnTo>
                    <a:pt x="1348" y="3391"/>
                  </a:lnTo>
                  <a:lnTo>
                    <a:pt x="1" y="4506"/>
                  </a:lnTo>
                  <a:lnTo>
                    <a:pt x="187" y="5807"/>
                  </a:lnTo>
                  <a:lnTo>
                    <a:pt x="1162" y="5528"/>
                  </a:lnTo>
                  <a:lnTo>
                    <a:pt x="1348" y="5342"/>
                  </a:lnTo>
                  <a:lnTo>
                    <a:pt x="1116" y="5064"/>
                  </a:lnTo>
                  <a:lnTo>
                    <a:pt x="1023" y="4924"/>
                  </a:lnTo>
                  <a:lnTo>
                    <a:pt x="976" y="4785"/>
                  </a:lnTo>
                  <a:lnTo>
                    <a:pt x="1023" y="4646"/>
                  </a:lnTo>
                  <a:lnTo>
                    <a:pt x="1116" y="4506"/>
                  </a:lnTo>
                  <a:lnTo>
                    <a:pt x="1255" y="4413"/>
                  </a:lnTo>
                  <a:lnTo>
                    <a:pt x="1534" y="4413"/>
                  </a:lnTo>
                  <a:lnTo>
                    <a:pt x="1673" y="4506"/>
                  </a:lnTo>
                  <a:lnTo>
                    <a:pt x="1906" y="4785"/>
                  </a:lnTo>
                  <a:lnTo>
                    <a:pt x="2509" y="4181"/>
                  </a:lnTo>
                  <a:lnTo>
                    <a:pt x="2231" y="3949"/>
                  </a:lnTo>
                  <a:lnTo>
                    <a:pt x="2138" y="3809"/>
                  </a:lnTo>
                  <a:lnTo>
                    <a:pt x="2138" y="3670"/>
                  </a:lnTo>
                  <a:lnTo>
                    <a:pt x="2138" y="3484"/>
                  </a:lnTo>
                  <a:lnTo>
                    <a:pt x="2231" y="3391"/>
                  </a:lnTo>
                  <a:lnTo>
                    <a:pt x="2370" y="3298"/>
                  </a:lnTo>
                  <a:lnTo>
                    <a:pt x="2509" y="3252"/>
                  </a:lnTo>
                  <a:lnTo>
                    <a:pt x="2695" y="3298"/>
                  </a:lnTo>
                  <a:lnTo>
                    <a:pt x="2788" y="3391"/>
                  </a:lnTo>
                  <a:lnTo>
                    <a:pt x="3067" y="3624"/>
                  </a:lnTo>
                  <a:lnTo>
                    <a:pt x="3624" y="3066"/>
                  </a:lnTo>
                  <a:lnTo>
                    <a:pt x="3392" y="2787"/>
                  </a:lnTo>
                  <a:lnTo>
                    <a:pt x="3299" y="2648"/>
                  </a:lnTo>
                  <a:lnTo>
                    <a:pt x="3253" y="2509"/>
                  </a:lnTo>
                  <a:lnTo>
                    <a:pt x="3299" y="2369"/>
                  </a:lnTo>
                  <a:lnTo>
                    <a:pt x="3392" y="2230"/>
                  </a:lnTo>
                  <a:lnTo>
                    <a:pt x="3532" y="2137"/>
                  </a:lnTo>
                  <a:lnTo>
                    <a:pt x="3671" y="2091"/>
                  </a:lnTo>
                  <a:lnTo>
                    <a:pt x="3810" y="2137"/>
                  </a:lnTo>
                  <a:lnTo>
                    <a:pt x="3950" y="2230"/>
                  </a:lnTo>
                  <a:lnTo>
                    <a:pt x="4228" y="2509"/>
                  </a:lnTo>
                  <a:lnTo>
                    <a:pt x="4786" y="1905"/>
                  </a:lnTo>
                  <a:lnTo>
                    <a:pt x="4507" y="1672"/>
                  </a:lnTo>
                  <a:lnTo>
                    <a:pt x="4414" y="1533"/>
                  </a:lnTo>
                  <a:lnTo>
                    <a:pt x="4414" y="1394"/>
                  </a:lnTo>
                  <a:lnTo>
                    <a:pt x="4414" y="1254"/>
                  </a:lnTo>
                  <a:lnTo>
                    <a:pt x="4507" y="1115"/>
                  </a:lnTo>
                  <a:lnTo>
                    <a:pt x="4646" y="1022"/>
                  </a:lnTo>
                  <a:lnTo>
                    <a:pt x="4786" y="976"/>
                  </a:lnTo>
                  <a:lnTo>
                    <a:pt x="4925" y="1022"/>
                  </a:lnTo>
                  <a:lnTo>
                    <a:pt x="5065" y="1115"/>
                  </a:lnTo>
                  <a:lnTo>
                    <a:pt x="5343" y="1347"/>
                  </a:lnTo>
                  <a:lnTo>
                    <a:pt x="5529" y="1161"/>
                  </a:lnTo>
                  <a:lnTo>
                    <a:pt x="5808" y="186"/>
                  </a:lnTo>
                  <a:lnTo>
                    <a:pt x="45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3"/>
            <p:cNvSpPr/>
            <p:nvPr/>
          </p:nvSpPr>
          <p:spPr>
            <a:xfrm>
              <a:off x="6309900" y="2007350"/>
              <a:ext cx="306625" cy="306625"/>
            </a:xfrm>
            <a:custGeom>
              <a:rect b="b" l="l" r="r" t="t"/>
              <a:pathLst>
                <a:path extrusionOk="0" h="12265" w="12265">
                  <a:moveTo>
                    <a:pt x="6922" y="1673"/>
                  </a:moveTo>
                  <a:lnTo>
                    <a:pt x="8873" y="1952"/>
                  </a:lnTo>
                  <a:lnTo>
                    <a:pt x="9013" y="2044"/>
                  </a:lnTo>
                  <a:lnTo>
                    <a:pt x="9152" y="2137"/>
                  </a:lnTo>
                  <a:lnTo>
                    <a:pt x="9199" y="2323"/>
                  </a:lnTo>
                  <a:lnTo>
                    <a:pt x="9199" y="2463"/>
                  </a:lnTo>
                  <a:lnTo>
                    <a:pt x="8966" y="3299"/>
                  </a:lnTo>
                  <a:lnTo>
                    <a:pt x="9802" y="3113"/>
                  </a:lnTo>
                  <a:lnTo>
                    <a:pt x="9988" y="3067"/>
                  </a:lnTo>
                  <a:lnTo>
                    <a:pt x="10128" y="3159"/>
                  </a:lnTo>
                  <a:lnTo>
                    <a:pt x="10267" y="3252"/>
                  </a:lnTo>
                  <a:lnTo>
                    <a:pt x="10313" y="3438"/>
                  </a:lnTo>
                  <a:lnTo>
                    <a:pt x="10592" y="5343"/>
                  </a:lnTo>
                  <a:lnTo>
                    <a:pt x="10546" y="5575"/>
                  </a:lnTo>
                  <a:lnTo>
                    <a:pt x="10453" y="5714"/>
                  </a:lnTo>
                  <a:lnTo>
                    <a:pt x="9059" y="6876"/>
                  </a:lnTo>
                  <a:lnTo>
                    <a:pt x="8455" y="7387"/>
                  </a:lnTo>
                  <a:lnTo>
                    <a:pt x="7944" y="7944"/>
                  </a:lnTo>
                  <a:lnTo>
                    <a:pt x="7387" y="8455"/>
                  </a:lnTo>
                  <a:lnTo>
                    <a:pt x="6876" y="9059"/>
                  </a:lnTo>
                  <a:lnTo>
                    <a:pt x="5714" y="10453"/>
                  </a:lnTo>
                  <a:lnTo>
                    <a:pt x="5575" y="10546"/>
                  </a:lnTo>
                  <a:lnTo>
                    <a:pt x="5343" y="10592"/>
                  </a:lnTo>
                  <a:lnTo>
                    <a:pt x="3438" y="10314"/>
                  </a:lnTo>
                  <a:lnTo>
                    <a:pt x="3299" y="10267"/>
                  </a:lnTo>
                  <a:lnTo>
                    <a:pt x="3206" y="10174"/>
                  </a:lnTo>
                  <a:lnTo>
                    <a:pt x="3159" y="10128"/>
                  </a:lnTo>
                  <a:lnTo>
                    <a:pt x="3066" y="9988"/>
                  </a:lnTo>
                  <a:lnTo>
                    <a:pt x="3113" y="9803"/>
                  </a:lnTo>
                  <a:lnTo>
                    <a:pt x="3299" y="8966"/>
                  </a:lnTo>
                  <a:lnTo>
                    <a:pt x="2462" y="9199"/>
                  </a:lnTo>
                  <a:lnTo>
                    <a:pt x="2323" y="9199"/>
                  </a:lnTo>
                  <a:lnTo>
                    <a:pt x="2137" y="9152"/>
                  </a:lnTo>
                  <a:lnTo>
                    <a:pt x="2044" y="9013"/>
                  </a:lnTo>
                  <a:lnTo>
                    <a:pt x="1951" y="8873"/>
                  </a:lnTo>
                  <a:lnTo>
                    <a:pt x="1673" y="6922"/>
                  </a:lnTo>
                  <a:lnTo>
                    <a:pt x="1719" y="6690"/>
                  </a:lnTo>
                  <a:lnTo>
                    <a:pt x="1812" y="6551"/>
                  </a:lnTo>
                  <a:lnTo>
                    <a:pt x="3252" y="5389"/>
                  </a:lnTo>
                  <a:lnTo>
                    <a:pt x="3810" y="4878"/>
                  </a:lnTo>
                  <a:lnTo>
                    <a:pt x="4367" y="4367"/>
                  </a:lnTo>
                  <a:lnTo>
                    <a:pt x="4878" y="3810"/>
                  </a:lnTo>
                  <a:lnTo>
                    <a:pt x="5389" y="3252"/>
                  </a:lnTo>
                  <a:lnTo>
                    <a:pt x="6551" y="1812"/>
                  </a:lnTo>
                  <a:lnTo>
                    <a:pt x="6736" y="1719"/>
                  </a:lnTo>
                  <a:lnTo>
                    <a:pt x="6922" y="1673"/>
                  </a:lnTo>
                  <a:close/>
                  <a:moveTo>
                    <a:pt x="8084" y="0"/>
                  </a:moveTo>
                  <a:lnTo>
                    <a:pt x="7387" y="140"/>
                  </a:lnTo>
                  <a:lnTo>
                    <a:pt x="6643" y="326"/>
                  </a:lnTo>
                  <a:lnTo>
                    <a:pt x="5947" y="558"/>
                  </a:lnTo>
                  <a:lnTo>
                    <a:pt x="5203" y="883"/>
                  </a:lnTo>
                  <a:lnTo>
                    <a:pt x="4506" y="1208"/>
                  </a:lnTo>
                  <a:lnTo>
                    <a:pt x="3856" y="1626"/>
                  </a:lnTo>
                  <a:lnTo>
                    <a:pt x="3206" y="2091"/>
                  </a:lnTo>
                  <a:lnTo>
                    <a:pt x="2602" y="2602"/>
                  </a:lnTo>
                  <a:lnTo>
                    <a:pt x="2091" y="3206"/>
                  </a:lnTo>
                  <a:lnTo>
                    <a:pt x="1580" y="3856"/>
                  </a:lnTo>
                  <a:lnTo>
                    <a:pt x="1208" y="4553"/>
                  </a:lnTo>
                  <a:lnTo>
                    <a:pt x="836" y="5250"/>
                  </a:lnTo>
                  <a:lnTo>
                    <a:pt x="558" y="5993"/>
                  </a:lnTo>
                  <a:lnTo>
                    <a:pt x="325" y="6690"/>
                  </a:lnTo>
                  <a:lnTo>
                    <a:pt x="140" y="7433"/>
                  </a:lnTo>
                  <a:lnTo>
                    <a:pt x="0" y="8130"/>
                  </a:lnTo>
                  <a:lnTo>
                    <a:pt x="4135" y="12265"/>
                  </a:lnTo>
                  <a:lnTo>
                    <a:pt x="4878" y="12125"/>
                  </a:lnTo>
                  <a:lnTo>
                    <a:pt x="5575" y="11940"/>
                  </a:lnTo>
                  <a:lnTo>
                    <a:pt x="6318" y="11707"/>
                  </a:lnTo>
                  <a:lnTo>
                    <a:pt x="7015" y="11429"/>
                  </a:lnTo>
                  <a:lnTo>
                    <a:pt x="7712" y="11057"/>
                  </a:lnTo>
                  <a:lnTo>
                    <a:pt x="8409" y="10685"/>
                  </a:lnTo>
                  <a:lnTo>
                    <a:pt x="9059" y="10221"/>
                  </a:lnTo>
                  <a:lnTo>
                    <a:pt x="9663" y="9663"/>
                  </a:lnTo>
                  <a:lnTo>
                    <a:pt x="10221" y="9059"/>
                  </a:lnTo>
                  <a:lnTo>
                    <a:pt x="10685" y="8409"/>
                  </a:lnTo>
                  <a:lnTo>
                    <a:pt x="11057" y="7759"/>
                  </a:lnTo>
                  <a:lnTo>
                    <a:pt x="11428" y="7062"/>
                  </a:lnTo>
                  <a:lnTo>
                    <a:pt x="11707" y="6318"/>
                  </a:lnTo>
                  <a:lnTo>
                    <a:pt x="11939" y="5622"/>
                  </a:lnTo>
                  <a:lnTo>
                    <a:pt x="12125" y="4925"/>
                  </a:lnTo>
                  <a:lnTo>
                    <a:pt x="12265" y="4181"/>
                  </a:lnTo>
                  <a:lnTo>
                    <a:pt x="80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3"/>
            <p:cNvSpPr/>
            <p:nvPr/>
          </p:nvSpPr>
          <p:spPr>
            <a:xfrm>
              <a:off x="6409775" y="2107225"/>
              <a:ext cx="144025" cy="144050"/>
            </a:xfrm>
            <a:custGeom>
              <a:rect b="b" l="l" r="r" t="t"/>
              <a:pathLst>
                <a:path extrusionOk="0" h="5762" w="5761">
                  <a:moveTo>
                    <a:pt x="5575" y="1"/>
                  </a:moveTo>
                  <a:lnTo>
                    <a:pt x="4600" y="233"/>
                  </a:lnTo>
                  <a:lnTo>
                    <a:pt x="4414" y="419"/>
                  </a:lnTo>
                  <a:lnTo>
                    <a:pt x="4692" y="697"/>
                  </a:lnTo>
                  <a:lnTo>
                    <a:pt x="4739" y="837"/>
                  </a:lnTo>
                  <a:lnTo>
                    <a:pt x="4785" y="976"/>
                  </a:lnTo>
                  <a:lnTo>
                    <a:pt x="4739" y="1116"/>
                  </a:lnTo>
                  <a:lnTo>
                    <a:pt x="4692" y="1255"/>
                  </a:lnTo>
                  <a:lnTo>
                    <a:pt x="4553" y="1348"/>
                  </a:lnTo>
                  <a:lnTo>
                    <a:pt x="4367" y="1394"/>
                  </a:lnTo>
                  <a:lnTo>
                    <a:pt x="4228" y="1348"/>
                  </a:lnTo>
                  <a:lnTo>
                    <a:pt x="4089" y="1255"/>
                  </a:lnTo>
                  <a:lnTo>
                    <a:pt x="3856" y="1023"/>
                  </a:lnTo>
                  <a:lnTo>
                    <a:pt x="3299" y="1580"/>
                  </a:lnTo>
                  <a:lnTo>
                    <a:pt x="3531" y="1812"/>
                  </a:lnTo>
                  <a:lnTo>
                    <a:pt x="3624" y="1952"/>
                  </a:lnTo>
                  <a:lnTo>
                    <a:pt x="3670" y="2091"/>
                  </a:lnTo>
                  <a:lnTo>
                    <a:pt x="3624" y="2277"/>
                  </a:lnTo>
                  <a:lnTo>
                    <a:pt x="3531" y="2370"/>
                  </a:lnTo>
                  <a:lnTo>
                    <a:pt x="3392" y="2463"/>
                  </a:lnTo>
                  <a:lnTo>
                    <a:pt x="3252" y="2509"/>
                  </a:lnTo>
                  <a:lnTo>
                    <a:pt x="3113" y="2463"/>
                  </a:lnTo>
                  <a:lnTo>
                    <a:pt x="2974" y="2370"/>
                  </a:lnTo>
                  <a:lnTo>
                    <a:pt x="2741" y="2138"/>
                  </a:lnTo>
                  <a:lnTo>
                    <a:pt x="2137" y="2695"/>
                  </a:lnTo>
                  <a:lnTo>
                    <a:pt x="2416" y="2974"/>
                  </a:lnTo>
                  <a:lnTo>
                    <a:pt x="2509" y="3113"/>
                  </a:lnTo>
                  <a:lnTo>
                    <a:pt x="2509" y="3253"/>
                  </a:lnTo>
                  <a:lnTo>
                    <a:pt x="2509" y="3392"/>
                  </a:lnTo>
                  <a:lnTo>
                    <a:pt x="2416" y="3531"/>
                  </a:lnTo>
                  <a:lnTo>
                    <a:pt x="2277" y="3624"/>
                  </a:lnTo>
                  <a:lnTo>
                    <a:pt x="1952" y="3624"/>
                  </a:lnTo>
                  <a:lnTo>
                    <a:pt x="1859" y="3531"/>
                  </a:lnTo>
                  <a:lnTo>
                    <a:pt x="1580" y="3253"/>
                  </a:lnTo>
                  <a:lnTo>
                    <a:pt x="1022" y="3856"/>
                  </a:lnTo>
                  <a:lnTo>
                    <a:pt x="1255" y="4089"/>
                  </a:lnTo>
                  <a:lnTo>
                    <a:pt x="1348" y="4228"/>
                  </a:lnTo>
                  <a:lnTo>
                    <a:pt x="1394" y="4367"/>
                  </a:lnTo>
                  <a:lnTo>
                    <a:pt x="1348" y="4553"/>
                  </a:lnTo>
                  <a:lnTo>
                    <a:pt x="1255" y="4646"/>
                  </a:lnTo>
                  <a:lnTo>
                    <a:pt x="1115" y="4739"/>
                  </a:lnTo>
                  <a:lnTo>
                    <a:pt x="976" y="4786"/>
                  </a:lnTo>
                  <a:lnTo>
                    <a:pt x="837" y="4739"/>
                  </a:lnTo>
                  <a:lnTo>
                    <a:pt x="697" y="4646"/>
                  </a:lnTo>
                  <a:lnTo>
                    <a:pt x="419" y="4414"/>
                  </a:lnTo>
                  <a:lnTo>
                    <a:pt x="233" y="4600"/>
                  </a:lnTo>
                  <a:lnTo>
                    <a:pt x="0" y="5575"/>
                  </a:lnTo>
                  <a:lnTo>
                    <a:pt x="1255" y="5761"/>
                  </a:lnTo>
                  <a:lnTo>
                    <a:pt x="2370" y="4460"/>
                  </a:lnTo>
                  <a:lnTo>
                    <a:pt x="3345" y="3345"/>
                  </a:lnTo>
                  <a:lnTo>
                    <a:pt x="4460" y="2370"/>
                  </a:lnTo>
                  <a:lnTo>
                    <a:pt x="5761" y="1255"/>
                  </a:lnTo>
                  <a:lnTo>
                    <a:pt x="5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3"/>
            <p:cNvSpPr/>
            <p:nvPr/>
          </p:nvSpPr>
          <p:spPr>
            <a:xfrm>
              <a:off x="6536375" y="2000375"/>
              <a:ext cx="87125" cy="87125"/>
            </a:xfrm>
            <a:custGeom>
              <a:rect b="b" l="l" r="r" t="t"/>
              <a:pathLst>
                <a:path extrusionOk="0" h="3485" w="3485">
                  <a:moveTo>
                    <a:pt x="2323" y="1"/>
                  </a:moveTo>
                  <a:lnTo>
                    <a:pt x="1301" y="47"/>
                  </a:lnTo>
                  <a:lnTo>
                    <a:pt x="0" y="140"/>
                  </a:lnTo>
                  <a:lnTo>
                    <a:pt x="3345" y="3485"/>
                  </a:lnTo>
                  <a:lnTo>
                    <a:pt x="3438" y="2231"/>
                  </a:lnTo>
                  <a:lnTo>
                    <a:pt x="3484" y="1162"/>
                  </a:lnTo>
                  <a:lnTo>
                    <a:pt x="3438" y="930"/>
                  </a:lnTo>
                  <a:lnTo>
                    <a:pt x="3391" y="698"/>
                  </a:lnTo>
                  <a:lnTo>
                    <a:pt x="3299" y="512"/>
                  </a:lnTo>
                  <a:lnTo>
                    <a:pt x="3159" y="372"/>
                  </a:lnTo>
                  <a:lnTo>
                    <a:pt x="2973" y="233"/>
                  </a:lnTo>
                  <a:lnTo>
                    <a:pt x="2788" y="94"/>
                  </a:lnTo>
                  <a:lnTo>
                    <a:pt x="2555" y="47"/>
                  </a:lnTo>
                  <a:lnTo>
                    <a:pt x="2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103"/>
          <p:cNvGrpSpPr/>
          <p:nvPr/>
        </p:nvGrpSpPr>
        <p:grpSpPr>
          <a:xfrm>
            <a:off x="7804444" y="1847975"/>
            <a:ext cx="320550" cy="320575"/>
            <a:chOff x="7053200" y="2000375"/>
            <a:chExt cx="320550" cy="320575"/>
          </a:xfrm>
        </p:grpSpPr>
        <p:sp>
          <p:nvSpPr>
            <p:cNvPr id="1256" name="Google Shape;1256;p103"/>
            <p:cNvSpPr/>
            <p:nvPr/>
          </p:nvSpPr>
          <p:spPr>
            <a:xfrm>
              <a:off x="7164675" y="2000375"/>
              <a:ext cx="97600" cy="96425"/>
            </a:xfrm>
            <a:custGeom>
              <a:rect b="b" l="l" r="r" t="t"/>
              <a:pathLst>
                <a:path extrusionOk="0" h="3857" w="3904">
                  <a:moveTo>
                    <a:pt x="1" y="1"/>
                  </a:moveTo>
                  <a:lnTo>
                    <a:pt x="1" y="1627"/>
                  </a:lnTo>
                  <a:lnTo>
                    <a:pt x="233" y="1673"/>
                  </a:lnTo>
                  <a:lnTo>
                    <a:pt x="465" y="1766"/>
                  </a:lnTo>
                  <a:lnTo>
                    <a:pt x="651" y="1905"/>
                  </a:lnTo>
                  <a:lnTo>
                    <a:pt x="837" y="2091"/>
                  </a:lnTo>
                  <a:lnTo>
                    <a:pt x="976" y="2277"/>
                  </a:lnTo>
                  <a:lnTo>
                    <a:pt x="1069" y="2463"/>
                  </a:lnTo>
                  <a:lnTo>
                    <a:pt x="1116" y="2695"/>
                  </a:lnTo>
                  <a:lnTo>
                    <a:pt x="1162" y="2974"/>
                  </a:lnTo>
                  <a:lnTo>
                    <a:pt x="1162" y="3671"/>
                  </a:lnTo>
                  <a:lnTo>
                    <a:pt x="1534" y="3810"/>
                  </a:lnTo>
                  <a:lnTo>
                    <a:pt x="1952" y="3857"/>
                  </a:lnTo>
                  <a:lnTo>
                    <a:pt x="2370" y="3810"/>
                  </a:lnTo>
                  <a:lnTo>
                    <a:pt x="2742" y="3671"/>
                  </a:lnTo>
                  <a:lnTo>
                    <a:pt x="2742" y="2974"/>
                  </a:lnTo>
                  <a:lnTo>
                    <a:pt x="2742" y="2695"/>
                  </a:lnTo>
                  <a:lnTo>
                    <a:pt x="2835" y="2463"/>
                  </a:lnTo>
                  <a:lnTo>
                    <a:pt x="2927" y="2277"/>
                  </a:lnTo>
                  <a:lnTo>
                    <a:pt x="3067" y="2091"/>
                  </a:lnTo>
                  <a:lnTo>
                    <a:pt x="3253" y="1905"/>
                  </a:lnTo>
                  <a:lnTo>
                    <a:pt x="3439" y="1766"/>
                  </a:lnTo>
                  <a:lnTo>
                    <a:pt x="3671" y="1673"/>
                  </a:lnTo>
                  <a:lnTo>
                    <a:pt x="3903" y="1627"/>
                  </a:lnTo>
                  <a:lnTo>
                    <a:pt x="39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3"/>
            <p:cNvSpPr/>
            <p:nvPr/>
          </p:nvSpPr>
          <p:spPr>
            <a:xfrm>
              <a:off x="7071775" y="2000375"/>
              <a:ext cx="283400" cy="320575"/>
            </a:xfrm>
            <a:custGeom>
              <a:rect b="b" l="l" r="r" t="t"/>
              <a:pathLst>
                <a:path extrusionOk="0" h="12823" w="11336">
                  <a:moveTo>
                    <a:pt x="883" y="1"/>
                  </a:moveTo>
                  <a:lnTo>
                    <a:pt x="744" y="47"/>
                  </a:lnTo>
                  <a:lnTo>
                    <a:pt x="604" y="140"/>
                  </a:lnTo>
                  <a:lnTo>
                    <a:pt x="558" y="233"/>
                  </a:lnTo>
                  <a:lnTo>
                    <a:pt x="511" y="419"/>
                  </a:lnTo>
                  <a:lnTo>
                    <a:pt x="511" y="3067"/>
                  </a:lnTo>
                  <a:lnTo>
                    <a:pt x="465" y="3764"/>
                  </a:lnTo>
                  <a:lnTo>
                    <a:pt x="372" y="4460"/>
                  </a:lnTo>
                  <a:lnTo>
                    <a:pt x="233" y="5157"/>
                  </a:lnTo>
                  <a:lnTo>
                    <a:pt x="0" y="5854"/>
                  </a:lnTo>
                  <a:lnTo>
                    <a:pt x="976" y="5854"/>
                  </a:lnTo>
                  <a:lnTo>
                    <a:pt x="1208" y="5947"/>
                  </a:lnTo>
                  <a:lnTo>
                    <a:pt x="1440" y="6133"/>
                  </a:lnTo>
                  <a:lnTo>
                    <a:pt x="1626" y="6319"/>
                  </a:lnTo>
                  <a:lnTo>
                    <a:pt x="1719" y="6551"/>
                  </a:lnTo>
                  <a:lnTo>
                    <a:pt x="1812" y="6783"/>
                  </a:lnTo>
                  <a:lnTo>
                    <a:pt x="1812" y="7062"/>
                  </a:lnTo>
                  <a:lnTo>
                    <a:pt x="1766" y="7341"/>
                  </a:lnTo>
                  <a:lnTo>
                    <a:pt x="1626" y="7805"/>
                  </a:lnTo>
                  <a:lnTo>
                    <a:pt x="1626" y="8270"/>
                  </a:lnTo>
                  <a:lnTo>
                    <a:pt x="1673" y="8827"/>
                  </a:lnTo>
                  <a:lnTo>
                    <a:pt x="1812" y="9338"/>
                  </a:lnTo>
                  <a:lnTo>
                    <a:pt x="2091" y="9849"/>
                  </a:lnTo>
                  <a:lnTo>
                    <a:pt x="2416" y="10267"/>
                  </a:lnTo>
                  <a:lnTo>
                    <a:pt x="2648" y="10500"/>
                  </a:lnTo>
                  <a:lnTo>
                    <a:pt x="2648" y="12822"/>
                  </a:lnTo>
                  <a:lnTo>
                    <a:pt x="8688" y="12822"/>
                  </a:lnTo>
                  <a:lnTo>
                    <a:pt x="8688" y="10500"/>
                  </a:lnTo>
                  <a:lnTo>
                    <a:pt x="8920" y="10267"/>
                  </a:lnTo>
                  <a:lnTo>
                    <a:pt x="9245" y="9849"/>
                  </a:lnTo>
                  <a:lnTo>
                    <a:pt x="9524" y="9338"/>
                  </a:lnTo>
                  <a:lnTo>
                    <a:pt x="9663" y="8827"/>
                  </a:lnTo>
                  <a:lnTo>
                    <a:pt x="9710" y="8270"/>
                  </a:lnTo>
                  <a:lnTo>
                    <a:pt x="9663" y="7805"/>
                  </a:lnTo>
                  <a:lnTo>
                    <a:pt x="9570" y="7341"/>
                  </a:lnTo>
                  <a:lnTo>
                    <a:pt x="9524" y="7062"/>
                  </a:lnTo>
                  <a:lnTo>
                    <a:pt x="9524" y="6783"/>
                  </a:lnTo>
                  <a:lnTo>
                    <a:pt x="9570" y="6551"/>
                  </a:lnTo>
                  <a:lnTo>
                    <a:pt x="9710" y="6319"/>
                  </a:lnTo>
                  <a:lnTo>
                    <a:pt x="9895" y="6133"/>
                  </a:lnTo>
                  <a:lnTo>
                    <a:pt x="10128" y="5947"/>
                  </a:lnTo>
                  <a:lnTo>
                    <a:pt x="10360" y="5854"/>
                  </a:lnTo>
                  <a:lnTo>
                    <a:pt x="11336" y="5854"/>
                  </a:lnTo>
                  <a:lnTo>
                    <a:pt x="11150" y="5204"/>
                  </a:lnTo>
                  <a:lnTo>
                    <a:pt x="10964" y="4507"/>
                  </a:lnTo>
                  <a:lnTo>
                    <a:pt x="10871" y="3810"/>
                  </a:lnTo>
                  <a:lnTo>
                    <a:pt x="10871" y="3113"/>
                  </a:lnTo>
                  <a:lnTo>
                    <a:pt x="10871" y="419"/>
                  </a:lnTo>
                  <a:lnTo>
                    <a:pt x="10825" y="233"/>
                  </a:lnTo>
                  <a:lnTo>
                    <a:pt x="10732" y="140"/>
                  </a:lnTo>
                  <a:lnTo>
                    <a:pt x="10639" y="47"/>
                  </a:lnTo>
                  <a:lnTo>
                    <a:pt x="10499" y="1"/>
                  </a:lnTo>
                  <a:lnTo>
                    <a:pt x="8362" y="1"/>
                  </a:lnTo>
                  <a:lnTo>
                    <a:pt x="8362" y="1905"/>
                  </a:lnTo>
                  <a:lnTo>
                    <a:pt x="8362" y="2184"/>
                  </a:lnTo>
                  <a:lnTo>
                    <a:pt x="8316" y="2463"/>
                  </a:lnTo>
                  <a:lnTo>
                    <a:pt x="8130" y="2974"/>
                  </a:lnTo>
                  <a:lnTo>
                    <a:pt x="7898" y="3392"/>
                  </a:lnTo>
                  <a:lnTo>
                    <a:pt x="7573" y="3810"/>
                  </a:lnTo>
                  <a:lnTo>
                    <a:pt x="7155" y="4135"/>
                  </a:lnTo>
                  <a:lnTo>
                    <a:pt x="6736" y="4368"/>
                  </a:lnTo>
                  <a:lnTo>
                    <a:pt x="6225" y="4553"/>
                  </a:lnTo>
                  <a:lnTo>
                    <a:pt x="5668" y="4600"/>
                  </a:lnTo>
                  <a:lnTo>
                    <a:pt x="5110" y="4553"/>
                  </a:lnTo>
                  <a:lnTo>
                    <a:pt x="4599" y="4368"/>
                  </a:lnTo>
                  <a:lnTo>
                    <a:pt x="4135" y="4135"/>
                  </a:lnTo>
                  <a:lnTo>
                    <a:pt x="3763" y="3810"/>
                  </a:lnTo>
                  <a:lnTo>
                    <a:pt x="3438" y="3392"/>
                  </a:lnTo>
                  <a:lnTo>
                    <a:pt x="3159" y="2974"/>
                  </a:lnTo>
                  <a:lnTo>
                    <a:pt x="3020" y="2463"/>
                  </a:lnTo>
                  <a:lnTo>
                    <a:pt x="2973" y="2184"/>
                  </a:lnTo>
                  <a:lnTo>
                    <a:pt x="2973" y="1905"/>
                  </a:lnTo>
                  <a:lnTo>
                    <a:pt x="29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3"/>
            <p:cNvSpPr/>
            <p:nvPr/>
          </p:nvSpPr>
          <p:spPr>
            <a:xfrm>
              <a:off x="7307525" y="2165300"/>
              <a:ext cx="66225" cy="155650"/>
            </a:xfrm>
            <a:custGeom>
              <a:rect b="b" l="l" r="r" t="t"/>
              <a:pathLst>
                <a:path extrusionOk="0" h="6226" w="2649">
                  <a:moveTo>
                    <a:pt x="1209" y="0"/>
                  </a:moveTo>
                  <a:lnTo>
                    <a:pt x="1023" y="47"/>
                  </a:lnTo>
                  <a:lnTo>
                    <a:pt x="884" y="140"/>
                  </a:lnTo>
                  <a:lnTo>
                    <a:pt x="837" y="326"/>
                  </a:lnTo>
                  <a:lnTo>
                    <a:pt x="837" y="511"/>
                  </a:lnTo>
                  <a:lnTo>
                    <a:pt x="976" y="1069"/>
                  </a:lnTo>
                  <a:lnTo>
                    <a:pt x="1023" y="1673"/>
                  </a:lnTo>
                  <a:lnTo>
                    <a:pt x="1023" y="2044"/>
                  </a:lnTo>
                  <a:lnTo>
                    <a:pt x="976" y="2370"/>
                  </a:lnTo>
                  <a:lnTo>
                    <a:pt x="884" y="2741"/>
                  </a:lnTo>
                  <a:lnTo>
                    <a:pt x="744" y="3066"/>
                  </a:lnTo>
                  <a:lnTo>
                    <a:pt x="605" y="3345"/>
                  </a:lnTo>
                  <a:lnTo>
                    <a:pt x="465" y="3670"/>
                  </a:lnTo>
                  <a:lnTo>
                    <a:pt x="233" y="3949"/>
                  </a:lnTo>
                  <a:lnTo>
                    <a:pt x="1" y="4181"/>
                  </a:lnTo>
                  <a:lnTo>
                    <a:pt x="1" y="6225"/>
                  </a:lnTo>
                  <a:lnTo>
                    <a:pt x="1255" y="6225"/>
                  </a:lnTo>
                  <a:lnTo>
                    <a:pt x="1395" y="6179"/>
                  </a:lnTo>
                  <a:lnTo>
                    <a:pt x="1487" y="6086"/>
                  </a:lnTo>
                  <a:lnTo>
                    <a:pt x="1580" y="5993"/>
                  </a:lnTo>
                  <a:lnTo>
                    <a:pt x="1627" y="5854"/>
                  </a:lnTo>
                  <a:lnTo>
                    <a:pt x="1627" y="4181"/>
                  </a:lnTo>
                  <a:lnTo>
                    <a:pt x="1859" y="3949"/>
                  </a:lnTo>
                  <a:lnTo>
                    <a:pt x="2045" y="3670"/>
                  </a:lnTo>
                  <a:lnTo>
                    <a:pt x="2231" y="3345"/>
                  </a:lnTo>
                  <a:lnTo>
                    <a:pt x="2370" y="3066"/>
                  </a:lnTo>
                  <a:lnTo>
                    <a:pt x="2463" y="2741"/>
                  </a:lnTo>
                  <a:lnTo>
                    <a:pt x="2556" y="2370"/>
                  </a:lnTo>
                  <a:lnTo>
                    <a:pt x="2602" y="2044"/>
                  </a:lnTo>
                  <a:lnTo>
                    <a:pt x="2649" y="1673"/>
                  </a:lnTo>
                  <a:lnTo>
                    <a:pt x="2602" y="1208"/>
                  </a:lnTo>
                  <a:lnTo>
                    <a:pt x="2509" y="790"/>
                  </a:lnTo>
                  <a:lnTo>
                    <a:pt x="2417" y="372"/>
                  </a:lnTo>
                  <a:lnTo>
                    <a:pt x="22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3"/>
            <p:cNvSpPr/>
            <p:nvPr/>
          </p:nvSpPr>
          <p:spPr>
            <a:xfrm>
              <a:off x="7053200" y="2165300"/>
              <a:ext cx="66200" cy="155650"/>
            </a:xfrm>
            <a:custGeom>
              <a:rect b="b" l="l" r="r" t="t"/>
              <a:pathLst>
                <a:path extrusionOk="0" h="6226" w="2648">
                  <a:moveTo>
                    <a:pt x="418" y="0"/>
                  </a:moveTo>
                  <a:lnTo>
                    <a:pt x="232" y="372"/>
                  </a:lnTo>
                  <a:lnTo>
                    <a:pt x="93" y="790"/>
                  </a:lnTo>
                  <a:lnTo>
                    <a:pt x="46" y="1208"/>
                  </a:lnTo>
                  <a:lnTo>
                    <a:pt x="0" y="1673"/>
                  </a:lnTo>
                  <a:lnTo>
                    <a:pt x="46" y="2044"/>
                  </a:lnTo>
                  <a:lnTo>
                    <a:pt x="93" y="2370"/>
                  </a:lnTo>
                  <a:lnTo>
                    <a:pt x="186" y="2741"/>
                  </a:lnTo>
                  <a:lnTo>
                    <a:pt x="279" y="3066"/>
                  </a:lnTo>
                  <a:lnTo>
                    <a:pt x="418" y="3345"/>
                  </a:lnTo>
                  <a:lnTo>
                    <a:pt x="604" y="3670"/>
                  </a:lnTo>
                  <a:lnTo>
                    <a:pt x="790" y="3949"/>
                  </a:lnTo>
                  <a:lnTo>
                    <a:pt x="1022" y="4181"/>
                  </a:lnTo>
                  <a:lnTo>
                    <a:pt x="1022" y="5854"/>
                  </a:lnTo>
                  <a:lnTo>
                    <a:pt x="1068" y="5993"/>
                  </a:lnTo>
                  <a:lnTo>
                    <a:pt x="1161" y="6086"/>
                  </a:lnTo>
                  <a:lnTo>
                    <a:pt x="1254" y="6179"/>
                  </a:lnTo>
                  <a:lnTo>
                    <a:pt x="1394" y="6225"/>
                  </a:lnTo>
                  <a:lnTo>
                    <a:pt x="2602" y="6225"/>
                  </a:lnTo>
                  <a:lnTo>
                    <a:pt x="2648" y="4181"/>
                  </a:lnTo>
                  <a:lnTo>
                    <a:pt x="2416" y="3949"/>
                  </a:lnTo>
                  <a:lnTo>
                    <a:pt x="2183" y="3670"/>
                  </a:lnTo>
                  <a:lnTo>
                    <a:pt x="2044" y="3345"/>
                  </a:lnTo>
                  <a:lnTo>
                    <a:pt x="1858" y="3066"/>
                  </a:lnTo>
                  <a:lnTo>
                    <a:pt x="1765" y="2741"/>
                  </a:lnTo>
                  <a:lnTo>
                    <a:pt x="1672" y="2370"/>
                  </a:lnTo>
                  <a:lnTo>
                    <a:pt x="1626" y="2044"/>
                  </a:lnTo>
                  <a:lnTo>
                    <a:pt x="1580" y="1673"/>
                  </a:lnTo>
                  <a:lnTo>
                    <a:pt x="1672" y="1069"/>
                  </a:lnTo>
                  <a:lnTo>
                    <a:pt x="1812" y="511"/>
                  </a:lnTo>
                  <a:lnTo>
                    <a:pt x="1812" y="326"/>
                  </a:lnTo>
                  <a:lnTo>
                    <a:pt x="1765" y="140"/>
                  </a:lnTo>
                  <a:lnTo>
                    <a:pt x="1626" y="47"/>
                  </a:lnTo>
                  <a:lnTo>
                    <a:pt x="14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103"/>
          <p:cNvGrpSpPr/>
          <p:nvPr/>
        </p:nvGrpSpPr>
        <p:grpSpPr>
          <a:xfrm>
            <a:off x="1018994" y="2566875"/>
            <a:ext cx="319400" cy="320575"/>
            <a:chOff x="275275" y="2719275"/>
            <a:chExt cx="319400" cy="320575"/>
          </a:xfrm>
        </p:grpSpPr>
        <p:sp>
          <p:nvSpPr>
            <p:cNvPr id="1261" name="Google Shape;1261;p103"/>
            <p:cNvSpPr/>
            <p:nvPr/>
          </p:nvSpPr>
          <p:spPr>
            <a:xfrm>
              <a:off x="275275" y="2719275"/>
              <a:ext cx="153325" cy="160300"/>
            </a:xfrm>
            <a:custGeom>
              <a:rect b="b" l="l" r="r" t="t"/>
              <a:pathLst>
                <a:path extrusionOk="0" h="6412" w="6133">
                  <a:moveTo>
                    <a:pt x="4414" y="1"/>
                  </a:moveTo>
                  <a:lnTo>
                    <a:pt x="3856" y="94"/>
                  </a:lnTo>
                  <a:lnTo>
                    <a:pt x="3299" y="187"/>
                  </a:lnTo>
                  <a:lnTo>
                    <a:pt x="2788" y="372"/>
                  </a:lnTo>
                  <a:lnTo>
                    <a:pt x="2323" y="605"/>
                  </a:lnTo>
                  <a:lnTo>
                    <a:pt x="1859" y="930"/>
                  </a:lnTo>
                  <a:lnTo>
                    <a:pt x="1487" y="1255"/>
                  </a:lnTo>
                  <a:lnTo>
                    <a:pt x="1116" y="1627"/>
                  </a:lnTo>
                  <a:lnTo>
                    <a:pt x="790" y="2045"/>
                  </a:lnTo>
                  <a:lnTo>
                    <a:pt x="512" y="2509"/>
                  </a:lnTo>
                  <a:lnTo>
                    <a:pt x="279" y="3020"/>
                  </a:lnTo>
                  <a:lnTo>
                    <a:pt x="140" y="3531"/>
                  </a:lnTo>
                  <a:lnTo>
                    <a:pt x="1" y="4042"/>
                  </a:lnTo>
                  <a:lnTo>
                    <a:pt x="1" y="4600"/>
                  </a:lnTo>
                  <a:lnTo>
                    <a:pt x="1" y="5111"/>
                  </a:lnTo>
                  <a:lnTo>
                    <a:pt x="93" y="5529"/>
                  </a:lnTo>
                  <a:lnTo>
                    <a:pt x="186" y="5994"/>
                  </a:lnTo>
                  <a:lnTo>
                    <a:pt x="326" y="6412"/>
                  </a:lnTo>
                  <a:lnTo>
                    <a:pt x="2881" y="6412"/>
                  </a:lnTo>
                  <a:lnTo>
                    <a:pt x="2881" y="6365"/>
                  </a:lnTo>
                  <a:lnTo>
                    <a:pt x="2834" y="6365"/>
                  </a:lnTo>
                  <a:lnTo>
                    <a:pt x="2788" y="5994"/>
                  </a:lnTo>
                  <a:lnTo>
                    <a:pt x="2741" y="5622"/>
                  </a:lnTo>
                  <a:lnTo>
                    <a:pt x="2741" y="5250"/>
                  </a:lnTo>
                  <a:lnTo>
                    <a:pt x="2741" y="4832"/>
                  </a:lnTo>
                  <a:lnTo>
                    <a:pt x="2788" y="4461"/>
                  </a:lnTo>
                  <a:lnTo>
                    <a:pt x="2881" y="4089"/>
                  </a:lnTo>
                  <a:lnTo>
                    <a:pt x="2974" y="3717"/>
                  </a:lnTo>
                  <a:lnTo>
                    <a:pt x="3113" y="3346"/>
                  </a:lnTo>
                  <a:lnTo>
                    <a:pt x="3252" y="2974"/>
                  </a:lnTo>
                  <a:lnTo>
                    <a:pt x="3624" y="2277"/>
                  </a:lnTo>
                  <a:lnTo>
                    <a:pt x="4135" y="1673"/>
                  </a:lnTo>
                  <a:lnTo>
                    <a:pt x="4646" y="1162"/>
                  </a:lnTo>
                  <a:lnTo>
                    <a:pt x="5297" y="698"/>
                  </a:lnTo>
                  <a:lnTo>
                    <a:pt x="5715" y="465"/>
                  </a:lnTo>
                  <a:lnTo>
                    <a:pt x="6133" y="280"/>
                  </a:lnTo>
                  <a:lnTo>
                    <a:pt x="5575" y="94"/>
                  </a:lnTo>
                  <a:lnTo>
                    <a:pt x="4971" y="47"/>
                  </a:lnTo>
                  <a:lnTo>
                    <a:pt x="44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3"/>
            <p:cNvSpPr/>
            <p:nvPr/>
          </p:nvSpPr>
          <p:spPr>
            <a:xfrm>
              <a:off x="293850" y="2898125"/>
              <a:ext cx="92950" cy="90625"/>
            </a:xfrm>
            <a:custGeom>
              <a:rect b="b" l="l" r="r" t="t"/>
              <a:pathLst>
                <a:path extrusionOk="0" h="3625" w="3718">
                  <a:moveTo>
                    <a:pt x="1" y="1"/>
                  </a:moveTo>
                  <a:lnTo>
                    <a:pt x="280" y="373"/>
                  </a:lnTo>
                  <a:lnTo>
                    <a:pt x="558" y="744"/>
                  </a:lnTo>
                  <a:lnTo>
                    <a:pt x="884" y="1023"/>
                  </a:lnTo>
                  <a:lnTo>
                    <a:pt x="1255" y="1302"/>
                  </a:lnTo>
                  <a:lnTo>
                    <a:pt x="1673" y="1580"/>
                  </a:lnTo>
                  <a:lnTo>
                    <a:pt x="2091" y="1766"/>
                  </a:lnTo>
                  <a:lnTo>
                    <a:pt x="2509" y="1906"/>
                  </a:lnTo>
                  <a:lnTo>
                    <a:pt x="2974" y="2045"/>
                  </a:lnTo>
                  <a:lnTo>
                    <a:pt x="2974" y="3624"/>
                  </a:lnTo>
                  <a:lnTo>
                    <a:pt x="3717" y="2045"/>
                  </a:lnTo>
                  <a:lnTo>
                    <a:pt x="3299" y="1627"/>
                  </a:lnTo>
                  <a:lnTo>
                    <a:pt x="2928" y="1116"/>
                  </a:lnTo>
                  <a:lnTo>
                    <a:pt x="2602" y="605"/>
                  </a:lnTo>
                  <a:lnTo>
                    <a:pt x="2370" y="4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3"/>
            <p:cNvSpPr/>
            <p:nvPr/>
          </p:nvSpPr>
          <p:spPr>
            <a:xfrm>
              <a:off x="362375" y="2735550"/>
              <a:ext cx="232300" cy="202100"/>
            </a:xfrm>
            <a:custGeom>
              <a:rect b="b" l="l" r="r" t="t"/>
              <a:pathLst>
                <a:path extrusionOk="0" h="8084" w="9292">
                  <a:moveTo>
                    <a:pt x="4182" y="0"/>
                  </a:moveTo>
                  <a:lnTo>
                    <a:pt x="3717" y="93"/>
                  </a:lnTo>
                  <a:lnTo>
                    <a:pt x="3253" y="186"/>
                  </a:lnTo>
                  <a:lnTo>
                    <a:pt x="2835" y="372"/>
                  </a:lnTo>
                  <a:lnTo>
                    <a:pt x="2416" y="558"/>
                  </a:lnTo>
                  <a:lnTo>
                    <a:pt x="1998" y="790"/>
                  </a:lnTo>
                  <a:lnTo>
                    <a:pt x="1627" y="1115"/>
                  </a:lnTo>
                  <a:lnTo>
                    <a:pt x="1302" y="1440"/>
                  </a:lnTo>
                  <a:lnTo>
                    <a:pt x="976" y="1812"/>
                  </a:lnTo>
                  <a:lnTo>
                    <a:pt x="698" y="2184"/>
                  </a:lnTo>
                  <a:lnTo>
                    <a:pt x="465" y="2648"/>
                  </a:lnTo>
                  <a:lnTo>
                    <a:pt x="280" y="3066"/>
                  </a:lnTo>
                  <a:lnTo>
                    <a:pt x="140" y="3531"/>
                  </a:lnTo>
                  <a:lnTo>
                    <a:pt x="47" y="3949"/>
                  </a:lnTo>
                  <a:lnTo>
                    <a:pt x="1" y="4413"/>
                  </a:lnTo>
                  <a:lnTo>
                    <a:pt x="7712" y="8083"/>
                  </a:lnTo>
                  <a:lnTo>
                    <a:pt x="8038" y="7758"/>
                  </a:lnTo>
                  <a:lnTo>
                    <a:pt x="8316" y="7433"/>
                  </a:lnTo>
                  <a:lnTo>
                    <a:pt x="8549" y="7108"/>
                  </a:lnTo>
                  <a:lnTo>
                    <a:pt x="8781" y="6690"/>
                  </a:lnTo>
                  <a:lnTo>
                    <a:pt x="8967" y="6318"/>
                  </a:lnTo>
                  <a:lnTo>
                    <a:pt x="9106" y="5854"/>
                  </a:lnTo>
                  <a:lnTo>
                    <a:pt x="9199" y="5389"/>
                  </a:lnTo>
                  <a:lnTo>
                    <a:pt x="9292" y="4924"/>
                  </a:lnTo>
                  <a:lnTo>
                    <a:pt x="9292" y="4692"/>
                  </a:lnTo>
                  <a:lnTo>
                    <a:pt x="8967" y="4971"/>
                  </a:lnTo>
                  <a:lnTo>
                    <a:pt x="8549" y="5203"/>
                  </a:lnTo>
                  <a:lnTo>
                    <a:pt x="8084" y="5296"/>
                  </a:lnTo>
                  <a:lnTo>
                    <a:pt x="7620" y="5343"/>
                  </a:lnTo>
                  <a:lnTo>
                    <a:pt x="7155" y="5296"/>
                  </a:lnTo>
                  <a:lnTo>
                    <a:pt x="6690" y="5157"/>
                  </a:lnTo>
                  <a:lnTo>
                    <a:pt x="6272" y="4971"/>
                  </a:lnTo>
                  <a:lnTo>
                    <a:pt x="5947" y="4646"/>
                  </a:lnTo>
                  <a:lnTo>
                    <a:pt x="5622" y="4321"/>
                  </a:lnTo>
                  <a:lnTo>
                    <a:pt x="5436" y="3902"/>
                  </a:lnTo>
                  <a:lnTo>
                    <a:pt x="5297" y="3438"/>
                  </a:lnTo>
                  <a:lnTo>
                    <a:pt x="5250" y="2973"/>
                  </a:lnTo>
                  <a:lnTo>
                    <a:pt x="5250" y="2555"/>
                  </a:lnTo>
                  <a:lnTo>
                    <a:pt x="5343" y="2184"/>
                  </a:lnTo>
                  <a:lnTo>
                    <a:pt x="5529" y="1812"/>
                  </a:lnTo>
                  <a:lnTo>
                    <a:pt x="5715" y="1487"/>
                  </a:lnTo>
                  <a:lnTo>
                    <a:pt x="5994" y="1208"/>
                  </a:lnTo>
                  <a:lnTo>
                    <a:pt x="6272" y="976"/>
                  </a:lnTo>
                  <a:lnTo>
                    <a:pt x="6644" y="743"/>
                  </a:lnTo>
                  <a:lnTo>
                    <a:pt x="7016" y="651"/>
                  </a:lnTo>
                  <a:lnTo>
                    <a:pt x="6551" y="418"/>
                  </a:lnTo>
                  <a:lnTo>
                    <a:pt x="6086" y="232"/>
                  </a:lnTo>
                  <a:lnTo>
                    <a:pt x="5622" y="93"/>
                  </a:lnTo>
                  <a:lnTo>
                    <a:pt x="51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3"/>
            <p:cNvSpPr/>
            <p:nvPr/>
          </p:nvSpPr>
          <p:spPr>
            <a:xfrm>
              <a:off x="363550" y="2866775"/>
              <a:ext cx="175400" cy="173075"/>
            </a:xfrm>
            <a:custGeom>
              <a:rect b="b" l="l" r="r" t="t"/>
              <a:pathLst>
                <a:path extrusionOk="0" h="6923" w="7016">
                  <a:moveTo>
                    <a:pt x="0" y="1"/>
                  </a:moveTo>
                  <a:lnTo>
                    <a:pt x="93" y="465"/>
                  </a:lnTo>
                  <a:lnTo>
                    <a:pt x="233" y="883"/>
                  </a:lnTo>
                  <a:lnTo>
                    <a:pt x="418" y="1348"/>
                  </a:lnTo>
                  <a:lnTo>
                    <a:pt x="604" y="1720"/>
                  </a:lnTo>
                  <a:lnTo>
                    <a:pt x="883" y="2138"/>
                  </a:lnTo>
                  <a:lnTo>
                    <a:pt x="1162" y="2463"/>
                  </a:lnTo>
                  <a:lnTo>
                    <a:pt x="1487" y="2788"/>
                  </a:lnTo>
                  <a:lnTo>
                    <a:pt x="1858" y="3113"/>
                  </a:lnTo>
                  <a:lnTo>
                    <a:pt x="558" y="5808"/>
                  </a:lnTo>
                  <a:lnTo>
                    <a:pt x="511" y="6040"/>
                  </a:lnTo>
                  <a:lnTo>
                    <a:pt x="558" y="6272"/>
                  </a:lnTo>
                  <a:lnTo>
                    <a:pt x="651" y="6504"/>
                  </a:lnTo>
                  <a:lnTo>
                    <a:pt x="883" y="6644"/>
                  </a:lnTo>
                  <a:lnTo>
                    <a:pt x="1301" y="6830"/>
                  </a:lnTo>
                  <a:lnTo>
                    <a:pt x="1533" y="6923"/>
                  </a:lnTo>
                  <a:lnTo>
                    <a:pt x="1812" y="6876"/>
                  </a:lnTo>
                  <a:lnTo>
                    <a:pt x="1998" y="6737"/>
                  </a:lnTo>
                  <a:lnTo>
                    <a:pt x="2137" y="6551"/>
                  </a:lnTo>
                  <a:lnTo>
                    <a:pt x="3438" y="3856"/>
                  </a:lnTo>
                  <a:lnTo>
                    <a:pt x="3903" y="3949"/>
                  </a:lnTo>
                  <a:lnTo>
                    <a:pt x="4367" y="3996"/>
                  </a:lnTo>
                  <a:lnTo>
                    <a:pt x="4832" y="3996"/>
                  </a:lnTo>
                  <a:lnTo>
                    <a:pt x="5296" y="3949"/>
                  </a:lnTo>
                  <a:lnTo>
                    <a:pt x="5714" y="3856"/>
                  </a:lnTo>
                  <a:lnTo>
                    <a:pt x="6179" y="3717"/>
                  </a:lnTo>
                  <a:lnTo>
                    <a:pt x="6597" y="3531"/>
                  </a:lnTo>
                  <a:lnTo>
                    <a:pt x="7015" y="334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3"/>
            <p:cNvSpPr/>
            <p:nvPr/>
          </p:nvSpPr>
          <p:spPr>
            <a:xfrm>
              <a:off x="512200" y="2768050"/>
              <a:ext cx="82475" cy="82500"/>
            </a:xfrm>
            <a:custGeom>
              <a:rect b="b" l="l" r="r" t="t"/>
              <a:pathLst>
                <a:path extrusionOk="0" h="3300" w="3299">
                  <a:moveTo>
                    <a:pt x="1627" y="1"/>
                  </a:moveTo>
                  <a:lnTo>
                    <a:pt x="1301" y="47"/>
                  </a:lnTo>
                  <a:lnTo>
                    <a:pt x="1023" y="140"/>
                  </a:lnTo>
                  <a:lnTo>
                    <a:pt x="697" y="280"/>
                  </a:lnTo>
                  <a:lnTo>
                    <a:pt x="465" y="465"/>
                  </a:lnTo>
                  <a:lnTo>
                    <a:pt x="279" y="744"/>
                  </a:lnTo>
                  <a:lnTo>
                    <a:pt x="140" y="1023"/>
                  </a:lnTo>
                  <a:lnTo>
                    <a:pt x="1" y="1302"/>
                  </a:lnTo>
                  <a:lnTo>
                    <a:pt x="1" y="1673"/>
                  </a:lnTo>
                  <a:lnTo>
                    <a:pt x="1" y="1999"/>
                  </a:lnTo>
                  <a:lnTo>
                    <a:pt x="140" y="2277"/>
                  </a:lnTo>
                  <a:lnTo>
                    <a:pt x="279" y="2602"/>
                  </a:lnTo>
                  <a:lnTo>
                    <a:pt x="465" y="2835"/>
                  </a:lnTo>
                  <a:lnTo>
                    <a:pt x="697" y="3021"/>
                  </a:lnTo>
                  <a:lnTo>
                    <a:pt x="1023" y="3160"/>
                  </a:lnTo>
                  <a:lnTo>
                    <a:pt x="1301" y="3299"/>
                  </a:lnTo>
                  <a:lnTo>
                    <a:pt x="1998" y="3299"/>
                  </a:lnTo>
                  <a:lnTo>
                    <a:pt x="2277" y="3160"/>
                  </a:lnTo>
                  <a:lnTo>
                    <a:pt x="2556" y="3021"/>
                  </a:lnTo>
                  <a:lnTo>
                    <a:pt x="2834" y="2835"/>
                  </a:lnTo>
                  <a:lnTo>
                    <a:pt x="3020" y="2602"/>
                  </a:lnTo>
                  <a:lnTo>
                    <a:pt x="3160" y="2277"/>
                  </a:lnTo>
                  <a:lnTo>
                    <a:pt x="3252" y="1999"/>
                  </a:lnTo>
                  <a:lnTo>
                    <a:pt x="3299" y="1673"/>
                  </a:lnTo>
                  <a:lnTo>
                    <a:pt x="3252" y="1302"/>
                  </a:lnTo>
                  <a:lnTo>
                    <a:pt x="3160" y="1023"/>
                  </a:lnTo>
                  <a:lnTo>
                    <a:pt x="3020" y="744"/>
                  </a:lnTo>
                  <a:lnTo>
                    <a:pt x="2834" y="465"/>
                  </a:lnTo>
                  <a:lnTo>
                    <a:pt x="2556" y="280"/>
                  </a:lnTo>
                  <a:lnTo>
                    <a:pt x="2277" y="140"/>
                  </a:lnTo>
                  <a:lnTo>
                    <a:pt x="1998" y="47"/>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103"/>
          <p:cNvGrpSpPr/>
          <p:nvPr/>
        </p:nvGrpSpPr>
        <p:grpSpPr>
          <a:xfrm>
            <a:off x="1790731" y="2602875"/>
            <a:ext cx="319400" cy="248575"/>
            <a:chOff x="1026700" y="2755275"/>
            <a:chExt cx="319400" cy="248575"/>
          </a:xfrm>
        </p:grpSpPr>
        <p:sp>
          <p:nvSpPr>
            <p:cNvPr id="1267" name="Google Shape;1267;p103"/>
            <p:cNvSpPr/>
            <p:nvPr/>
          </p:nvSpPr>
          <p:spPr>
            <a:xfrm>
              <a:off x="1217175" y="2877225"/>
              <a:ext cx="128925" cy="126625"/>
            </a:xfrm>
            <a:custGeom>
              <a:rect b="b" l="l" r="r" t="t"/>
              <a:pathLst>
                <a:path extrusionOk="0" h="5065" w="5157">
                  <a:moveTo>
                    <a:pt x="3299" y="1"/>
                  </a:moveTo>
                  <a:lnTo>
                    <a:pt x="3670" y="2277"/>
                  </a:lnTo>
                  <a:lnTo>
                    <a:pt x="3717" y="2509"/>
                  </a:lnTo>
                  <a:lnTo>
                    <a:pt x="3670" y="2742"/>
                  </a:lnTo>
                  <a:lnTo>
                    <a:pt x="3624" y="2927"/>
                  </a:lnTo>
                  <a:lnTo>
                    <a:pt x="3484" y="3113"/>
                  </a:lnTo>
                  <a:lnTo>
                    <a:pt x="3345" y="3299"/>
                  </a:lnTo>
                  <a:lnTo>
                    <a:pt x="3206" y="3438"/>
                  </a:lnTo>
                  <a:lnTo>
                    <a:pt x="2973" y="3531"/>
                  </a:lnTo>
                  <a:lnTo>
                    <a:pt x="2788" y="3578"/>
                  </a:lnTo>
                  <a:lnTo>
                    <a:pt x="2555" y="3624"/>
                  </a:lnTo>
                  <a:lnTo>
                    <a:pt x="2370" y="3578"/>
                  </a:lnTo>
                  <a:lnTo>
                    <a:pt x="2184" y="3531"/>
                  </a:lnTo>
                  <a:lnTo>
                    <a:pt x="1998" y="3438"/>
                  </a:lnTo>
                  <a:lnTo>
                    <a:pt x="1859" y="3346"/>
                  </a:lnTo>
                  <a:lnTo>
                    <a:pt x="1719" y="3206"/>
                  </a:lnTo>
                  <a:lnTo>
                    <a:pt x="1626" y="3067"/>
                  </a:lnTo>
                  <a:lnTo>
                    <a:pt x="1533" y="2881"/>
                  </a:lnTo>
                  <a:lnTo>
                    <a:pt x="1487" y="2695"/>
                  </a:lnTo>
                  <a:lnTo>
                    <a:pt x="1069" y="372"/>
                  </a:lnTo>
                  <a:lnTo>
                    <a:pt x="883" y="558"/>
                  </a:lnTo>
                  <a:lnTo>
                    <a:pt x="279" y="1302"/>
                  </a:lnTo>
                  <a:lnTo>
                    <a:pt x="140" y="1580"/>
                  </a:lnTo>
                  <a:lnTo>
                    <a:pt x="93" y="1859"/>
                  </a:lnTo>
                  <a:lnTo>
                    <a:pt x="0" y="2184"/>
                  </a:lnTo>
                  <a:lnTo>
                    <a:pt x="0" y="2463"/>
                  </a:lnTo>
                  <a:lnTo>
                    <a:pt x="47" y="3020"/>
                  </a:lnTo>
                  <a:lnTo>
                    <a:pt x="186" y="3485"/>
                  </a:lnTo>
                  <a:lnTo>
                    <a:pt x="418" y="3903"/>
                  </a:lnTo>
                  <a:lnTo>
                    <a:pt x="744" y="4321"/>
                  </a:lnTo>
                  <a:lnTo>
                    <a:pt x="1115" y="4600"/>
                  </a:lnTo>
                  <a:lnTo>
                    <a:pt x="1580" y="4879"/>
                  </a:lnTo>
                  <a:lnTo>
                    <a:pt x="2044" y="5018"/>
                  </a:lnTo>
                  <a:lnTo>
                    <a:pt x="2602" y="5064"/>
                  </a:lnTo>
                  <a:lnTo>
                    <a:pt x="3113" y="5018"/>
                  </a:lnTo>
                  <a:lnTo>
                    <a:pt x="3577" y="4879"/>
                  </a:lnTo>
                  <a:lnTo>
                    <a:pt x="4042" y="4600"/>
                  </a:lnTo>
                  <a:lnTo>
                    <a:pt x="4414" y="4321"/>
                  </a:lnTo>
                  <a:lnTo>
                    <a:pt x="4739" y="3903"/>
                  </a:lnTo>
                  <a:lnTo>
                    <a:pt x="4971" y="3485"/>
                  </a:lnTo>
                  <a:lnTo>
                    <a:pt x="5110" y="3020"/>
                  </a:lnTo>
                  <a:lnTo>
                    <a:pt x="5157" y="2463"/>
                  </a:lnTo>
                  <a:lnTo>
                    <a:pt x="5110" y="2045"/>
                  </a:lnTo>
                  <a:lnTo>
                    <a:pt x="5018" y="1627"/>
                  </a:lnTo>
                  <a:lnTo>
                    <a:pt x="4878" y="1255"/>
                  </a:lnTo>
                  <a:lnTo>
                    <a:pt x="4646" y="883"/>
                  </a:lnTo>
                  <a:lnTo>
                    <a:pt x="4367" y="605"/>
                  </a:lnTo>
                  <a:lnTo>
                    <a:pt x="4042" y="326"/>
                  </a:lnTo>
                  <a:lnTo>
                    <a:pt x="3670" y="140"/>
                  </a:lnTo>
                  <a:lnTo>
                    <a:pt x="3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3"/>
            <p:cNvSpPr/>
            <p:nvPr/>
          </p:nvSpPr>
          <p:spPr>
            <a:xfrm>
              <a:off x="1026700" y="2874900"/>
              <a:ext cx="115000" cy="128950"/>
            </a:xfrm>
            <a:custGeom>
              <a:rect b="b" l="l" r="r" t="t"/>
              <a:pathLst>
                <a:path extrusionOk="0" h="5158" w="4600">
                  <a:moveTo>
                    <a:pt x="2370" y="1"/>
                  </a:moveTo>
                  <a:lnTo>
                    <a:pt x="1905" y="94"/>
                  </a:lnTo>
                  <a:lnTo>
                    <a:pt x="1441" y="233"/>
                  </a:lnTo>
                  <a:lnTo>
                    <a:pt x="1023" y="512"/>
                  </a:lnTo>
                  <a:lnTo>
                    <a:pt x="697" y="791"/>
                  </a:lnTo>
                  <a:lnTo>
                    <a:pt x="372" y="1162"/>
                  </a:lnTo>
                  <a:lnTo>
                    <a:pt x="186" y="1627"/>
                  </a:lnTo>
                  <a:lnTo>
                    <a:pt x="47" y="2091"/>
                  </a:lnTo>
                  <a:lnTo>
                    <a:pt x="1" y="2556"/>
                  </a:lnTo>
                  <a:lnTo>
                    <a:pt x="47" y="3113"/>
                  </a:lnTo>
                  <a:lnTo>
                    <a:pt x="186" y="3578"/>
                  </a:lnTo>
                  <a:lnTo>
                    <a:pt x="419" y="3996"/>
                  </a:lnTo>
                  <a:lnTo>
                    <a:pt x="744" y="4414"/>
                  </a:lnTo>
                  <a:lnTo>
                    <a:pt x="1115" y="4693"/>
                  </a:lnTo>
                  <a:lnTo>
                    <a:pt x="1580" y="4972"/>
                  </a:lnTo>
                  <a:lnTo>
                    <a:pt x="2045" y="5111"/>
                  </a:lnTo>
                  <a:lnTo>
                    <a:pt x="2556" y="5157"/>
                  </a:lnTo>
                  <a:lnTo>
                    <a:pt x="2881" y="5157"/>
                  </a:lnTo>
                  <a:lnTo>
                    <a:pt x="3160" y="5111"/>
                  </a:lnTo>
                  <a:lnTo>
                    <a:pt x="3438" y="5018"/>
                  </a:lnTo>
                  <a:lnTo>
                    <a:pt x="3717" y="4879"/>
                  </a:lnTo>
                  <a:lnTo>
                    <a:pt x="3949" y="4739"/>
                  </a:lnTo>
                  <a:lnTo>
                    <a:pt x="4182" y="4600"/>
                  </a:lnTo>
                  <a:lnTo>
                    <a:pt x="4414" y="4368"/>
                  </a:lnTo>
                  <a:lnTo>
                    <a:pt x="4600" y="4182"/>
                  </a:lnTo>
                  <a:lnTo>
                    <a:pt x="4507" y="3717"/>
                  </a:lnTo>
                  <a:lnTo>
                    <a:pt x="2556" y="3717"/>
                  </a:lnTo>
                  <a:lnTo>
                    <a:pt x="2323" y="3671"/>
                  </a:lnTo>
                  <a:lnTo>
                    <a:pt x="2045" y="3578"/>
                  </a:lnTo>
                  <a:lnTo>
                    <a:pt x="1812" y="3392"/>
                  </a:lnTo>
                  <a:lnTo>
                    <a:pt x="1626" y="3206"/>
                  </a:lnTo>
                  <a:lnTo>
                    <a:pt x="1534" y="2974"/>
                  </a:lnTo>
                  <a:lnTo>
                    <a:pt x="1441" y="2695"/>
                  </a:lnTo>
                  <a:lnTo>
                    <a:pt x="1441" y="2417"/>
                  </a:lnTo>
                  <a:lnTo>
                    <a:pt x="1534" y="2138"/>
                  </a:lnTo>
                  <a:lnTo>
                    <a:pt x="2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3"/>
            <p:cNvSpPr/>
            <p:nvPr/>
          </p:nvSpPr>
          <p:spPr>
            <a:xfrm>
              <a:off x="1150975" y="2930650"/>
              <a:ext cx="19775" cy="18600"/>
            </a:xfrm>
            <a:custGeom>
              <a:rect b="b" l="l" r="r" t="t"/>
              <a:pathLst>
                <a:path extrusionOk="0" h="744" w="791">
                  <a:moveTo>
                    <a:pt x="279" y="1"/>
                  </a:moveTo>
                  <a:lnTo>
                    <a:pt x="140" y="94"/>
                  </a:lnTo>
                  <a:lnTo>
                    <a:pt x="47" y="187"/>
                  </a:lnTo>
                  <a:lnTo>
                    <a:pt x="0" y="326"/>
                  </a:lnTo>
                  <a:lnTo>
                    <a:pt x="47" y="512"/>
                  </a:lnTo>
                  <a:lnTo>
                    <a:pt x="140" y="605"/>
                  </a:lnTo>
                  <a:lnTo>
                    <a:pt x="233" y="698"/>
                  </a:lnTo>
                  <a:lnTo>
                    <a:pt x="372" y="744"/>
                  </a:lnTo>
                  <a:lnTo>
                    <a:pt x="511" y="698"/>
                  </a:lnTo>
                  <a:lnTo>
                    <a:pt x="651" y="651"/>
                  </a:lnTo>
                  <a:lnTo>
                    <a:pt x="744" y="512"/>
                  </a:lnTo>
                  <a:lnTo>
                    <a:pt x="790" y="372"/>
                  </a:lnTo>
                  <a:lnTo>
                    <a:pt x="744" y="233"/>
                  </a:lnTo>
                  <a:lnTo>
                    <a:pt x="651" y="94"/>
                  </a:lnTo>
                  <a:lnTo>
                    <a:pt x="5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3"/>
            <p:cNvSpPr/>
            <p:nvPr/>
          </p:nvSpPr>
          <p:spPr>
            <a:xfrm>
              <a:off x="1159100" y="2963175"/>
              <a:ext cx="40675" cy="25575"/>
            </a:xfrm>
            <a:custGeom>
              <a:rect b="b" l="l" r="r" t="t"/>
              <a:pathLst>
                <a:path extrusionOk="0" h="1023" w="1627">
                  <a:moveTo>
                    <a:pt x="697" y="0"/>
                  </a:moveTo>
                  <a:lnTo>
                    <a:pt x="419" y="140"/>
                  </a:lnTo>
                  <a:lnTo>
                    <a:pt x="47" y="186"/>
                  </a:lnTo>
                  <a:lnTo>
                    <a:pt x="0" y="186"/>
                  </a:lnTo>
                  <a:lnTo>
                    <a:pt x="93" y="697"/>
                  </a:lnTo>
                  <a:lnTo>
                    <a:pt x="140" y="837"/>
                  </a:lnTo>
                  <a:lnTo>
                    <a:pt x="233" y="930"/>
                  </a:lnTo>
                  <a:lnTo>
                    <a:pt x="326" y="976"/>
                  </a:lnTo>
                  <a:lnTo>
                    <a:pt x="465" y="1022"/>
                  </a:lnTo>
                  <a:lnTo>
                    <a:pt x="1255" y="1022"/>
                  </a:lnTo>
                  <a:lnTo>
                    <a:pt x="1394" y="976"/>
                  </a:lnTo>
                  <a:lnTo>
                    <a:pt x="1534" y="930"/>
                  </a:lnTo>
                  <a:lnTo>
                    <a:pt x="1580" y="790"/>
                  </a:lnTo>
                  <a:lnTo>
                    <a:pt x="1626" y="651"/>
                  </a:lnTo>
                  <a:lnTo>
                    <a:pt x="1580" y="511"/>
                  </a:lnTo>
                  <a:lnTo>
                    <a:pt x="1534" y="372"/>
                  </a:lnTo>
                  <a:lnTo>
                    <a:pt x="1394" y="279"/>
                  </a:lnTo>
                  <a:lnTo>
                    <a:pt x="744" y="279"/>
                  </a:lnTo>
                  <a:lnTo>
                    <a:pt x="6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3"/>
            <p:cNvSpPr/>
            <p:nvPr/>
          </p:nvSpPr>
          <p:spPr>
            <a:xfrm>
              <a:off x="1081275" y="2765750"/>
              <a:ext cx="255550" cy="182350"/>
            </a:xfrm>
            <a:custGeom>
              <a:rect b="b" l="l" r="r" t="t"/>
              <a:pathLst>
                <a:path extrusionOk="0" h="7294" w="10222">
                  <a:moveTo>
                    <a:pt x="6876" y="0"/>
                  </a:moveTo>
                  <a:lnTo>
                    <a:pt x="6691" y="46"/>
                  </a:lnTo>
                  <a:lnTo>
                    <a:pt x="6551" y="139"/>
                  </a:lnTo>
                  <a:lnTo>
                    <a:pt x="6505" y="279"/>
                  </a:lnTo>
                  <a:lnTo>
                    <a:pt x="6505" y="418"/>
                  </a:lnTo>
                  <a:lnTo>
                    <a:pt x="6737" y="1719"/>
                  </a:lnTo>
                  <a:lnTo>
                    <a:pt x="2602" y="1719"/>
                  </a:lnTo>
                  <a:lnTo>
                    <a:pt x="2463" y="1068"/>
                  </a:lnTo>
                  <a:lnTo>
                    <a:pt x="1720" y="1068"/>
                  </a:lnTo>
                  <a:lnTo>
                    <a:pt x="1906" y="2044"/>
                  </a:lnTo>
                  <a:lnTo>
                    <a:pt x="47" y="6783"/>
                  </a:lnTo>
                  <a:lnTo>
                    <a:pt x="1" y="6968"/>
                  </a:lnTo>
                  <a:lnTo>
                    <a:pt x="94" y="7154"/>
                  </a:lnTo>
                  <a:lnTo>
                    <a:pt x="233" y="7247"/>
                  </a:lnTo>
                  <a:lnTo>
                    <a:pt x="373" y="7294"/>
                  </a:lnTo>
                  <a:lnTo>
                    <a:pt x="2091" y="7294"/>
                  </a:lnTo>
                  <a:lnTo>
                    <a:pt x="2045" y="7154"/>
                  </a:lnTo>
                  <a:lnTo>
                    <a:pt x="2045" y="6968"/>
                  </a:lnTo>
                  <a:lnTo>
                    <a:pt x="2091" y="6736"/>
                  </a:lnTo>
                  <a:lnTo>
                    <a:pt x="2138" y="6550"/>
                  </a:lnTo>
                  <a:lnTo>
                    <a:pt x="930" y="6550"/>
                  </a:lnTo>
                  <a:lnTo>
                    <a:pt x="2184" y="3438"/>
                  </a:lnTo>
                  <a:lnTo>
                    <a:pt x="2695" y="5946"/>
                  </a:lnTo>
                  <a:lnTo>
                    <a:pt x="2928" y="5853"/>
                  </a:lnTo>
                  <a:lnTo>
                    <a:pt x="3439" y="5853"/>
                  </a:lnTo>
                  <a:lnTo>
                    <a:pt x="2742" y="2462"/>
                  </a:lnTo>
                  <a:lnTo>
                    <a:pt x="6365" y="2462"/>
                  </a:lnTo>
                  <a:lnTo>
                    <a:pt x="3671" y="5946"/>
                  </a:lnTo>
                  <a:lnTo>
                    <a:pt x="3857" y="6039"/>
                  </a:lnTo>
                  <a:lnTo>
                    <a:pt x="3996" y="6179"/>
                  </a:lnTo>
                  <a:lnTo>
                    <a:pt x="4089" y="6318"/>
                  </a:lnTo>
                  <a:lnTo>
                    <a:pt x="4182" y="6504"/>
                  </a:lnTo>
                  <a:lnTo>
                    <a:pt x="6923" y="2973"/>
                  </a:lnTo>
                  <a:lnTo>
                    <a:pt x="7666" y="7015"/>
                  </a:lnTo>
                  <a:lnTo>
                    <a:pt x="7713" y="7108"/>
                  </a:lnTo>
                  <a:lnTo>
                    <a:pt x="7759" y="7247"/>
                  </a:lnTo>
                  <a:lnTo>
                    <a:pt x="7898" y="7294"/>
                  </a:lnTo>
                  <a:lnTo>
                    <a:pt x="8084" y="7294"/>
                  </a:lnTo>
                  <a:lnTo>
                    <a:pt x="8224" y="7247"/>
                  </a:lnTo>
                  <a:lnTo>
                    <a:pt x="8317" y="7154"/>
                  </a:lnTo>
                  <a:lnTo>
                    <a:pt x="8363" y="7015"/>
                  </a:lnTo>
                  <a:lnTo>
                    <a:pt x="8363" y="6875"/>
                  </a:lnTo>
                  <a:lnTo>
                    <a:pt x="7295" y="743"/>
                  </a:lnTo>
                  <a:lnTo>
                    <a:pt x="9106" y="743"/>
                  </a:lnTo>
                  <a:lnTo>
                    <a:pt x="9246" y="790"/>
                  </a:lnTo>
                  <a:lnTo>
                    <a:pt x="9385" y="836"/>
                  </a:lnTo>
                  <a:lnTo>
                    <a:pt x="9478" y="976"/>
                  </a:lnTo>
                  <a:lnTo>
                    <a:pt x="9478" y="1115"/>
                  </a:lnTo>
                  <a:lnTo>
                    <a:pt x="9478" y="1254"/>
                  </a:lnTo>
                  <a:lnTo>
                    <a:pt x="9385" y="1394"/>
                  </a:lnTo>
                  <a:lnTo>
                    <a:pt x="9246" y="1487"/>
                  </a:lnTo>
                  <a:lnTo>
                    <a:pt x="8874" y="1487"/>
                  </a:lnTo>
                  <a:lnTo>
                    <a:pt x="8735" y="1533"/>
                  </a:lnTo>
                  <a:lnTo>
                    <a:pt x="8642" y="1626"/>
                  </a:lnTo>
                  <a:lnTo>
                    <a:pt x="8549" y="1719"/>
                  </a:lnTo>
                  <a:lnTo>
                    <a:pt x="8502" y="1858"/>
                  </a:lnTo>
                  <a:lnTo>
                    <a:pt x="8549" y="2044"/>
                  </a:lnTo>
                  <a:lnTo>
                    <a:pt x="8642" y="2137"/>
                  </a:lnTo>
                  <a:lnTo>
                    <a:pt x="8735" y="2230"/>
                  </a:lnTo>
                  <a:lnTo>
                    <a:pt x="9339" y="2230"/>
                  </a:lnTo>
                  <a:lnTo>
                    <a:pt x="9571" y="2183"/>
                  </a:lnTo>
                  <a:lnTo>
                    <a:pt x="9757" y="2044"/>
                  </a:lnTo>
                  <a:lnTo>
                    <a:pt x="9896" y="1905"/>
                  </a:lnTo>
                  <a:lnTo>
                    <a:pt x="10035" y="1765"/>
                  </a:lnTo>
                  <a:lnTo>
                    <a:pt x="10175" y="1579"/>
                  </a:lnTo>
                  <a:lnTo>
                    <a:pt x="10221" y="1347"/>
                  </a:lnTo>
                  <a:lnTo>
                    <a:pt x="10221" y="1115"/>
                  </a:lnTo>
                  <a:lnTo>
                    <a:pt x="10221" y="883"/>
                  </a:lnTo>
                  <a:lnTo>
                    <a:pt x="10175" y="697"/>
                  </a:lnTo>
                  <a:lnTo>
                    <a:pt x="10035" y="465"/>
                  </a:lnTo>
                  <a:lnTo>
                    <a:pt x="9896" y="325"/>
                  </a:lnTo>
                  <a:lnTo>
                    <a:pt x="9757" y="186"/>
                  </a:lnTo>
                  <a:lnTo>
                    <a:pt x="9571" y="93"/>
                  </a:lnTo>
                  <a:lnTo>
                    <a:pt x="9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3"/>
            <p:cNvSpPr/>
            <p:nvPr/>
          </p:nvSpPr>
          <p:spPr>
            <a:xfrm>
              <a:off x="1094050" y="2755275"/>
              <a:ext cx="75525" cy="18625"/>
            </a:xfrm>
            <a:custGeom>
              <a:rect b="b" l="l" r="r" t="t"/>
              <a:pathLst>
                <a:path extrusionOk="0" h="745" w="3021">
                  <a:moveTo>
                    <a:pt x="373" y="1"/>
                  </a:moveTo>
                  <a:lnTo>
                    <a:pt x="233" y="47"/>
                  </a:lnTo>
                  <a:lnTo>
                    <a:pt x="94" y="94"/>
                  </a:lnTo>
                  <a:lnTo>
                    <a:pt x="1" y="233"/>
                  </a:lnTo>
                  <a:lnTo>
                    <a:pt x="1" y="373"/>
                  </a:lnTo>
                  <a:lnTo>
                    <a:pt x="1" y="512"/>
                  </a:lnTo>
                  <a:lnTo>
                    <a:pt x="94" y="651"/>
                  </a:lnTo>
                  <a:lnTo>
                    <a:pt x="233" y="698"/>
                  </a:lnTo>
                  <a:lnTo>
                    <a:pt x="373" y="744"/>
                  </a:lnTo>
                  <a:lnTo>
                    <a:pt x="2649" y="744"/>
                  </a:lnTo>
                  <a:lnTo>
                    <a:pt x="2788" y="698"/>
                  </a:lnTo>
                  <a:lnTo>
                    <a:pt x="2928" y="651"/>
                  </a:lnTo>
                  <a:lnTo>
                    <a:pt x="3021" y="512"/>
                  </a:lnTo>
                  <a:lnTo>
                    <a:pt x="3021" y="373"/>
                  </a:lnTo>
                  <a:lnTo>
                    <a:pt x="3021" y="233"/>
                  </a:lnTo>
                  <a:lnTo>
                    <a:pt x="2928" y="94"/>
                  </a:lnTo>
                  <a:lnTo>
                    <a:pt x="2788" y="47"/>
                  </a:lnTo>
                  <a:lnTo>
                    <a:pt x="26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103"/>
          <p:cNvGrpSpPr/>
          <p:nvPr/>
        </p:nvGrpSpPr>
        <p:grpSpPr>
          <a:xfrm>
            <a:off x="2543062" y="2568050"/>
            <a:ext cx="319400" cy="318250"/>
            <a:chOff x="1778125" y="2720450"/>
            <a:chExt cx="319400" cy="318250"/>
          </a:xfrm>
        </p:grpSpPr>
        <p:sp>
          <p:nvSpPr>
            <p:cNvPr id="1274" name="Google Shape;1274;p103"/>
            <p:cNvSpPr/>
            <p:nvPr/>
          </p:nvSpPr>
          <p:spPr>
            <a:xfrm>
              <a:off x="1853625" y="2757600"/>
              <a:ext cx="168425" cy="163800"/>
            </a:xfrm>
            <a:custGeom>
              <a:rect b="b" l="l" r="r" t="t"/>
              <a:pathLst>
                <a:path extrusionOk="0" h="6552" w="6737">
                  <a:moveTo>
                    <a:pt x="3577" y="2417"/>
                  </a:moveTo>
                  <a:lnTo>
                    <a:pt x="3809" y="2509"/>
                  </a:lnTo>
                  <a:lnTo>
                    <a:pt x="3995" y="2602"/>
                  </a:lnTo>
                  <a:lnTo>
                    <a:pt x="4181" y="2742"/>
                  </a:lnTo>
                  <a:lnTo>
                    <a:pt x="4321" y="2928"/>
                  </a:lnTo>
                  <a:lnTo>
                    <a:pt x="4460" y="3113"/>
                  </a:lnTo>
                  <a:lnTo>
                    <a:pt x="4506" y="3346"/>
                  </a:lnTo>
                  <a:lnTo>
                    <a:pt x="4506" y="3578"/>
                  </a:lnTo>
                  <a:lnTo>
                    <a:pt x="4506" y="3810"/>
                  </a:lnTo>
                  <a:lnTo>
                    <a:pt x="4460" y="4042"/>
                  </a:lnTo>
                  <a:lnTo>
                    <a:pt x="4321" y="4228"/>
                  </a:lnTo>
                  <a:lnTo>
                    <a:pt x="4181" y="4414"/>
                  </a:lnTo>
                  <a:lnTo>
                    <a:pt x="3995" y="4553"/>
                  </a:lnTo>
                  <a:lnTo>
                    <a:pt x="3809" y="4646"/>
                  </a:lnTo>
                  <a:lnTo>
                    <a:pt x="3577" y="4693"/>
                  </a:lnTo>
                  <a:lnTo>
                    <a:pt x="3345" y="4739"/>
                  </a:lnTo>
                  <a:lnTo>
                    <a:pt x="3113" y="4693"/>
                  </a:lnTo>
                  <a:lnTo>
                    <a:pt x="2927" y="4646"/>
                  </a:lnTo>
                  <a:lnTo>
                    <a:pt x="2695" y="4553"/>
                  </a:lnTo>
                  <a:lnTo>
                    <a:pt x="2555" y="4414"/>
                  </a:lnTo>
                  <a:lnTo>
                    <a:pt x="2369" y="4228"/>
                  </a:lnTo>
                  <a:lnTo>
                    <a:pt x="2276" y="4042"/>
                  </a:lnTo>
                  <a:lnTo>
                    <a:pt x="2230" y="3810"/>
                  </a:lnTo>
                  <a:lnTo>
                    <a:pt x="2184" y="3578"/>
                  </a:lnTo>
                  <a:lnTo>
                    <a:pt x="2230" y="3346"/>
                  </a:lnTo>
                  <a:lnTo>
                    <a:pt x="2276" y="3113"/>
                  </a:lnTo>
                  <a:lnTo>
                    <a:pt x="2369" y="2928"/>
                  </a:lnTo>
                  <a:lnTo>
                    <a:pt x="2555" y="2742"/>
                  </a:lnTo>
                  <a:lnTo>
                    <a:pt x="2695" y="2602"/>
                  </a:lnTo>
                  <a:lnTo>
                    <a:pt x="2927" y="2509"/>
                  </a:lnTo>
                  <a:lnTo>
                    <a:pt x="3113" y="2417"/>
                  </a:lnTo>
                  <a:close/>
                  <a:moveTo>
                    <a:pt x="3020" y="1"/>
                  </a:moveTo>
                  <a:lnTo>
                    <a:pt x="2695" y="47"/>
                  </a:lnTo>
                  <a:lnTo>
                    <a:pt x="2369" y="140"/>
                  </a:lnTo>
                  <a:lnTo>
                    <a:pt x="2044" y="233"/>
                  </a:lnTo>
                  <a:lnTo>
                    <a:pt x="1765" y="372"/>
                  </a:lnTo>
                  <a:lnTo>
                    <a:pt x="1487" y="558"/>
                  </a:lnTo>
                  <a:lnTo>
                    <a:pt x="1208" y="744"/>
                  </a:lnTo>
                  <a:lnTo>
                    <a:pt x="976" y="976"/>
                  </a:lnTo>
                  <a:lnTo>
                    <a:pt x="790" y="1209"/>
                  </a:lnTo>
                  <a:lnTo>
                    <a:pt x="558" y="1487"/>
                  </a:lnTo>
                  <a:lnTo>
                    <a:pt x="418" y="1766"/>
                  </a:lnTo>
                  <a:lnTo>
                    <a:pt x="279" y="2045"/>
                  </a:lnTo>
                  <a:lnTo>
                    <a:pt x="139" y="2324"/>
                  </a:lnTo>
                  <a:lnTo>
                    <a:pt x="93" y="2649"/>
                  </a:lnTo>
                  <a:lnTo>
                    <a:pt x="0" y="3020"/>
                  </a:lnTo>
                  <a:lnTo>
                    <a:pt x="0" y="3346"/>
                  </a:lnTo>
                  <a:lnTo>
                    <a:pt x="0" y="6505"/>
                  </a:lnTo>
                  <a:lnTo>
                    <a:pt x="790" y="6365"/>
                  </a:lnTo>
                  <a:lnTo>
                    <a:pt x="1626" y="6226"/>
                  </a:lnTo>
                  <a:lnTo>
                    <a:pt x="2462" y="6179"/>
                  </a:lnTo>
                  <a:lnTo>
                    <a:pt x="3345" y="6133"/>
                  </a:lnTo>
                  <a:lnTo>
                    <a:pt x="4228" y="6179"/>
                  </a:lnTo>
                  <a:lnTo>
                    <a:pt x="5064" y="6226"/>
                  </a:lnTo>
                  <a:lnTo>
                    <a:pt x="5900" y="6365"/>
                  </a:lnTo>
                  <a:lnTo>
                    <a:pt x="6736" y="6551"/>
                  </a:lnTo>
                  <a:lnTo>
                    <a:pt x="6736" y="3346"/>
                  </a:lnTo>
                  <a:lnTo>
                    <a:pt x="6690" y="3020"/>
                  </a:lnTo>
                  <a:lnTo>
                    <a:pt x="6643" y="2649"/>
                  </a:lnTo>
                  <a:lnTo>
                    <a:pt x="6550" y="2324"/>
                  </a:lnTo>
                  <a:lnTo>
                    <a:pt x="6457" y="2045"/>
                  </a:lnTo>
                  <a:lnTo>
                    <a:pt x="6318" y="1766"/>
                  </a:lnTo>
                  <a:lnTo>
                    <a:pt x="6132" y="1487"/>
                  </a:lnTo>
                  <a:lnTo>
                    <a:pt x="5946" y="1209"/>
                  </a:lnTo>
                  <a:lnTo>
                    <a:pt x="5714" y="976"/>
                  </a:lnTo>
                  <a:lnTo>
                    <a:pt x="5482" y="744"/>
                  </a:lnTo>
                  <a:lnTo>
                    <a:pt x="5250" y="558"/>
                  </a:lnTo>
                  <a:lnTo>
                    <a:pt x="4971" y="372"/>
                  </a:lnTo>
                  <a:lnTo>
                    <a:pt x="4646" y="233"/>
                  </a:lnTo>
                  <a:lnTo>
                    <a:pt x="4367" y="140"/>
                  </a:lnTo>
                  <a:lnTo>
                    <a:pt x="4042" y="47"/>
                  </a:lnTo>
                  <a:lnTo>
                    <a:pt x="37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3"/>
            <p:cNvSpPr/>
            <p:nvPr/>
          </p:nvSpPr>
          <p:spPr>
            <a:xfrm>
              <a:off x="1926775" y="2836575"/>
              <a:ext cx="20950" cy="20925"/>
            </a:xfrm>
            <a:custGeom>
              <a:rect b="b" l="l" r="r" t="t"/>
              <a:pathLst>
                <a:path extrusionOk="0" h="837" w="838">
                  <a:moveTo>
                    <a:pt x="280" y="1"/>
                  </a:moveTo>
                  <a:lnTo>
                    <a:pt x="140" y="94"/>
                  </a:lnTo>
                  <a:lnTo>
                    <a:pt x="47" y="233"/>
                  </a:lnTo>
                  <a:lnTo>
                    <a:pt x="1" y="419"/>
                  </a:lnTo>
                  <a:lnTo>
                    <a:pt x="47" y="558"/>
                  </a:lnTo>
                  <a:lnTo>
                    <a:pt x="140" y="698"/>
                  </a:lnTo>
                  <a:lnTo>
                    <a:pt x="280" y="791"/>
                  </a:lnTo>
                  <a:lnTo>
                    <a:pt x="419" y="837"/>
                  </a:lnTo>
                  <a:lnTo>
                    <a:pt x="605" y="791"/>
                  </a:lnTo>
                  <a:lnTo>
                    <a:pt x="744" y="698"/>
                  </a:lnTo>
                  <a:lnTo>
                    <a:pt x="837" y="558"/>
                  </a:lnTo>
                  <a:lnTo>
                    <a:pt x="837" y="419"/>
                  </a:lnTo>
                  <a:lnTo>
                    <a:pt x="837" y="233"/>
                  </a:lnTo>
                  <a:lnTo>
                    <a:pt x="744" y="94"/>
                  </a:lnTo>
                  <a:lnTo>
                    <a:pt x="6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3"/>
            <p:cNvSpPr/>
            <p:nvPr/>
          </p:nvSpPr>
          <p:spPr>
            <a:xfrm>
              <a:off x="1803675" y="2783150"/>
              <a:ext cx="48800" cy="154500"/>
            </a:xfrm>
            <a:custGeom>
              <a:rect b="b" l="l" r="r" t="t"/>
              <a:pathLst>
                <a:path extrusionOk="0" h="6180" w="1952">
                  <a:moveTo>
                    <a:pt x="1952" y="1"/>
                  </a:moveTo>
                  <a:lnTo>
                    <a:pt x="1534" y="372"/>
                  </a:lnTo>
                  <a:lnTo>
                    <a:pt x="1162" y="791"/>
                  </a:lnTo>
                  <a:lnTo>
                    <a:pt x="837" y="1255"/>
                  </a:lnTo>
                  <a:lnTo>
                    <a:pt x="558" y="1766"/>
                  </a:lnTo>
                  <a:lnTo>
                    <a:pt x="326" y="2277"/>
                  </a:lnTo>
                  <a:lnTo>
                    <a:pt x="140" y="2835"/>
                  </a:lnTo>
                  <a:lnTo>
                    <a:pt x="47" y="3392"/>
                  </a:lnTo>
                  <a:lnTo>
                    <a:pt x="1" y="3996"/>
                  </a:lnTo>
                  <a:lnTo>
                    <a:pt x="1" y="6179"/>
                  </a:lnTo>
                  <a:lnTo>
                    <a:pt x="604" y="5947"/>
                  </a:lnTo>
                  <a:lnTo>
                    <a:pt x="1255" y="5715"/>
                  </a:lnTo>
                  <a:lnTo>
                    <a:pt x="1255" y="2324"/>
                  </a:lnTo>
                  <a:lnTo>
                    <a:pt x="1301" y="1673"/>
                  </a:lnTo>
                  <a:lnTo>
                    <a:pt x="1441" y="1116"/>
                  </a:lnTo>
                  <a:lnTo>
                    <a:pt x="1673" y="558"/>
                  </a:lnTo>
                  <a:lnTo>
                    <a:pt x="19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3"/>
            <p:cNvSpPr/>
            <p:nvPr/>
          </p:nvSpPr>
          <p:spPr>
            <a:xfrm>
              <a:off x="2022025" y="2783150"/>
              <a:ext cx="48800" cy="154500"/>
            </a:xfrm>
            <a:custGeom>
              <a:rect b="b" l="l" r="r" t="t"/>
              <a:pathLst>
                <a:path extrusionOk="0" h="6180" w="1952">
                  <a:moveTo>
                    <a:pt x="0" y="1"/>
                  </a:moveTo>
                  <a:lnTo>
                    <a:pt x="325" y="558"/>
                  </a:lnTo>
                  <a:lnTo>
                    <a:pt x="558" y="1116"/>
                  </a:lnTo>
                  <a:lnTo>
                    <a:pt x="697" y="1673"/>
                  </a:lnTo>
                  <a:lnTo>
                    <a:pt x="743" y="2324"/>
                  </a:lnTo>
                  <a:lnTo>
                    <a:pt x="743" y="5715"/>
                  </a:lnTo>
                  <a:lnTo>
                    <a:pt x="1347" y="5947"/>
                  </a:lnTo>
                  <a:lnTo>
                    <a:pt x="1951" y="6179"/>
                  </a:lnTo>
                  <a:lnTo>
                    <a:pt x="1951" y="3996"/>
                  </a:lnTo>
                  <a:lnTo>
                    <a:pt x="1951" y="3392"/>
                  </a:lnTo>
                  <a:lnTo>
                    <a:pt x="1812" y="2835"/>
                  </a:lnTo>
                  <a:lnTo>
                    <a:pt x="1673" y="2277"/>
                  </a:lnTo>
                  <a:lnTo>
                    <a:pt x="1440" y="1766"/>
                  </a:lnTo>
                  <a:lnTo>
                    <a:pt x="1162" y="1255"/>
                  </a:lnTo>
                  <a:lnTo>
                    <a:pt x="836" y="791"/>
                  </a:lnTo>
                  <a:lnTo>
                    <a:pt x="465" y="37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3"/>
            <p:cNvSpPr/>
            <p:nvPr/>
          </p:nvSpPr>
          <p:spPr>
            <a:xfrm>
              <a:off x="1915175" y="2720450"/>
              <a:ext cx="45325" cy="20925"/>
            </a:xfrm>
            <a:custGeom>
              <a:rect b="b" l="l" r="r" t="t"/>
              <a:pathLst>
                <a:path extrusionOk="0" h="837" w="1813">
                  <a:moveTo>
                    <a:pt x="651" y="0"/>
                  </a:moveTo>
                  <a:lnTo>
                    <a:pt x="511" y="47"/>
                  </a:lnTo>
                  <a:lnTo>
                    <a:pt x="372" y="140"/>
                  </a:lnTo>
                  <a:lnTo>
                    <a:pt x="233" y="233"/>
                  </a:lnTo>
                  <a:lnTo>
                    <a:pt x="140" y="372"/>
                  </a:lnTo>
                  <a:lnTo>
                    <a:pt x="47" y="511"/>
                  </a:lnTo>
                  <a:lnTo>
                    <a:pt x="0" y="651"/>
                  </a:lnTo>
                  <a:lnTo>
                    <a:pt x="0" y="836"/>
                  </a:lnTo>
                  <a:lnTo>
                    <a:pt x="418" y="744"/>
                  </a:lnTo>
                  <a:lnTo>
                    <a:pt x="1347" y="744"/>
                  </a:lnTo>
                  <a:lnTo>
                    <a:pt x="1812" y="836"/>
                  </a:lnTo>
                  <a:lnTo>
                    <a:pt x="1766" y="651"/>
                  </a:lnTo>
                  <a:lnTo>
                    <a:pt x="1719" y="511"/>
                  </a:lnTo>
                  <a:lnTo>
                    <a:pt x="1673" y="372"/>
                  </a:lnTo>
                  <a:lnTo>
                    <a:pt x="1533" y="233"/>
                  </a:lnTo>
                  <a:lnTo>
                    <a:pt x="1440" y="140"/>
                  </a:lnTo>
                  <a:lnTo>
                    <a:pt x="1301" y="47"/>
                  </a:lnTo>
                  <a:lnTo>
                    <a:pt x="1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3"/>
            <p:cNvSpPr/>
            <p:nvPr/>
          </p:nvSpPr>
          <p:spPr>
            <a:xfrm>
              <a:off x="1778125" y="2929500"/>
              <a:ext cx="319400" cy="109200"/>
            </a:xfrm>
            <a:custGeom>
              <a:rect b="b" l="l" r="r" t="t"/>
              <a:pathLst>
                <a:path extrusionOk="0" h="4368" w="12776">
                  <a:moveTo>
                    <a:pt x="6365" y="0"/>
                  </a:moveTo>
                  <a:lnTo>
                    <a:pt x="5622" y="47"/>
                  </a:lnTo>
                  <a:lnTo>
                    <a:pt x="4832" y="93"/>
                  </a:lnTo>
                  <a:lnTo>
                    <a:pt x="4135" y="186"/>
                  </a:lnTo>
                  <a:lnTo>
                    <a:pt x="3438" y="325"/>
                  </a:lnTo>
                  <a:lnTo>
                    <a:pt x="2741" y="511"/>
                  </a:lnTo>
                  <a:lnTo>
                    <a:pt x="2137" y="697"/>
                  </a:lnTo>
                  <a:lnTo>
                    <a:pt x="1580" y="929"/>
                  </a:lnTo>
                  <a:lnTo>
                    <a:pt x="1023" y="1162"/>
                  </a:lnTo>
                  <a:lnTo>
                    <a:pt x="0" y="3903"/>
                  </a:lnTo>
                  <a:lnTo>
                    <a:pt x="0" y="3995"/>
                  </a:lnTo>
                  <a:lnTo>
                    <a:pt x="0" y="4088"/>
                  </a:lnTo>
                  <a:lnTo>
                    <a:pt x="93" y="4274"/>
                  </a:lnTo>
                  <a:lnTo>
                    <a:pt x="279" y="4367"/>
                  </a:lnTo>
                  <a:lnTo>
                    <a:pt x="465" y="4367"/>
                  </a:lnTo>
                  <a:lnTo>
                    <a:pt x="1069" y="4228"/>
                  </a:lnTo>
                  <a:lnTo>
                    <a:pt x="1766" y="4088"/>
                  </a:lnTo>
                  <a:lnTo>
                    <a:pt x="3206" y="3856"/>
                  </a:lnTo>
                  <a:lnTo>
                    <a:pt x="4785" y="3717"/>
                  </a:lnTo>
                  <a:lnTo>
                    <a:pt x="6458" y="3670"/>
                  </a:lnTo>
                  <a:lnTo>
                    <a:pt x="8037" y="3717"/>
                  </a:lnTo>
                  <a:lnTo>
                    <a:pt x="9617" y="3856"/>
                  </a:lnTo>
                  <a:lnTo>
                    <a:pt x="11057" y="4088"/>
                  </a:lnTo>
                  <a:lnTo>
                    <a:pt x="12311" y="4367"/>
                  </a:lnTo>
                  <a:lnTo>
                    <a:pt x="12544" y="4367"/>
                  </a:lnTo>
                  <a:lnTo>
                    <a:pt x="12683" y="4274"/>
                  </a:lnTo>
                  <a:lnTo>
                    <a:pt x="12776" y="4088"/>
                  </a:lnTo>
                  <a:lnTo>
                    <a:pt x="12776" y="3995"/>
                  </a:lnTo>
                  <a:lnTo>
                    <a:pt x="12776" y="3903"/>
                  </a:lnTo>
                  <a:lnTo>
                    <a:pt x="11707" y="1162"/>
                  </a:lnTo>
                  <a:lnTo>
                    <a:pt x="11196" y="929"/>
                  </a:lnTo>
                  <a:lnTo>
                    <a:pt x="10592" y="697"/>
                  </a:lnTo>
                  <a:lnTo>
                    <a:pt x="9988" y="511"/>
                  </a:lnTo>
                  <a:lnTo>
                    <a:pt x="9292" y="325"/>
                  </a:lnTo>
                  <a:lnTo>
                    <a:pt x="8595" y="186"/>
                  </a:lnTo>
                  <a:lnTo>
                    <a:pt x="7898" y="93"/>
                  </a:lnTo>
                  <a:lnTo>
                    <a:pt x="7155" y="47"/>
                  </a:lnTo>
                  <a:lnTo>
                    <a:pt x="6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103"/>
          <p:cNvGrpSpPr/>
          <p:nvPr/>
        </p:nvGrpSpPr>
        <p:grpSpPr>
          <a:xfrm>
            <a:off x="3243827" y="2627275"/>
            <a:ext cx="319400" cy="199775"/>
            <a:chOff x="2529550" y="2779675"/>
            <a:chExt cx="319400" cy="199775"/>
          </a:xfrm>
        </p:grpSpPr>
        <p:sp>
          <p:nvSpPr>
            <p:cNvPr id="1281" name="Google Shape;1281;p103"/>
            <p:cNvSpPr/>
            <p:nvPr/>
          </p:nvSpPr>
          <p:spPr>
            <a:xfrm>
              <a:off x="2529550" y="2779675"/>
              <a:ext cx="319400" cy="199775"/>
            </a:xfrm>
            <a:custGeom>
              <a:rect b="b" l="l" r="r" t="t"/>
              <a:pathLst>
                <a:path extrusionOk="0" h="7991" w="12776">
                  <a:moveTo>
                    <a:pt x="2091" y="0"/>
                  </a:moveTo>
                  <a:lnTo>
                    <a:pt x="1952" y="47"/>
                  </a:lnTo>
                  <a:lnTo>
                    <a:pt x="1859" y="93"/>
                  </a:lnTo>
                  <a:lnTo>
                    <a:pt x="1766" y="186"/>
                  </a:lnTo>
                  <a:lnTo>
                    <a:pt x="1766" y="326"/>
                  </a:lnTo>
                  <a:lnTo>
                    <a:pt x="1673" y="697"/>
                  </a:lnTo>
                  <a:lnTo>
                    <a:pt x="1580" y="1162"/>
                  </a:lnTo>
                  <a:lnTo>
                    <a:pt x="1348" y="1534"/>
                  </a:lnTo>
                  <a:lnTo>
                    <a:pt x="1022" y="1952"/>
                  </a:lnTo>
                  <a:lnTo>
                    <a:pt x="790" y="2184"/>
                  </a:lnTo>
                  <a:lnTo>
                    <a:pt x="604" y="2416"/>
                  </a:lnTo>
                  <a:lnTo>
                    <a:pt x="419" y="2695"/>
                  </a:lnTo>
                  <a:lnTo>
                    <a:pt x="279" y="2974"/>
                  </a:lnTo>
                  <a:lnTo>
                    <a:pt x="186" y="3299"/>
                  </a:lnTo>
                  <a:lnTo>
                    <a:pt x="93" y="3624"/>
                  </a:lnTo>
                  <a:lnTo>
                    <a:pt x="47" y="3949"/>
                  </a:lnTo>
                  <a:lnTo>
                    <a:pt x="0" y="4321"/>
                  </a:lnTo>
                  <a:lnTo>
                    <a:pt x="1348" y="4321"/>
                  </a:lnTo>
                  <a:lnTo>
                    <a:pt x="1626" y="4414"/>
                  </a:lnTo>
                  <a:lnTo>
                    <a:pt x="1905" y="4507"/>
                  </a:lnTo>
                  <a:lnTo>
                    <a:pt x="2137" y="4600"/>
                  </a:lnTo>
                  <a:lnTo>
                    <a:pt x="2555" y="4925"/>
                  </a:lnTo>
                  <a:lnTo>
                    <a:pt x="2974" y="5250"/>
                  </a:lnTo>
                  <a:lnTo>
                    <a:pt x="3299" y="5622"/>
                  </a:lnTo>
                  <a:lnTo>
                    <a:pt x="3717" y="5947"/>
                  </a:lnTo>
                  <a:lnTo>
                    <a:pt x="4228" y="6318"/>
                  </a:lnTo>
                  <a:lnTo>
                    <a:pt x="4971" y="6783"/>
                  </a:lnTo>
                  <a:lnTo>
                    <a:pt x="5343" y="6969"/>
                  </a:lnTo>
                  <a:lnTo>
                    <a:pt x="5668" y="7108"/>
                  </a:lnTo>
                  <a:lnTo>
                    <a:pt x="5947" y="7155"/>
                  </a:lnTo>
                  <a:lnTo>
                    <a:pt x="7573" y="7155"/>
                  </a:lnTo>
                  <a:lnTo>
                    <a:pt x="7573" y="7619"/>
                  </a:lnTo>
                  <a:lnTo>
                    <a:pt x="7619" y="7759"/>
                  </a:lnTo>
                  <a:lnTo>
                    <a:pt x="7666" y="7851"/>
                  </a:lnTo>
                  <a:lnTo>
                    <a:pt x="7805" y="7944"/>
                  </a:lnTo>
                  <a:lnTo>
                    <a:pt x="7944" y="7991"/>
                  </a:lnTo>
                  <a:lnTo>
                    <a:pt x="8084" y="7944"/>
                  </a:lnTo>
                  <a:lnTo>
                    <a:pt x="8223" y="7898"/>
                  </a:lnTo>
                  <a:lnTo>
                    <a:pt x="8316" y="7759"/>
                  </a:lnTo>
                  <a:lnTo>
                    <a:pt x="8316" y="7619"/>
                  </a:lnTo>
                  <a:lnTo>
                    <a:pt x="8316" y="7155"/>
                  </a:lnTo>
                  <a:lnTo>
                    <a:pt x="9059" y="7155"/>
                  </a:lnTo>
                  <a:lnTo>
                    <a:pt x="9059" y="7619"/>
                  </a:lnTo>
                  <a:lnTo>
                    <a:pt x="9106" y="7759"/>
                  </a:lnTo>
                  <a:lnTo>
                    <a:pt x="9199" y="7851"/>
                  </a:lnTo>
                  <a:lnTo>
                    <a:pt x="9292" y="7944"/>
                  </a:lnTo>
                  <a:lnTo>
                    <a:pt x="9431" y="7991"/>
                  </a:lnTo>
                  <a:lnTo>
                    <a:pt x="9570" y="7944"/>
                  </a:lnTo>
                  <a:lnTo>
                    <a:pt x="9710" y="7898"/>
                  </a:lnTo>
                  <a:lnTo>
                    <a:pt x="9803" y="7759"/>
                  </a:lnTo>
                  <a:lnTo>
                    <a:pt x="9849" y="7619"/>
                  </a:lnTo>
                  <a:lnTo>
                    <a:pt x="9849" y="7155"/>
                  </a:lnTo>
                  <a:lnTo>
                    <a:pt x="10592" y="7155"/>
                  </a:lnTo>
                  <a:lnTo>
                    <a:pt x="10592" y="7619"/>
                  </a:lnTo>
                  <a:lnTo>
                    <a:pt x="10592" y="7759"/>
                  </a:lnTo>
                  <a:lnTo>
                    <a:pt x="10685" y="7851"/>
                  </a:lnTo>
                  <a:lnTo>
                    <a:pt x="10778" y="7944"/>
                  </a:lnTo>
                  <a:lnTo>
                    <a:pt x="10918" y="7991"/>
                  </a:lnTo>
                  <a:lnTo>
                    <a:pt x="11103" y="7944"/>
                  </a:lnTo>
                  <a:lnTo>
                    <a:pt x="11196" y="7898"/>
                  </a:lnTo>
                  <a:lnTo>
                    <a:pt x="11289" y="7759"/>
                  </a:lnTo>
                  <a:lnTo>
                    <a:pt x="11336" y="7619"/>
                  </a:lnTo>
                  <a:lnTo>
                    <a:pt x="11336" y="7155"/>
                  </a:lnTo>
                  <a:lnTo>
                    <a:pt x="11568" y="7155"/>
                  </a:lnTo>
                  <a:lnTo>
                    <a:pt x="11800" y="7108"/>
                  </a:lnTo>
                  <a:lnTo>
                    <a:pt x="12079" y="7062"/>
                  </a:lnTo>
                  <a:lnTo>
                    <a:pt x="12265" y="6922"/>
                  </a:lnTo>
                  <a:lnTo>
                    <a:pt x="12451" y="6783"/>
                  </a:lnTo>
                  <a:lnTo>
                    <a:pt x="12590" y="6597"/>
                  </a:lnTo>
                  <a:lnTo>
                    <a:pt x="12729" y="6365"/>
                  </a:lnTo>
                  <a:lnTo>
                    <a:pt x="12776" y="6133"/>
                  </a:lnTo>
                  <a:lnTo>
                    <a:pt x="12776" y="5854"/>
                  </a:lnTo>
                  <a:lnTo>
                    <a:pt x="12776" y="5668"/>
                  </a:lnTo>
                  <a:lnTo>
                    <a:pt x="12683" y="5482"/>
                  </a:lnTo>
                  <a:lnTo>
                    <a:pt x="12590" y="5296"/>
                  </a:lnTo>
                  <a:lnTo>
                    <a:pt x="12451" y="5157"/>
                  </a:lnTo>
                  <a:lnTo>
                    <a:pt x="12265" y="5064"/>
                  </a:lnTo>
                  <a:lnTo>
                    <a:pt x="12079" y="4925"/>
                  </a:lnTo>
                  <a:lnTo>
                    <a:pt x="11568" y="4739"/>
                  </a:lnTo>
                  <a:lnTo>
                    <a:pt x="10128" y="4228"/>
                  </a:lnTo>
                  <a:lnTo>
                    <a:pt x="10081" y="4321"/>
                  </a:lnTo>
                  <a:lnTo>
                    <a:pt x="10035" y="4414"/>
                  </a:lnTo>
                  <a:lnTo>
                    <a:pt x="9617" y="4832"/>
                  </a:lnTo>
                  <a:lnTo>
                    <a:pt x="9477" y="4925"/>
                  </a:lnTo>
                  <a:lnTo>
                    <a:pt x="9338" y="4971"/>
                  </a:lnTo>
                  <a:lnTo>
                    <a:pt x="9199" y="4925"/>
                  </a:lnTo>
                  <a:lnTo>
                    <a:pt x="9059" y="4832"/>
                  </a:lnTo>
                  <a:lnTo>
                    <a:pt x="9013" y="4739"/>
                  </a:lnTo>
                  <a:lnTo>
                    <a:pt x="8966" y="4553"/>
                  </a:lnTo>
                  <a:lnTo>
                    <a:pt x="9013" y="4414"/>
                  </a:lnTo>
                  <a:lnTo>
                    <a:pt x="9059" y="4321"/>
                  </a:lnTo>
                  <a:lnTo>
                    <a:pt x="9431" y="3996"/>
                  </a:lnTo>
                  <a:lnTo>
                    <a:pt x="8827" y="3763"/>
                  </a:lnTo>
                  <a:lnTo>
                    <a:pt x="8734" y="3903"/>
                  </a:lnTo>
                  <a:lnTo>
                    <a:pt x="8316" y="4321"/>
                  </a:lnTo>
                  <a:lnTo>
                    <a:pt x="8177" y="4414"/>
                  </a:lnTo>
                  <a:lnTo>
                    <a:pt x="7898" y="4414"/>
                  </a:lnTo>
                  <a:lnTo>
                    <a:pt x="7759" y="4321"/>
                  </a:lnTo>
                  <a:lnTo>
                    <a:pt x="7712" y="4181"/>
                  </a:lnTo>
                  <a:lnTo>
                    <a:pt x="7666" y="4042"/>
                  </a:lnTo>
                  <a:lnTo>
                    <a:pt x="7712" y="3903"/>
                  </a:lnTo>
                  <a:lnTo>
                    <a:pt x="7759" y="3763"/>
                  </a:lnTo>
                  <a:lnTo>
                    <a:pt x="8084" y="3485"/>
                  </a:lnTo>
                  <a:lnTo>
                    <a:pt x="7573" y="3206"/>
                  </a:lnTo>
                  <a:lnTo>
                    <a:pt x="7155" y="3624"/>
                  </a:lnTo>
                  <a:lnTo>
                    <a:pt x="7015" y="3717"/>
                  </a:lnTo>
                  <a:lnTo>
                    <a:pt x="6876" y="3763"/>
                  </a:lnTo>
                  <a:lnTo>
                    <a:pt x="6737" y="3717"/>
                  </a:lnTo>
                  <a:lnTo>
                    <a:pt x="6644" y="3624"/>
                  </a:lnTo>
                  <a:lnTo>
                    <a:pt x="6551" y="3531"/>
                  </a:lnTo>
                  <a:lnTo>
                    <a:pt x="6504" y="3392"/>
                  </a:lnTo>
                  <a:lnTo>
                    <a:pt x="6551" y="3252"/>
                  </a:lnTo>
                  <a:lnTo>
                    <a:pt x="6644" y="3113"/>
                  </a:lnTo>
                  <a:lnTo>
                    <a:pt x="6922" y="2788"/>
                  </a:lnTo>
                  <a:lnTo>
                    <a:pt x="6504" y="2416"/>
                  </a:lnTo>
                  <a:lnTo>
                    <a:pt x="6179" y="2788"/>
                  </a:lnTo>
                  <a:lnTo>
                    <a:pt x="6040" y="2834"/>
                  </a:lnTo>
                  <a:lnTo>
                    <a:pt x="5900" y="2881"/>
                  </a:lnTo>
                  <a:lnTo>
                    <a:pt x="5761" y="2834"/>
                  </a:lnTo>
                  <a:lnTo>
                    <a:pt x="5668" y="2788"/>
                  </a:lnTo>
                  <a:lnTo>
                    <a:pt x="5575" y="2648"/>
                  </a:lnTo>
                  <a:lnTo>
                    <a:pt x="5529" y="2509"/>
                  </a:lnTo>
                  <a:lnTo>
                    <a:pt x="5575" y="2370"/>
                  </a:lnTo>
                  <a:lnTo>
                    <a:pt x="5668" y="2230"/>
                  </a:lnTo>
                  <a:lnTo>
                    <a:pt x="5993" y="1859"/>
                  </a:lnTo>
                  <a:lnTo>
                    <a:pt x="5761" y="1534"/>
                  </a:lnTo>
                  <a:lnTo>
                    <a:pt x="5529" y="1162"/>
                  </a:lnTo>
                  <a:lnTo>
                    <a:pt x="5343" y="697"/>
                  </a:lnTo>
                  <a:lnTo>
                    <a:pt x="5203" y="279"/>
                  </a:lnTo>
                  <a:lnTo>
                    <a:pt x="5157" y="140"/>
                  </a:lnTo>
                  <a:lnTo>
                    <a:pt x="5111" y="93"/>
                  </a:lnTo>
                  <a:lnTo>
                    <a:pt x="50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3"/>
            <p:cNvSpPr/>
            <p:nvPr/>
          </p:nvSpPr>
          <p:spPr>
            <a:xfrm>
              <a:off x="2530700" y="2906275"/>
              <a:ext cx="102225" cy="73175"/>
            </a:xfrm>
            <a:custGeom>
              <a:rect b="b" l="l" r="r" t="t"/>
              <a:pathLst>
                <a:path extrusionOk="0" h="2927" w="4089">
                  <a:moveTo>
                    <a:pt x="1" y="0"/>
                  </a:moveTo>
                  <a:lnTo>
                    <a:pt x="140" y="465"/>
                  </a:lnTo>
                  <a:lnTo>
                    <a:pt x="280" y="883"/>
                  </a:lnTo>
                  <a:lnTo>
                    <a:pt x="512" y="1347"/>
                  </a:lnTo>
                  <a:lnTo>
                    <a:pt x="791" y="1765"/>
                  </a:lnTo>
                  <a:lnTo>
                    <a:pt x="930" y="1905"/>
                  </a:lnTo>
                  <a:lnTo>
                    <a:pt x="1069" y="1998"/>
                  </a:lnTo>
                  <a:lnTo>
                    <a:pt x="1209" y="2091"/>
                  </a:lnTo>
                  <a:lnTo>
                    <a:pt x="1813" y="2091"/>
                  </a:lnTo>
                  <a:lnTo>
                    <a:pt x="1813" y="2555"/>
                  </a:lnTo>
                  <a:lnTo>
                    <a:pt x="1859" y="2695"/>
                  </a:lnTo>
                  <a:lnTo>
                    <a:pt x="1952" y="2787"/>
                  </a:lnTo>
                  <a:lnTo>
                    <a:pt x="2045" y="2880"/>
                  </a:lnTo>
                  <a:lnTo>
                    <a:pt x="2184" y="2927"/>
                  </a:lnTo>
                  <a:lnTo>
                    <a:pt x="2324" y="2880"/>
                  </a:lnTo>
                  <a:lnTo>
                    <a:pt x="2463" y="2834"/>
                  </a:lnTo>
                  <a:lnTo>
                    <a:pt x="2556" y="2695"/>
                  </a:lnTo>
                  <a:lnTo>
                    <a:pt x="2602" y="2555"/>
                  </a:lnTo>
                  <a:lnTo>
                    <a:pt x="2602" y="2091"/>
                  </a:lnTo>
                  <a:lnTo>
                    <a:pt x="3346" y="2091"/>
                  </a:lnTo>
                  <a:lnTo>
                    <a:pt x="3346" y="2555"/>
                  </a:lnTo>
                  <a:lnTo>
                    <a:pt x="3346" y="2695"/>
                  </a:lnTo>
                  <a:lnTo>
                    <a:pt x="3439" y="2787"/>
                  </a:lnTo>
                  <a:lnTo>
                    <a:pt x="3578" y="2880"/>
                  </a:lnTo>
                  <a:lnTo>
                    <a:pt x="3717" y="2927"/>
                  </a:lnTo>
                  <a:lnTo>
                    <a:pt x="3857" y="2880"/>
                  </a:lnTo>
                  <a:lnTo>
                    <a:pt x="3996" y="2834"/>
                  </a:lnTo>
                  <a:lnTo>
                    <a:pt x="4043" y="2695"/>
                  </a:lnTo>
                  <a:lnTo>
                    <a:pt x="4089" y="2555"/>
                  </a:lnTo>
                  <a:lnTo>
                    <a:pt x="4089" y="2091"/>
                  </a:lnTo>
                  <a:lnTo>
                    <a:pt x="3439" y="1626"/>
                  </a:lnTo>
                  <a:lnTo>
                    <a:pt x="2928" y="1208"/>
                  </a:lnTo>
                  <a:lnTo>
                    <a:pt x="2370" y="743"/>
                  </a:lnTo>
                  <a:lnTo>
                    <a:pt x="1952" y="372"/>
                  </a:lnTo>
                  <a:lnTo>
                    <a:pt x="1580" y="140"/>
                  </a:lnTo>
                  <a:lnTo>
                    <a:pt x="1255" y="47"/>
                  </a:lnTo>
                  <a:lnTo>
                    <a:pt x="9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103"/>
          <p:cNvGrpSpPr/>
          <p:nvPr/>
        </p:nvGrpSpPr>
        <p:grpSpPr>
          <a:xfrm>
            <a:off x="4003242" y="2645850"/>
            <a:ext cx="320575" cy="162625"/>
            <a:chOff x="3280975" y="2798250"/>
            <a:chExt cx="320575" cy="162625"/>
          </a:xfrm>
        </p:grpSpPr>
        <p:sp>
          <p:nvSpPr>
            <p:cNvPr id="1284" name="Google Shape;1284;p103"/>
            <p:cNvSpPr/>
            <p:nvPr/>
          </p:nvSpPr>
          <p:spPr>
            <a:xfrm>
              <a:off x="3280975" y="2922525"/>
              <a:ext cx="308950" cy="38350"/>
            </a:xfrm>
            <a:custGeom>
              <a:rect b="b" l="l" r="r" t="t"/>
              <a:pathLst>
                <a:path extrusionOk="0" h="1534" w="12358">
                  <a:moveTo>
                    <a:pt x="186" y="1"/>
                  </a:moveTo>
                  <a:lnTo>
                    <a:pt x="0" y="883"/>
                  </a:lnTo>
                  <a:lnTo>
                    <a:pt x="0" y="1023"/>
                  </a:lnTo>
                  <a:lnTo>
                    <a:pt x="47" y="1115"/>
                  </a:lnTo>
                  <a:lnTo>
                    <a:pt x="140" y="1208"/>
                  </a:lnTo>
                  <a:lnTo>
                    <a:pt x="326" y="1348"/>
                  </a:lnTo>
                  <a:lnTo>
                    <a:pt x="651" y="1441"/>
                  </a:lnTo>
                  <a:lnTo>
                    <a:pt x="1069" y="1487"/>
                  </a:lnTo>
                  <a:lnTo>
                    <a:pt x="1673" y="1534"/>
                  </a:lnTo>
                  <a:lnTo>
                    <a:pt x="9663" y="1534"/>
                  </a:lnTo>
                  <a:lnTo>
                    <a:pt x="10221" y="1487"/>
                  </a:lnTo>
                  <a:lnTo>
                    <a:pt x="10778" y="1394"/>
                  </a:lnTo>
                  <a:lnTo>
                    <a:pt x="11289" y="1208"/>
                  </a:lnTo>
                  <a:lnTo>
                    <a:pt x="11800" y="930"/>
                  </a:lnTo>
                  <a:lnTo>
                    <a:pt x="12079" y="651"/>
                  </a:lnTo>
                  <a:lnTo>
                    <a:pt x="12358" y="326"/>
                  </a:lnTo>
                  <a:lnTo>
                    <a:pt x="11986" y="419"/>
                  </a:lnTo>
                  <a:lnTo>
                    <a:pt x="11336" y="558"/>
                  </a:lnTo>
                  <a:lnTo>
                    <a:pt x="10639" y="651"/>
                  </a:lnTo>
                  <a:lnTo>
                    <a:pt x="9756" y="697"/>
                  </a:lnTo>
                  <a:lnTo>
                    <a:pt x="8037" y="697"/>
                  </a:lnTo>
                  <a:lnTo>
                    <a:pt x="5993" y="604"/>
                  </a:lnTo>
                  <a:lnTo>
                    <a:pt x="4228" y="512"/>
                  </a:lnTo>
                  <a:lnTo>
                    <a:pt x="2788" y="372"/>
                  </a:lnTo>
                  <a:lnTo>
                    <a:pt x="1626" y="233"/>
                  </a:lnTo>
                  <a:lnTo>
                    <a:pt x="604" y="47"/>
                  </a:lnTo>
                  <a:lnTo>
                    <a:pt x="1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3"/>
            <p:cNvSpPr/>
            <p:nvPr/>
          </p:nvSpPr>
          <p:spPr>
            <a:xfrm>
              <a:off x="3290275" y="2798250"/>
              <a:ext cx="55750" cy="111525"/>
            </a:xfrm>
            <a:custGeom>
              <a:rect b="b" l="l" r="r" t="t"/>
              <a:pathLst>
                <a:path extrusionOk="0" h="4461" w="2230">
                  <a:moveTo>
                    <a:pt x="511" y="1"/>
                  </a:moveTo>
                  <a:lnTo>
                    <a:pt x="372" y="47"/>
                  </a:lnTo>
                  <a:lnTo>
                    <a:pt x="279" y="140"/>
                  </a:lnTo>
                  <a:lnTo>
                    <a:pt x="232" y="279"/>
                  </a:lnTo>
                  <a:lnTo>
                    <a:pt x="232" y="419"/>
                  </a:lnTo>
                  <a:lnTo>
                    <a:pt x="372" y="1441"/>
                  </a:lnTo>
                  <a:lnTo>
                    <a:pt x="232" y="1998"/>
                  </a:lnTo>
                  <a:lnTo>
                    <a:pt x="93" y="2649"/>
                  </a:lnTo>
                  <a:lnTo>
                    <a:pt x="0" y="3392"/>
                  </a:lnTo>
                  <a:lnTo>
                    <a:pt x="0" y="4228"/>
                  </a:lnTo>
                  <a:lnTo>
                    <a:pt x="325" y="4275"/>
                  </a:lnTo>
                  <a:lnTo>
                    <a:pt x="1347" y="4461"/>
                  </a:lnTo>
                  <a:lnTo>
                    <a:pt x="1347" y="4135"/>
                  </a:lnTo>
                  <a:lnTo>
                    <a:pt x="1440" y="3810"/>
                  </a:lnTo>
                  <a:lnTo>
                    <a:pt x="1533" y="3485"/>
                  </a:lnTo>
                  <a:lnTo>
                    <a:pt x="1672" y="3160"/>
                  </a:lnTo>
                  <a:lnTo>
                    <a:pt x="1951" y="2649"/>
                  </a:lnTo>
                  <a:lnTo>
                    <a:pt x="2230" y="2231"/>
                  </a:lnTo>
                  <a:lnTo>
                    <a:pt x="2044" y="2184"/>
                  </a:lnTo>
                  <a:lnTo>
                    <a:pt x="1905" y="2138"/>
                  </a:lnTo>
                  <a:lnTo>
                    <a:pt x="1580" y="1952"/>
                  </a:lnTo>
                  <a:lnTo>
                    <a:pt x="1347" y="1673"/>
                  </a:lnTo>
                  <a:lnTo>
                    <a:pt x="1115" y="1348"/>
                  </a:lnTo>
                  <a:lnTo>
                    <a:pt x="976" y="279"/>
                  </a:lnTo>
                  <a:lnTo>
                    <a:pt x="929" y="140"/>
                  </a:lnTo>
                  <a:lnTo>
                    <a:pt x="790" y="47"/>
                  </a:lnTo>
                  <a:lnTo>
                    <a:pt x="6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3"/>
            <p:cNvSpPr/>
            <p:nvPr/>
          </p:nvSpPr>
          <p:spPr>
            <a:xfrm>
              <a:off x="3342525" y="2798250"/>
              <a:ext cx="259025" cy="123150"/>
            </a:xfrm>
            <a:custGeom>
              <a:rect b="b" l="l" r="r" t="t"/>
              <a:pathLst>
                <a:path extrusionOk="0" h="4926" w="10361">
                  <a:moveTo>
                    <a:pt x="2881" y="1"/>
                  </a:moveTo>
                  <a:lnTo>
                    <a:pt x="2741" y="94"/>
                  </a:lnTo>
                  <a:lnTo>
                    <a:pt x="2323" y="605"/>
                  </a:lnTo>
                  <a:lnTo>
                    <a:pt x="1626" y="1487"/>
                  </a:lnTo>
                  <a:lnTo>
                    <a:pt x="744" y="2649"/>
                  </a:lnTo>
                  <a:lnTo>
                    <a:pt x="419" y="3160"/>
                  </a:lnTo>
                  <a:lnTo>
                    <a:pt x="186" y="3624"/>
                  </a:lnTo>
                  <a:lnTo>
                    <a:pt x="47" y="4042"/>
                  </a:lnTo>
                  <a:lnTo>
                    <a:pt x="1" y="4414"/>
                  </a:lnTo>
                  <a:lnTo>
                    <a:pt x="47" y="4553"/>
                  </a:lnTo>
                  <a:lnTo>
                    <a:pt x="1115" y="4646"/>
                  </a:lnTo>
                  <a:lnTo>
                    <a:pt x="2416" y="4786"/>
                  </a:lnTo>
                  <a:lnTo>
                    <a:pt x="3903" y="4879"/>
                  </a:lnTo>
                  <a:lnTo>
                    <a:pt x="5575" y="4925"/>
                  </a:lnTo>
                  <a:lnTo>
                    <a:pt x="7201" y="4925"/>
                  </a:lnTo>
                  <a:lnTo>
                    <a:pt x="8409" y="4832"/>
                  </a:lnTo>
                  <a:lnTo>
                    <a:pt x="9292" y="4693"/>
                  </a:lnTo>
                  <a:lnTo>
                    <a:pt x="9849" y="4553"/>
                  </a:lnTo>
                  <a:lnTo>
                    <a:pt x="10128" y="4368"/>
                  </a:lnTo>
                  <a:lnTo>
                    <a:pt x="10314" y="4228"/>
                  </a:lnTo>
                  <a:lnTo>
                    <a:pt x="10360" y="4089"/>
                  </a:lnTo>
                  <a:lnTo>
                    <a:pt x="10174" y="3857"/>
                  </a:lnTo>
                  <a:lnTo>
                    <a:pt x="9942" y="3671"/>
                  </a:lnTo>
                  <a:lnTo>
                    <a:pt x="9663" y="3531"/>
                  </a:lnTo>
                  <a:lnTo>
                    <a:pt x="9292" y="3392"/>
                  </a:lnTo>
                  <a:lnTo>
                    <a:pt x="8316" y="3113"/>
                  </a:lnTo>
                  <a:lnTo>
                    <a:pt x="6922" y="2742"/>
                  </a:lnTo>
                  <a:lnTo>
                    <a:pt x="6922" y="2742"/>
                  </a:lnTo>
                  <a:lnTo>
                    <a:pt x="7108" y="3113"/>
                  </a:lnTo>
                  <a:lnTo>
                    <a:pt x="7108" y="3253"/>
                  </a:lnTo>
                  <a:lnTo>
                    <a:pt x="7108" y="3392"/>
                  </a:lnTo>
                  <a:lnTo>
                    <a:pt x="7015" y="3531"/>
                  </a:lnTo>
                  <a:lnTo>
                    <a:pt x="6922" y="3624"/>
                  </a:lnTo>
                  <a:lnTo>
                    <a:pt x="6644" y="3624"/>
                  </a:lnTo>
                  <a:lnTo>
                    <a:pt x="6551" y="3578"/>
                  </a:lnTo>
                  <a:lnTo>
                    <a:pt x="6458" y="3531"/>
                  </a:lnTo>
                  <a:lnTo>
                    <a:pt x="6411" y="3438"/>
                  </a:lnTo>
                  <a:lnTo>
                    <a:pt x="6226" y="2974"/>
                  </a:lnTo>
                  <a:lnTo>
                    <a:pt x="5761" y="3206"/>
                  </a:lnTo>
                  <a:lnTo>
                    <a:pt x="5529" y="3206"/>
                  </a:lnTo>
                  <a:lnTo>
                    <a:pt x="5436" y="3160"/>
                  </a:lnTo>
                  <a:lnTo>
                    <a:pt x="5343" y="3113"/>
                  </a:lnTo>
                  <a:lnTo>
                    <a:pt x="5296" y="3020"/>
                  </a:lnTo>
                  <a:lnTo>
                    <a:pt x="5250" y="2881"/>
                  </a:lnTo>
                  <a:lnTo>
                    <a:pt x="5250" y="2742"/>
                  </a:lnTo>
                  <a:lnTo>
                    <a:pt x="5343" y="2602"/>
                  </a:lnTo>
                  <a:lnTo>
                    <a:pt x="5482" y="2509"/>
                  </a:lnTo>
                  <a:lnTo>
                    <a:pt x="5808" y="2370"/>
                  </a:lnTo>
                  <a:lnTo>
                    <a:pt x="5204" y="2091"/>
                  </a:lnTo>
                  <a:lnTo>
                    <a:pt x="4693" y="1766"/>
                  </a:lnTo>
                  <a:lnTo>
                    <a:pt x="4785" y="2231"/>
                  </a:lnTo>
                  <a:lnTo>
                    <a:pt x="4785" y="2370"/>
                  </a:lnTo>
                  <a:lnTo>
                    <a:pt x="4693" y="2509"/>
                  </a:lnTo>
                  <a:lnTo>
                    <a:pt x="4600" y="2602"/>
                  </a:lnTo>
                  <a:lnTo>
                    <a:pt x="4460" y="2649"/>
                  </a:lnTo>
                  <a:lnTo>
                    <a:pt x="4414" y="2649"/>
                  </a:lnTo>
                  <a:lnTo>
                    <a:pt x="4274" y="2602"/>
                  </a:lnTo>
                  <a:lnTo>
                    <a:pt x="4135" y="2556"/>
                  </a:lnTo>
                  <a:lnTo>
                    <a:pt x="4089" y="2463"/>
                  </a:lnTo>
                  <a:lnTo>
                    <a:pt x="4042" y="2324"/>
                  </a:lnTo>
                  <a:lnTo>
                    <a:pt x="3949" y="1859"/>
                  </a:lnTo>
                  <a:lnTo>
                    <a:pt x="3485" y="1952"/>
                  </a:lnTo>
                  <a:lnTo>
                    <a:pt x="3438" y="1952"/>
                  </a:lnTo>
                  <a:lnTo>
                    <a:pt x="3299" y="1905"/>
                  </a:lnTo>
                  <a:lnTo>
                    <a:pt x="3206" y="1859"/>
                  </a:lnTo>
                  <a:lnTo>
                    <a:pt x="3113" y="1766"/>
                  </a:lnTo>
                  <a:lnTo>
                    <a:pt x="3067" y="1627"/>
                  </a:lnTo>
                  <a:lnTo>
                    <a:pt x="3067" y="1487"/>
                  </a:lnTo>
                  <a:lnTo>
                    <a:pt x="3113" y="1348"/>
                  </a:lnTo>
                  <a:lnTo>
                    <a:pt x="3252" y="1255"/>
                  </a:lnTo>
                  <a:lnTo>
                    <a:pt x="3392" y="1209"/>
                  </a:lnTo>
                  <a:lnTo>
                    <a:pt x="3949" y="1116"/>
                  </a:lnTo>
                  <a:lnTo>
                    <a:pt x="3578" y="605"/>
                  </a:lnTo>
                  <a:lnTo>
                    <a:pt x="3345" y="187"/>
                  </a:lnTo>
                  <a:lnTo>
                    <a:pt x="3206" y="47"/>
                  </a:lnTo>
                  <a:lnTo>
                    <a:pt x="30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103"/>
          <p:cNvSpPr/>
          <p:nvPr/>
        </p:nvSpPr>
        <p:spPr>
          <a:xfrm>
            <a:off x="4744156" y="2566875"/>
            <a:ext cx="318250" cy="320575"/>
          </a:xfrm>
          <a:custGeom>
            <a:rect b="b" l="l" r="r" t="t"/>
            <a:pathLst>
              <a:path extrusionOk="0" h="12823" w="12730">
                <a:moveTo>
                  <a:pt x="9060" y="5994"/>
                </a:moveTo>
                <a:lnTo>
                  <a:pt x="9571" y="8270"/>
                </a:lnTo>
                <a:lnTo>
                  <a:pt x="7573" y="8270"/>
                </a:lnTo>
                <a:lnTo>
                  <a:pt x="7341" y="8177"/>
                </a:lnTo>
                <a:lnTo>
                  <a:pt x="7062" y="8084"/>
                </a:lnTo>
                <a:lnTo>
                  <a:pt x="6783" y="8038"/>
                </a:lnTo>
                <a:lnTo>
                  <a:pt x="6551" y="8038"/>
                </a:lnTo>
                <a:lnTo>
                  <a:pt x="6179" y="8084"/>
                </a:lnTo>
                <a:lnTo>
                  <a:pt x="5901" y="8131"/>
                </a:lnTo>
                <a:lnTo>
                  <a:pt x="5854" y="8131"/>
                </a:lnTo>
                <a:lnTo>
                  <a:pt x="5808" y="8084"/>
                </a:lnTo>
                <a:lnTo>
                  <a:pt x="5947" y="7666"/>
                </a:lnTo>
                <a:lnTo>
                  <a:pt x="6086" y="7248"/>
                </a:lnTo>
                <a:lnTo>
                  <a:pt x="6365" y="6876"/>
                </a:lnTo>
                <a:lnTo>
                  <a:pt x="6644" y="6597"/>
                </a:lnTo>
                <a:lnTo>
                  <a:pt x="7016" y="6319"/>
                </a:lnTo>
                <a:lnTo>
                  <a:pt x="7387" y="6133"/>
                </a:lnTo>
                <a:lnTo>
                  <a:pt x="7805" y="6040"/>
                </a:lnTo>
                <a:lnTo>
                  <a:pt x="8270" y="5994"/>
                </a:lnTo>
                <a:close/>
                <a:moveTo>
                  <a:pt x="11986" y="5994"/>
                </a:moveTo>
                <a:lnTo>
                  <a:pt x="11986" y="8270"/>
                </a:lnTo>
                <a:lnTo>
                  <a:pt x="10360" y="8270"/>
                </a:lnTo>
                <a:lnTo>
                  <a:pt x="9849" y="5994"/>
                </a:lnTo>
                <a:close/>
                <a:moveTo>
                  <a:pt x="9756" y="9013"/>
                </a:moveTo>
                <a:lnTo>
                  <a:pt x="9989" y="10175"/>
                </a:lnTo>
                <a:lnTo>
                  <a:pt x="8920" y="10175"/>
                </a:lnTo>
                <a:lnTo>
                  <a:pt x="8827" y="9849"/>
                </a:lnTo>
                <a:lnTo>
                  <a:pt x="8734" y="9571"/>
                </a:lnTo>
                <a:lnTo>
                  <a:pt x="8642" y="9292"/>
                </a:lnTo>
                <a:lnTo>
                  <a:pt x="8456" y="9013"/>
                </a:lnTo>
                <a:close/>
                <a:moveTo>
                  <a:pt x="11986" y="9013"/>
                </a:moveTo>
                <a:lnTo>
                  <a:pt x="11986" y="10175"/>
                </a:lnTo>
                <a:lnTo>
                  <a:pt x="10779" y="10175"/>
                </a:lnTo>
                <a:lnTo>
                  <a:pt x="10500" y="9013"/>
                </a:lnTo>
                <a:close/>
                <a:moveTo>
                  <a:pt x="6551" y="9617"/>
                </a:moveTo>
                <a:lnTo>
                  <a:pt x="6690" y="9664"/>
                </a:lnTo>
                <a:lnTo>
                  <a:pt x="6830" y="9710"/>
                </a:lnTo>
                <a:lnTo>
                  <a:pt x="6969" y="9756"/>
                </a:lnTo>
                <a:lnTo>
                  <a:pt x="7109" y="9849"/>
                </a:lnTo>
                <a:lnTo>
                  <a:pt x="7201" y="9989"/>
                </a:lnTo>
                <a:lnTo>
                  <a:pt x="7248" y="10128"/>
                </a:lnTo>
                <a:lnTo>
                  <a:pt x="7294" y="10267"/>
                </a:lnTo>
                <a:lnTo>
                  <a:pt x="7341" y="10407"/>
                </a:lnTo>
                <a:lnTo>
                  <a:pt x="7294" y="10593"/>
                </a:lnTo>
                <a:lnTo>
                  <a:pt x="7248" y="10732"/>
                </a:lnTo>
                <a:lnTo>
                  <a:pt x="7201" y="10871"/>
                </a:lnTo>
                <a:lnTo>
                  <a:pt x="7109" y="11011"/>
                </a:lnTo>
                <a:lnTo>
                  <a:pt x="6969" y="11104"/>
                </a:lnTo>
                <a:lnTo>
                  <a:pt x="6830" y="11150"/>
                </a:lnTo>
                <a:lnTo>
                  <a:pt x="6690" y="11197"/>
                </a:lnTo>
                <a:lnTo>
                  <a:pt x="6551" y="11243"/>
                </a:lnTo>
                <a:lnTo>
                  <a:pt x="6086" y="11243"/>
                </a:lnTo>
                <a:lnTo>
                  <a:pt x="5761" y="11197"/>
                </a:lnTo>
                <a:lnTo>
                  <a:pt x="5483" y="11104"/>
                </a:lnTo>
                <a:lnTo>
                  <a:pt x="5204" y="10964"/>
                </a:lnTo>
                <a:lnTo>
                  <a:pt x="4972" y="10778"/>
                </a:lnTo>
                <a:lnTo>
                  <a:pt x="4786" y="10546"/>
                </a:lnTo>
                <a:lnTo>
                  <a:pt x="4646" y="10267"/>
                </a:lnTo>
                <a:lnTo>
                  <a:pt x="4553" y="9989"/>
                </a:lnTo>
                <a:lnTo>
                  <a:pt x="4507" y="9664"/>
                </a:lnTo>
                <a:lnTo>
                  <a:pt x="4553" y="9617"/>
                </a:lnTo>
                <a:close/>
                <a:moveTo>
                  <a:pt x="11986" y="10918"/>
                </a:moveTo>
                <a:lnTo>
                  <a:pt x="11986" y="12079"/>
                </a:lnTo>
                <a:lnTo>
                  <a:pt x="11197" y="12079"/>
                </a:lnTo>
                <a:lnTo>
                  <a:pt x="10918" y="10918"/>
                </a:lnTo>
                <a:close/>
                <a:moveTo>
                  <a:pt x="5715" y="1"/>
                </a:moveTo>
                <a:lnTo>
                  <a:pt x="4972" y="47"/>
                </a:lnTo>
                <a:lnTo>
                  <a:pt x="4321" y="187"/>
                </a:lnTo>
                <a:lnTo>
                  <a:pt x="3671" y="419"/>
                </a:lnTo>
                <a:lnTo>
                  <a:pt x="3067" y="698"/>
                </a:lnTo>
                <a:lnTo>
                  <a:pt x="2509" y="1023"/>
                </a:lnTo>
                <a:lnTo>
                  <a:pt x="1998" y="1394"/>
                </a:lnTo>
                <a:lnTo>
                  <a:pt x="1534" y="1859"/>
                </a:lnTo>
                <a:lnTo>
                  <a:pt x="1116" y="2370"/>
                </a:lnTo>
                <a:lnTo>
                  <a:pt x="791" y="2881"/>
                </a:lnTo>
                <a:lnTo>
                  <a:pt x="465" y="3485"/>
                </a:lnTo>
                <a:lnTo>
                  <a:pt x="279" y="4089"/>
                </a:lnTo>
                <a:lnTo>
                  <a:pt x="94" y="4693"/>
                </a:lnTo>
                <a:lnTo>
                  <a:pt x="1" y="5343"/>
                </a:lnTo>
                <a:lnTo>
                  <a:pt x="1" y="6040"/>
                </a:lnTo>
                <a:lnTo>
                  <a:pt x="47" y="6737"/>
                </a:lnTo>
                <a:lnTo>
                  <a:pt x="187" y="7387"/>
                </a:lnTo>
                <a:lnTo>
                  <a:pt x="1580" y="12497"/>
                </a:lnTo>
                <a:lnTo>
                  <a:pt x="1627" y="12637"/>
                </a:lnTo>
                <a:lnTo>
                  <a:pt x="1720" y="12730"/>
                </a:lnTo>
                <a:lnTo>
                  <a:pt x="1859" y="12776"/>
                </a:lnTo>
                <a:lnTo>
                  <a:pt x="1998" y="12823"/>
                </a:lnTo>
                <a:lnTo>
                  <a:pt x="6551" y="12823"/>
                </a:lnTo>
                <a:lnTo>
                  <a:pt x="6969" y="12776"/>
                </a:lnTo>
                <a:lnTo>
                  <a:pt x="7387" y="12637"/>
                </a:lnTo>
                <a:lnTo>
                  <a:pt x="7759" y="12497"/>
                </a:lnTo>
                <a:lnTo>
                  <a:pt x="8084" y="12265"/>
                </a:lnTo>
                <a:lnTo>
                  <a:pt x="8363" y="11986"/>
                </a:lnTo>
                <a:lnTo>
                  <a:pt x="8595" y="11661"/>
                </a:lnTo>
                <a:lnTo>
                  <a:pt x="8734" y="11290"/>
                </a:lnTo>
                <a:lnTo>
                  <a:pt x="8874" y="10918"/>
                </a:lnTo>
                <a:lnTo>
                  <a:pt x="10175" y="10918"/>
                </a:lnTo>
                <a:lnTo>
                  <a:pt x="10500" y="12497"/>
                </a:lnTo>
                <a:lnTo>
                  <a:pt x="10546" y="12637"/>
                </a:lnTo>
                <a:lnTo>
                  <a:pt x="10639" y="12730"/>
                </a:lnTo>
                <a:lnTo>
                  <a:pt x="10732" y="12776"/>
                </a:lnTo>
                <a:lnTo>
                  <a:pt x="10871" y="12823"/>
                </a:lnTo>
                <a:lnTo>
                  <a:pt x="12358" y="12823"/>
                </a:lnTo>
                <a:lnTo>
                  <a:pt x="12497" y="12776"/>
                </a:lnTo>
                <a:lnTo>
                  <a:pt x="12637" y="12683"/>
                </a:lnTo>
                <a:lnTo>
                  <a:pt x="12730" y="12590"/>
                </a:lnTo>
                <a:lnTo>
                  <a:pt x="12730" y="12451"/>
                </a:lnTo>
                <a:lnTo>
                  <a:pt x="12730" y="5622"/>
                </a:lnTo>
                <a:lnTo>
                  <a:pt x="12730" y="5483"/>
                </a:lnTo>
                <a:lnTo>
                  <a:pt x="12637" y="5343"/>
                </a:lnTo>
                <a:lnTo>
                  <a:pt x="12497" y="5250"/>
                </a:lnTo>
                <a:lnTo>
                  <a:pt x="11708" y="5250"/>
                </a:lnTo>
                <a:lnTo>
                  <a:pt x="11661" y="4786"/>
                </a:lnTo>
                <a:lnTo>
                  <a:pt x="11568" y="4414"/>
                </a:lnTo>
                <a:lnTo>
                  <a:pt x="11429" y="3950"/>
                </a:lnTo>
                <a:lnTo>
                  <a:pt x="11243" y="3485"/>
                </a:lnTo>
                <a:lnTo>
                  <a:pt x="11011" y="3067"/>
                </a:lnTo>
                <a:lnTo>
                  <a:pt x="10779" y="2649"/>
                </a:lnTo>
                <a:lnTo>
                  <a:pt x="10453" y="2277"/>
                </a:lnTo>
                <a:lnTo>
                  <a:pt x="10175" y="1905"/>
                </a:lnTo>
                <a:lnTo>
                  <a:pt x="9803" y="1580"/>
                </a:lnTo>
                <a:lnTo>
                  <a:pt x="9431" y="1255"/>
                </a:lnTo>
                <a:lnTo>
                  <a:pt x="9060" y="976"/>
                </a:lnTo>
                <a:lnTo>
                  <a:pt x="8642" y="744"/>
                </a:lnTo>
                <a:lnTo>
                  <a:pt x="8223" y="512"/>
                </a:lnTo>
                <a:lnTo>
                  <a:pt x="7759" y="326"/>
                </a:lnTo>
                <a:lnTo>
                  <a:pt x="7294" y="187"/>
                </a:lnTo>
                <a:lnTo>
                  <a:pt x="6783" y="94"/>
                </a:lnTo>
                <a:lnTo>
                  <a:pt x="6319" y="47"/>
                </a:lnTo>
                <a:lnTo>
                  <a:pt x="58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103"/>
          <p:cNvGrpSpPr/>
          <p:nvPr/>
        </p:nvGrpSpPr>
        <p:grpSpPr>
          <a:xfrm>
            <a:off x="5566798" y="2566875"/>
            <a:ext cx="233475" cy="320575"/>
            <a:chOff x="4827950" y="2719275"/>
            <a:chExt cx="233475" cy="320575"/>
          </a:xfrm>
        </p:grpSpPr>
        <p:sp>
          <p:nvSpPr>
            <p:cNvPr id="1289" name="Google Shape;1289;p103"/>
            <p:cNvSpPr/>
            <p:nvPr/>
          </p:nvSpPr>
          <p:spPr>
            <a:xfrm>
              <a:off x="4829125" y="2819150"/>
              <a:ext cx="218350" cy="115025"/>
            </a:xfrm>
            <a:custGeom>
              <a:rect b="b" l="l" r="r" t="t"/>
              <a:pathLst>
                <a:path extrusionOk="0" h="4601" w="8734">
                  <a:moveTo>
                    <a:pt x="0" y="1"/>
                  </a:moveTo>
                  <a:lnTo>
                    <a:pt x="0" y="3113"/>
                  </a:lnTo>
                  <a:lnTo>
                    <a:pt x="46" y="3532"/>
                  </a:lnTo>
                  <a:lnTo>
                    <a:pt x="93" y="3903"/>
                  </a:lnTo>
                  <a:lnTo>
                    <a:pt x="232" y="4275"/>
                  </a:lnTo>
                  <a:lnTo>
                    <a:pt x="372" y="4600"/>
                  </a:lnTo>
                  <a:lnTo>
                    <a:pt x="2694" y="4600"/>
                  </a:lnTo>
                  <a:lnTo>
                    <a:pt x="3066" y="4275"/>
                  </a:lnTo>
                  <a:lnTo>
                    <a:pt x="3438" y="3996"/>
                  </a:lnTo>
                  <a:lnTo>
                    <a:pt x="3670" y="3903"/>
                  </a:lnTo>
                  <a:lnTo>
                    <a:pt x="3902" y="3857"/>
                  </a:lnTo>
                  <a:lnTo>
                    <a:pt x="4181" y="3810"/>
                  </a:lnTo>
                  <a:lnTo>
                    <a:pt x="4413" y="3764"/>
                  </a:lnTo>
                  <a:lnTo>
                    <a:pt x="4646" y="3810"/>
                  </a:lnTo>
                  <a:lnTo>
                    <a:pt x="4924" y="3857"/>
                  </a:lnTo>
                  <a:lnTo>
                    <a:pt x="5157" y="3903"/>
                  </a:lnTo>
                  <a:lnTo>
                    <a:pt x="5389" y="3996"/>
                  </a:lnTo>
                  <a:lnTo>
                    <a:pt x="5761" y="4275"/>
                  </a:lnTo>
                  <a:lnTo>
                    <a:pt x="6132" y="4600"/>
                  </a:lnTo>
                  <a:lnTo>
                    <a:pt x="8455" y="4600"/>
                  </a:lnTo>
                  <a:lnTo>
                    <a:pt x="8594" y="4275"/>
                  </a:lnTo>
                  <a:lnTo>
                    <a:pt x="8734" y="3903"/>
                  </a:lnTo>
                  <a:lnTo>
                    <a:pt x="6875" y="3903"/>
                  </a:lnTo>
                  <a:lnTo>
                    <a:pt x="6504" y="3857"/>
                  </a:lnTo>
                  <a:lnTo>
                    <a:pt x="6132" y="3717"/>
                  </a:lnTo>
                  <a:lnTo>
                    <a:pt x="5807" y="3532"/>
                  </a:lnTo>
                  <a:lnTo>
                    <a:pt x="5482" y="3299"/>
                  </a:lnTo>
                  <a:lnTo>
                    <a:pt x="5250" y="3021"/>
                  </a:lnTo>
                  <a:lnTo>
                    <a:pt x="5064" y="2695"/>
                  </a:lnTo>
                  <a:lnTo>
                    <a:pt x="4971" y="2324"/>
                  </a:lnTo>
                  <a:lnTo>
                    <a:pt x="4924" y="1952"/>
                  </a:lnTo>
                  <a:lnTo>
                    <a:pt x="4971" y="1580"/>
                  </a:lnTo>
                  <a:lnTo>
                    <a:pt x="5064" y="1255"/>
                  </a:lnTo>
                  <a:lnTo>
                    <a:pt x="5157" y="977"/>
                  </a:lnTo>
                  <a:lnTo>
                    <a:pt x="5342" y="698"/>
                  </a:lnTo>
                  <a:lnTo>
                    <a:pt x="1858" y="698"/>
                  </a:lnTo>
                  <a:lnTo>
                    <a:pt x="1347" y="651"/>
                  </a:lnTo>
                  <a:lnTo>
                    <a:pt x="836" y="512"/>
                  </a:lnTo>
                  <a:lnTo>
                    <a:pt x="418" y="28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3"/>
            <p:cNvSpPr/>
            <p:nvPr/>
          </p:nvSpPr>
          <p:spPr>
            <a:xfrm>
              <a:off x="4827950" y="2719275"/>
              <a:ext cx="223025" cy="98750"/>
            </a:xfrm>
            <a:custGeom>
              <a:rect b="b" l="l" r="r" t="t"/>
              <a:pathLst>
                <a:path extrusionOk="0" h="3950" w="8921">
                  <a:moveTo>
                    <a:pt x="1905" y="1"/>
                  </a:moveTo>
                  <a:lnTo>
                    <a:pt x="1487" y="47"/>
                  </a:lnTo>
                  <a:lnTo>
                    <a:pt x="1162" y="140"/>
                  </a:lnTo>
                  <a:lnTo>
                    <a:pt x="837" y="326"/>
                  </a:lnTo>
                  <a:lnTo>
                    <a:pt x="558" y="558"/>
                  </a:lnTo>
                  <a:lnTo>
                    <a:pt x="326" y="837"/>
                  </a:lnTo>
                  <a:lnTo>
                    <a:pt x="140" y="1162"/>
                  </a:lnTo>
                  <a:lnTo>
                    <a:pt x="1" y="1534"/>
                  </a:lnTo>
                  <a:lnTo>
                    <a:pt x="1" y="1905"/>
                  </a:lnTo>
                  <a:lnTo>
                    <a:pt x="1" y="2045"/>
                  </a:lnTo>
                  <a:lnTo>
                    <a:pt x="1" y="2416"/>
                  </a:lnTo>
                  <a:lnTo>
                    <a:pt x="140" y="2788"/>
                  </a:lnTo>
                  <a:lnTo>
                    <a:pt x="326" y="3113"/>
                  </a:lnTo>
                  <a:lnTo>
                    <a:pt x="558" y="3392"/>
                  </a:lnTo>
                  <a:lnTo>
                    <a:pt x="837" y="3624"/>
                  </a:lnTo>
                  <a:lnTo>
                    <a:pt x="1162" y="3810"/>
                  </a:lnTo>
                  <a:lnTo>
                    <a:pt x="1487" y="3903"/>
                  </a:lnTo>
                  <a:lnTo>
                    <a:pt x="1905" y="3950"/>
                  </a:lnTo>
                  <a:lnTo>
                    <a:pt x="7015" y="3950"/>
                  </a:lnTo>
                  <a:lnTo>
                    <a:pt x="7434" y="3903"/>
                  </a:lnTo>
                  <a:lnTo>
                    <a:pt x="7759" y="3810"/>
                  </a:lnTo>
                  <a:lnTo>
                    <a:pt x="8084" y="3624"/>
                  </a:lnTo>
                  <a:lnTo>
                    <a:pt x="8363" y="3392"/>
                  </a:lnTo>
                  <a:lnTo>
                    <a:pt x="8595" y="3113"/>
                  </a:lnTo>
                  <a:lnTo>
                    <a:pt x="8781" y="2788"/>
                  </a:lnTo>
                  <a:lnTo>
                    <a:pt x="8920" y="2416"/>
                  </a:lnTo>
                  <a:lnTo>
                    <a:pt x="8920" y="2045"/>
                  </a:lnTo>
                  <a:lnTo>
                    <a:pt x="8920" y="1905"/>
                  </a:lnTo>
                  <a:lnTo>
                    <a:pt x="8920" y="1534"/>
                  </a:lnTo>
                  <a:lnTo>
                    <a:pt x="8781" y="1162"/>
                  </a:lnTo>
                  <a:lnTo>
                    <a:pt x="8595" y="837"/>
                  </a:lnTo>
                  <a:lnTo>
                    <a:pt x="8363" y="558"/>
                  </a:lnTo>
                  <a:lnTo>
                    <a:pt x="8084" y="326"/>
                  </a:lnTo>
                  <a:lnTo>
                    <a:pt x="7759" y="140"/>
                  </a:lnTo>
                  <a:lnTo>
                    <a:pt x="7434" y="47"/>
                  </a:lnTo>
                  <a:lnTo>
                    <a:pt x="70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3"/>
            <p:cNvSpPr/>
            <p:nvPr/>
          </p:nvSpPr>
          <p:spPr>
            <a:xfrm>
              <a:off x="4970800" y="2837750"/>
              <a:ext cx="90625" cy="60400"/>
            </a:xfrm>
            <a:custGeom>
              <a:rect b="b" l="l" r="r" t="t"/>
              <a:pathLst>
                <a:path extrusionOk="0" h="2416" w="3625">
                  <a:moveTo>
                    <a:pt x="976" y="0"/>
                  </a:moveTo>
                  <a:lnTo>
                    <a:pt x="744" y="93"/>
                  </a:lnTo>
                  <a:lnTo>
                    <a:pt x="558" y="186"/>
                  </a:lnTo>
                  <a:lnTo>
                    <a:pt x="372" y="325"/>
                  </a:lnTo>
                  <a:lnTo>
                    <a:pt x="233" y="511"/>
                  </a:lnTo>
                  <a:lnTo>
                    <a:pt x="94" y="744"/>
                  </a:lnTo>
                  <a:lnTo>
                    <a:pt x="47" y="929"/>
                  </a:lnTo>
                  <a:lnTo>
                    <a:pt x="1" y="1208"/>
                  </a:lnTo>
                  <a:lnTo>
                    <a:pt x="47" y="1440"/>
                  </a:lnTo>
                  <a:lnTo>
                    <a:pt x="94" y="1673"/>
                  </a:lnTo>
                  <a:lnTo>
                    <a:pt x="233" y="1858"/>
                  </a:lnTo>
                  <a:lnTo>
                    <a:pt x="372" y="2044"/>
                  </a:lnTo>
                  <a:lnTo>
                    <a:pt x="558" y="2184"/>
                  </a:lnTo>
                  <a:lnTo>
                    <a:pt x="744" y="2323"/>
                  </a:lnTo>
                  <a:lnTo>
                    <a:pt x="976" y="2369"/>
                  </a:lnTo>
                  <a:lnTo>
                    <a:pt x="1208" y="2416"/>
                  </a:lnTo>
                  <a:lnTo>
                    <a:pt x="3160" y="2416"/>
                  </a:lnTo>
                  <a:lnTo>
                    <a:pt x="3345" y="2369"/>
                  </a:lnTo>
                  <a:lnTo>
                    <a:pt x="3485" y="2277"/>
                  </a:lnTo>
                  <a:lnTo>
                    <a:pt x="3578" y="2137"/>
                  </a:lnTo>
                  <a:lnTo>
                    <a:pt x="3624" y="1951"/>
                  </a:lnTo>
                  <a:lnTo>
                    <a:pt x="3624" y="465"/>
                  </a:lnTo>
                  <a:lnTo>
                    <a:pt x="3578" y="279"/>
                  </a:lnTo>
                  <a:lnTo>
                    <a:pt x="3485" y="140"/>
                  </a:lnTo>
                  <a:lnTo>
                    <a:pt x="3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03"/>
            <p:cNvSpPr/>
            <p:nvPr/>
          </p:nvSpPr>
          <p:spPr>
            <a:xfrm>
              <a:off x="4852350" y="2952725"/>
              <a:ext cx="34850" cy="87125"/>
            </a:xfrm>
            <a:custGeom>
              <a:rect b="b" l="l" r="r" t="t"/>
              <a:pathLst>
                <a:path extrusionOk="0" h="3485" w="1394">
                  <a:moveTo>
                    <a:pt x="0" y="0"/>
                  </a:moveTo>
                  <a:lnTo>
                    <a:pt x="0" y="3113"/>
                  </a:lnTo>
                  <a:lnTo>
                    <a:pt x="47" y="3252"/>
                  </a:lnTo>
                  <a:lnTo>
                    <a:pt x="93" y="3345"/>
                  </a:lnTo>
                  <a:lnTo>
                    <a:pt x="232" y="3438"/>
                  </a:lnTo>
                  <a:lnTo>
                    <a:pt x="372" y="3485"/>
                  </a:lnTo>
                  <a:lnTo>
                    <a:pt x="1347" y="3485"/>
                  </a:lnTo>
                  <a:lnTo>
                    <a:pt x="1301" y="3113"/>
                  </a:lnTo>
                  <a:lnTo>
                    <a:pt x="1301" y="604"/>
                  </a:lnTo>
                  <a:lnTo>
                    <a:pt x="1347" y="279"/>
                  </a:lnTo>
                  <a:lnTo>
                    <a:pt x="13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3"/>
            <p:cNvSpPr/>
            <p:nvPr/>
          </p:nvSpPr>
          <p:spPr>
            <a:xfrm>
              <a:off x="4991700" y="2952725"/>
              <a:ext cx="34875" cy="87125"/>
            </a:xfrm>
            <a:custGeom>
              <a:rect b="b" l="l" r="r" t="t"/>
              <a:pathLst>
                <a:path extrusionOk="0" h="3485" w="1395">
                  <a:moveTo>
                    <a:pt x="1" y="0"/>
                  </a:moveTo>
                  <a:lnTo>
                    <a:pt x="47" y="279"/>
                  </a:lnTo>
                  <a:lnTo>
                    <a:pt x="94" y="604"/>
                  </a:lnTo>
                  <a:lnTo>
                    <a:pt x="94" y="3113"/>
                  </a:lnTo>
                  <a:lnTo>
                    <a:pt x="47" y="3485"/>
                  </a:lnTo>
                  <a:lnTo>
                    <a:pt x="1023" y="3485"/>
                  </a:lnTo>
                  <a:lnTo>
                    <a:pt x="1162" y="3438"/>
                  </a:lnTo>
                  <a:lnTo>
                    <a:pt x="1302" y="3345"/>
                  </a:lnTo>
                  <a:lnTo>
                    <a:pt x="1348" y="3252"/>
                  </a:lnTo>
                  <a:lnTo>
                    <a:pt x="1395" y="3113"/>
                  </a:lnTo>
                  <a:lnTo>
                    <a:pt x="13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03"/>
            <p:cNvSpPr/>
            <p:nvPr/>
          </p:nvSpPr>
          <p:spPr>
            <a:xfrm>
              <a:off x="4903450" y="2931825"/>
              <a:ext cx="72025" cy="108025"/>
            </a:xfrm>
            <a:custGeom>
              <a:rect b="b" l="l" r="r" t="t"/>
              <a:pathLst>
                <a:path extrusionOk="0" h="4321" w="2881">
                  <a:moveTo>
                    <a:pt x="1394" y="790"/>
                  </a:moveTo>
                  <a:lnTo>
                    <a:pt x="1533" y="836"/>
                  </a:lnTo>
                  <a:lnTo>
                    <a:pt x="1626" y="836"/>
                  </a:lnTo>
                  <a:lnTo>
                    <a:pt x="1719" y="929"/>
                  </a:lnTo>
                  <a:lnTo>
                    <a:pt x="1766" y="1022"/>
                  </a:lnTo>
                  <a:lnTo>
                    <a:pt x="1812" y="1115"/>
                  </a:lnTo>
                  <a:lnTo>
                    <a:pt x="1812" y="1254"/>
                  </a:lnTo>
                  <a:lnTo>
                    <a:pt x="1766" y="1394"/>
                  </a:lnTo>
                  <a:lnTo>
                    <a:pt x="1673" y="1487"/>
                  </a:lnTo>
                  <a:lnTo>
                    <a:pt x="1580" y="1533"/>
                  </a:lnTo>
                  <a:lnTo>
                    <a:pt x="1347" y="1533"/>
                  </a:lnTo>
                  <a:lnTo>
                    <a:pt x="1208" y="1487"/>
                  </a:lnTo>
                  <a:lnTo>
                    <a:pt x="1162" y="1394"/>
                  </a:lnTo>
                  <a:lnTo>
                    <a:pt x="1069" y="1301"/>
                  </a:lnTo>
                  <a:lnTo>
                    <a:pt x="1069" y="1208"/>
                  </a:lnTo>
                  <a:lnTo>
                    <a:pt x="1069" y="1069"/>
                  </a:lnTo>
                  <a:lnTo>
                    <a:pt x="1115" y="976"/>
                  </a:lnTo>
                  <a:lnTo>
                    <a:pt x="1208" y="883"/>
                  </a:lnTo>
                  <a:lnTo>
                    <a:pt x="1301" y="836"/>
                  </a:lnTo>
                  <a:lnTo>
                    <a:pt x="1394" y="790"/>
                  </a:lnTo>
                  <a:close/>
                  <a:moveTo>
                    <a:pt x="1533" y="2323"/>
                  </a:moveTo>
                  <a:lnTo>
                    <a:pt x="1626" y="2369"/>
                  </a:lnTo>
                  <a:lnTo>
                    <a:pt x="1719" y="2416"/>
                  </a:lnTo>
                  <a:lnTo>
                    <a:pt x="1766" y="2555"/>
                  </a:lnTo>
                  <a:lnTo>
                    <a:pt x="1812" y="2648"/>
                  </a:lnTo>
                  <a:lnTo>
                    <a:pt x="1812" y="2741"/>
                  </a:lnTo>
                  <a:lnTo>
                    <a:pt x="1766" y="2880"/>
                  </a:lnTo>
                  <a:lnTo>
                    <a:pt x="1673" y="2973"/>
                  </a:lnTo>
                  <a:lnTo>
                    <a:pt x="1580" y="3020"/>
                  </a:lnTo>
                  <a:lnTo>
                    <a:pt x="1440" y="3066"/>
                  </a:lnTo>
                  <a:lnTo>
                    <a:pt x="1347" y="3020"/>
                  </a:lnTo>
                  <a:lnTo>
                    <a:pt x="1208" y="2973"/>
                  </a:lnTo>
                  <a:lnTo>
                    <a:pt x="1162" y="2927"/>
                  </a:lnTo>
                  <a:lnTo>
                    <a:pt x="1069" y="2788"/>
                  </a:lnTo>
                  <a:lnTo>
                    <a:pt x="1069" y="2695"/>
                  </a:lnTo>
                  <a:lnTo>
                    <a:pt x="1069" y="2602"/>
                  </a:lnTo>
                  <a:lnTo>
                    <a:pt x="1115" y="2462"/>
                  </a:lnTo>
                  <a:lnTo>
                    <a:pt x="1208" y="2416"/>
                  </a:lnTo>
                  <a:lnTo>
                    <a:pt x="1301" y="2323"/>
                  </a:lnTo>
                  <a:close/>
                  <a:moveTo>
                    <a:pt x="1440" y="0"/>
                  </a:moveTo>
                  <a:lnTo>
                    <a:pt x="1162" y="47"/>
                  </a:lnTo>
                  <a:lnTo>
                    <a:pt x="883" y="140"/>
                  </a:lnTo>
                  <a:lnTo>
                    <a:pt x="651" y="279"/>
                  </a:lnTo>
                  <a:lnTo>
                    <a:pt x="418" y="418"/>
                  </a:lnTo>
                  <a:lnTo>
                    <a:pt x="279" y="651"/>
                  </a:lnTo>
                  <a:lnTo>
                    <a:pt x="140" y="883"/>
                  </a:lnTo>
                  <a:lnTo>
                    <a:pt x="47" y="1162"/>
                  </a:lnTo>
                  <a:lnTo>
                    <a:pt x="0" y="1440"/>
                  </a:lnTo>
                  <a:lnTo>
                    <a:pt x="0" y="3949"/>
                  </a:lnTo>
                  <a:lnTo>
                    <a:pt x="47" y="4088"/>
                  </a:lnTo>
                  <a:lnTo>
                    <a:pt x="93" y="4228"/>
                  </a:lnTo>
                  <a:lnTo>
                    <a:pt x="232" y="4274"/>
                  </a:lnTo>
                  <a:lnTo>
                    <a:pt x="372" y="4321"/>
                  </a:lnTo>
                  <a:lnTo>
                    <a:pt x="2509" y="4321"/>
                  </a:lnTo>
                  <a:lnTo>
                    <a:pt x="2648" y="4274"/>
                  </a:lnTo>
                  <a:lnTo>
                    <a:pt x="2788" y="4228"/>
                  </a:lnTo>
                  <a:lnTo>
                    <a:pt x="2834" y="4088"/>
                  </a:lnTo>
                  <a:lnTo>
                    <a:pt x="2880" y="3949"/>
                  </a:lnTo>
                  <a:lnTo>
                    <a:pt x="2880" y="1440"/>
                  </a:lnTo>
                  <a:lnTo>
                    <a:pt x="2834" y="1162"/>
                  </a:lnTo>
                  <a:lnTo>
                    <a:pt x="2741" y="883"/>
                  </a:lnTo>
                  <a:lnTo>
                    <a:pt x="2602" y="651"/>
                  </a:lnTo>
                  <a:lnTo>
                    <a:pt x="2462" y="418"/>
                  </a:lnTo>
                  <a:lnTo>
                    <a:pt x="2230" y="279"/>
                  </a:lnTo>
                  <a:lnTo>
                    <a:pt x="1998" y="140"/>
                  </a:lnTo>
                  <a:lnTo>
                    <a:pt x="1719" y="47"/>
                  </a:lnTo>
                  <a:lnTo>
                    <a:pt x="14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103"/>
          <p:cNvGrpSpPr/>
          <p:nvPr/>
        </p:nvGrpSpPr>
        <p:grpSpPr>
          <a:xfrm>
            <a:off x="6265594" y="2566875"/>
            <a:ext cx="319400" cy="320575"/>
            <a:chOff x="5536400" y="2719275"/>
            <a:chExt cx="319400" cy="320575"/>
          </a:xfrm>
        </p:grpSpPr>
        <p:sp>
          <p:nvSpPr>
            <p:cNvPr id="1296" name="Google Shape;1296;p103"/>
            <p:cNvSpPr/>
            <p:nvPr/>
          </p:nvSpPr>
          <p:spPr>
            <a:xfrm>
              <a:off x="5595625" y="2958525"/>
              <a:ext cx="206775" cy="81325"/>
            </a:xfrm>
            <a:custGeom>
              <a:rect b="b" l="l" r="r" t="t"/>
              <a:pathLst>
                <a:path extrusionOk="0" h="3253" w="8271">
                  <a:moveTo>
                    <a:pt x="7759" y="1"/>
                  </a:moveTo>
                  <a:lnTo>
                    <a:pt x="7573" y="47"/>
                  </a:lnTo>
                  <a:lnTo>
                    <a:pt x="7341" y="94"/>
                  </a:lnTo>
                  <a:lnTo>
                    <a:pt x="6365" y="94"/>
                  </a:lnTo>
                  <a:lnTo>
                    <a:pt x="6412" y="186"/>
                  </a:lnTo>
                  <a:lnTo>
                    <a:pt x="6505" y="465"/>
                  </a:lnTo>
                  <a:lnTo>
                    <a:pt x="6551" y="744"/>
                  </a:lnTo>
                  <a:lnTo>
                    <a:pt x="6505" y="1023"/>
                  </a:lnTo>
                  <a:lnTo>
                    <a:pt x="6412" y="1301"/>
                  </a:lnTo>
                  <a:lnTo>
                    <a:pt x="6226" y="1534"/>
                  </a:lnTo>
                  <a:lnTo>
                    <a:pt x="5994" y="1720"/>
                  </a:lnTo>
                  <a:lnTo>
                    <a:pt x="5715" y="1812"/>
                  </a:lnTo>
                  <a:lnTo>
                    <a:pt x="5436" y="1859"/>
                  </a:lnTo>
                  <a:lnTo>
                    <a:pt x="4554" y="1859"/>
                  </a:lnTo>
                  <a:lnTo>
                    <a:pt x="4275" y="1812"/>
                  </a:lnTo>
                  <a:lnTo>
                    <a:pt x="3996" y="1720"/>
                  </a:lnTo>
                  <a:lnTo>
                    <a:pt x="3764" y="1812"/>
                  </a:lnTo>
                  <a:lnTo>
                    <a:pt x="3439" y="1859"/>
                  </a:lnTo>
                  <a:lnTo>
                    <a:pt x="2602" y="1859"/>
                  </a:lnTo>
                  <a:lnTo>
                    <a:pt x="2324" y="1812"/>
                  </a:lnTo>
                  <a:lnTo>
                    <a:pt x="2045" y="1720"/>
                  </a:lnTo>
                  <a:lnTo>
                    <a:pt x="1813" y="1534"/>
                  </a:lnTo>
                  <a:lnTo>
                    <a:pt x="1627" y="1301"/>
                  </a:lnTo>
                  <a:lnTo>
                    <a:pt x="1534" y="1023"/>
                  </a:lnTo>
                  <a:lnTo>
                    <a:pt x="1487" y="744"/>
                  </a:lnTo>
                  <a:lnTo>
                    <a:pt x="1534" y="465"/>
                  </a:lnTo>
                  <a:lnTo>
                    <a:pt x="1627" y="186"/>
                  </a:lnTo>
                  <a:lnTo>
                    <a:pt x="1673" y="94"/>
                  </a:lnTo>
                  <a:lnTo>
                    <a:pt x="651" y="94"/>
                  </a:lnTo>
                  <a:lnTo>
                    <a:pt x="512" y="47"/>
                  </a:lnTo>
                  <a:lnTo>
                    <a:pt x="1" y="2788"/>
                  </a:lnTo>
                  <a:lnTo>
                    <a:pt x="1" y="2974"/>
                  </a:lnTo>
                  <a:lnTo>
                    <a:pt x="47" y="3113"/>
                  </a:lnTo>
                  <a:lnTo>
                    <a:pt x="187" y="3206"/>
                  </a:lnTo>
                  <a:lnTo>
                    <a:pt x="373" y="3253"/>
                  </a:lnTo>
                  <a:lnTo>
                    <a:pt x="7898" y="3253"/>
                  </a:lnTo>
                  <a:lnTo>
                    <a:pt x="8038" y="3206"/>
                  </a:lnTo>
                  <a:lnTo>
                    <a:pt x="8177" y="3113"/>
                  </a:lnTo>
                  <a:lnTo>
                    <a:pt x="8270" y="2974"/>
                  </a:lnTo>
                  <a:lnTo>
                    <a:pt x="8270" y="2788"/>
                  </a:lnTo>
                  <a:lnTo>
                    <a:pt x="77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03"/>
            <p:cNvSpPr/>
            <p:nvPr/>
          </p:nvSpPr>
          <p:spPr>
            <a:xfrm>
              <a:off x="5651375" y="2960850"/>
              <a:ext cx="89450" cy="25575"/>
            </a:xfrm>
            <a:custGeom>
              <a:rect b="b" l="l" r="r" t="t"/>
              <a:pathLst>
                <a:path extrusionOk="0" h="1023" w="3578">
                  <a:moveTo>
                    <a:pt x="326" y="1"/>
                  </a:moveTo>
                  <a:lnTo>
                    <a:pt x="47" y="465"/>
                  </a:lnTo>
                  <a:lnTo>
                    <a:pt x="1" y="558"/>
                  </a:lnTo>
                  <a:lnTo>
                    <a:pt x="1" y="651"/>
                  </a:lnTo>
                  <a:lnTo>
                    <a:pt x="47" y="837"/>
                  </a:lnTo>
                  <a:lnTo>
                    <a:pt x="187" y="976"/>
                  </a:lnTo>
                  <a:lnTo>
                    <a:pt x="280" y="1023"/>
                  </a:lnTo>
                  <a:lnTo>
                    <a:pt x="1209" y="1023"/>
                  </a:lnTo>
                  <a:lnTo>
                    <a:pt x="1441" y="976"/>
                  </a:lnTo>
                  <a:lnTo>
                    <a:pt x="1534" y="837"/>
                  </a:lnTo>
                  <a:lnTo>
                    <a:pt x="1766" y="419"/>
                  </a:lnTo>
                  <a:lnTo>
                    <a:pt x="1998" y="837"/>
                  </a:lnTo>
                  <a:lnTo>
                    <a:pt x="2138" y="976"/>
                  </a:lnTo>
                  <a:lnTo>
                    <a:pt x="2324" y="1023"/>
                  </a:lnTo>
                  <a:lnTo>
                    <a:pt x="3299" y="1023"/>
                  </a:lnTo>
                  <a:lnTo>
                    <a:pt x="3392" y="976"/>
                  </a:lnTo>
                  <a:lnTo>
                    <a:pt x="3531" y="837"/>
                  </a:lnTo>
                  <a:lnTo>
                    <a:pt x="3578" y="651"/>
                  </a:lnTo>
                  <a:lnTo>
                    <a:pt x="3578" y="558"/>
                  </a:lnTo>
                  <a:lnTo>
                    <a:pt x="3531" y="465"/>
                  </a:lnTo>
                  <a:lnTo>
                    <a:pt x="3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03"/>
            <p:cNvSpPr/>
            <p:nvPr/>
          </p:nvSpPr>
          <p:spPr>
            <a:xfrm>
              <a:off x="5602600" y="2903950"/>
              <a:ext cx="48800" cy="38350"/>
            </a:xfrm>
            <a:custGeom>
              <a:rect b="b" l="l" r="r" t="t"/>
              <a:pathLst>
                <a:path extrusionOk="0" h="1534" w="1952">
                  <a:moveTo>
                    <a:pt x="372" y="0"/>
                  </a:moveTo>
                  <a:lnTo>
                    <a:pt x="233" y="47"/>
                  </a:lnTo>
                  <a:lnTo>
                    <a:pt x="140" y="140"/>
                  </a:lnTo>
                  <a:lnTo>
                    <a:pt x="47" y="233"/>
                  </a:lnTo>
                  <a:lnTo>
                    <a:pt x="1" y="372"/>
                  </a:lnTo>
                  <a:lnTo>
                    <a:pt x="1" y="1115"/>
                  </a:lnTo>
                  <a:lnTo>
                    <a:pt x="47" y="1301"/>
                  </a:lnTo>
                  <a:lnTo>
                    <a:pt x="140" y="1394"/>
                  </a:lnTo>
                  <a:lnTo>
                    <a:pt x="233" y="1487"/>
                  </a:lnTo>
                  <a:lnTo>
                    <a:pt x="372" y="1533"/>
                  </a:lnTo>
                  <a:lnTo>
                    <a:pt x="1952" y="1533"/>
                  </a:lnTo>
                  <a:lnTo>
                    <a:pt x="19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3"/>
            <p:cNvSpPr/>
            <p:nvPr/>
          </p:nvSpPr>
          <p:spPr>
            <a:xfrm>
              <a:off x="5740800" y="2903950"/>
              <a:ext cx="47650" cy="38350"/>
            </a:xfrm>
            <a:custGeom>
              <a:rect b="b" l="l" r="r" t="t"/>
              <a:pathLst>
                <a:path extrusionOk="0" h="1534" w="1906">
                  <a:moveTo>
                    <a:pt x="1" y="0"/>
                  </a:moveTo>
                  <a:lnTo>
                    <a:pt x="1" y="1533"/>
                  </a:lnTo>
                  <a:lnTo>
                    <a:pt x="1534" y="1533"/>
                  </a:lnTo>
                  <a:lnTo>
                    <a:pt x="1673" y="1487"/>
                  </a:lnTo>
                  <a:lnTo>
                    <a:pt x="1813" y="1394"/>
                  </a:lnTo>
                  <a:lnTo>
                    <a:pt x="1906" y="1301"/>
                  </a:lnTo>
                  <a:lnTo>
                    <a:pt x="1906" y="1115"/>
                  </a:lnTo>
                  <a:lnTo>
                    <a:pt x="1906" y="372"/>
                  </a:lnTo>
                  <a:lnTo>
                    <a:pt x="1906" y="233"/>
                  </a:lnTo>
                  <a:lnTo>
                    <a:pt x="1813" y="140"/>
                  </a:lnTo>
                  <a:lnTo>
                    <a:pt x="1673" y="47"/>
                  </a:lnTo>
                  <a:lnTo>
                    <a:pt x="1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03"/>
            <p:cNvSpPr/>
            <p:nvPr/>
          </p:nvSpPr>
          <p:spPr>
            <a:xfrm>
              <a:off x="5536400" y="2762250"/>
              <a:ext cx="126625" cy="235800"/>
            </a:xfrm>
            <a:custGeom>
              <a:rect b="b" l="l" r="r" t="t"/>
              <a:pathLst>
                <a:path extrusionOk="0" h="9432" w="5065">
                  <a:moveTo>
                    <a:pt x="2323" y="1"/>
                  </a:moveTo>
                  <a:lnTo>
                    <a:pt x="1812" y="140"/>
                  </a:lnTo>
                  <a:lnTo>
                    <a:pt x="1394" y="279"/>
                  </a:lnTo>
                  <a:lnTo>
                    <a:pt x="976" y="558"/>
                  </a:lnTo>
                  <a:lnTo>
                    <a:pt x="651" y="883"/>
                  </a:lnTo>
                  <a:lnTo>
                    <a:pt x="372" y="1255"/>
                  </a:lnTo>
                  <a:lnTo>
                    <a:pt x="140" y="1673"/>
                  </a:lnTo>
                  <a:lnTo>
                    <a:pt x="47" y="2138"/>
                  </a:lnTo>
                  <a:lnTo>
                    <a:pt x="1" y="2649"/>
                  </a:lnTo>
                  <a:lnTo>
                    <a:pt x="1" y="9059"/>
                  </a:lnTo>
                  <a:lnTo>
                    <a:pt x="1" y="9199"/>
                  </a:lnTo>
                  <a:lnTo>
                    <a:pt x="94" y="9292"/>
                  </a:lnTo>
                  <a:lnTo>
                    <a:pt x="186" y="9385"/>
                  </a:lnTo>
                  <a:lnTo>
                    <a:pt x="372" y="9431"/>
                  </a:lnTo>
                  <a:lnTo>
                    <a:pt x="1812" y="9431"/>
                  </a:lnTo>
                  <a:lnTo>
                    <a:pt x="2184" y="7526"/>
                  </a:lnTo>
                  <a:lnTo>
                    <a:pt x="2045" y="7387"/>
                  </a:lnTo>
                  <a:lnTo>
                    <a:pt x="1998" y="7201"/>
                  </a:lnTo>
                  <a:lnTo>
                    <a:pt x="1905" y="7015"/>
                  </a:lnTo>
                  <a:lnTo>
                    <a:pt x="1905" y="6783"/>
                  </a:lnTo>
                  <a:lnTo>
                    <a:pt x="1905" y="6040"/>
                  </a:lnTo>
                  <a:lnTo>
                    <a:pt x="1952" y="5715"/>
                  </a:lnTo>
                  <a:lnTo>
                    <a:pt x="2091" y="5436"/>
                  </a:lnTo>
                  <a:lnTo>
                    <a:pt x="2323" y="5204"/>
                  </a:lnTo>
                  <a:lnTo>
                    <a:pt x="2556" y="5018"/>
                  </a:lnTo>
                  <a:lnTo>
                    <a:pt x="2277" y="3438"/>
                  </a:lnTo>
                  <a:lnTo>
                    <a:pt x="2277" y="3299"/>
                  </a:lnTo>
                  <a:lnTo>
                    <a:pt x="2323" y="3160"/>
                  </a:lnTo>
                  <a:lnTo>
                    <a:pt x="2463" y="3067"/>
                  </a:lnTo>
                  <a:lnTo>
                    <a:pt x="2602" y="3020"/>
                  </a:lnTo>
                  <a:lnTo>
                    <a:pt x="2742" y="3020"/>
                  </a:lnTo>
                  <a:lnTo>
                    <a:pt x="2881" y="3067"/>
                  </a:lnTo>
                  <a:lnTo>
                    <a:pt x="2974" y="3206"/>
                  </a:lnTo>
                  <a:lnTo>
                    <a:pt x="3020" y="3345"/>
                  </a:lnTo>
                  <a:lnTo>
                    <a:pt x="3299" y="4925"/>
                  </a:lnTo>
                  <a:lnTo>
                    <a:pt x="5064" y="4925"/>
                  </a:lnTo>
                  <a:lnTo>
                    <a:pt x="2277" y="47"/>
                  </a:lnTo>
                  <a:lnTo>
                    <a:pt x="2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03"/>
            <p:cNvSpPr/>
            <p:nvPr/>
          </p:nvSpPr>
          <p:spPr>
            <a:xfrm>
              <a:off x="5614225" y="2719275"/>
              <a:ext cx="113825" cy="166100"/>
            </a:xfrm>
            <a:custGeom>
              <a:rect b="b" l="l" r="r" t="t"/>
              <a:pathLst>
                <a:path extrusionOk="0" h="6644" w="4553">
                  <a:moveTo>
                    <a:pt x="790" y="1"/>
                  </a:moveTo>
                  <a:lnTo>
                    <a:pt x="0" y="1720"/>
                  </a:lnTo>
                  <a:lnTo>
                    <a:pt x="2834" y="6644"/>
                  </a:lnTo>
                  <a:lnTo>
                    <a:pt x="4553" y="6644"/>
                  </a:lnTo>
                  <a:lnTo>
                    <a:pt x="7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3"/>
            <p:cNvSpPr/>
            <p:nvPr/>
          </p:nvSpPr>
          <p:spPr>
            <a:xfrm>
              <a:off x="5669975" y="2903950"/>
              <a:ext cx="52275" cy="38350"/>
            </a:xfrm>
            <a:custGeom>
              <a:rect b="b" l="l" r="r" t="t"/>
              <a:pathLst>
                <a:path extrusionOk="0" h="1534" w="2091">
                  <a:moveTo>
                    <a:pt x="0" y="0"/>
                  </a:moveTo>
                  <a:lnTo>
                    <a:pt x="0" y="1533"/>
                  </a:lnTo>
                  <a:lnTo>
                    <a:pt x="2091" y="1533"/>
                  </a:lnTo>
                  <a:lnTo>
                    <a:pt x="2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3"/>
            <p:cNvSpPr/>
            <p:nvPr/>
          </p:nvSpPr>
          <p:spPr>
            <a:xfrm>
              <a:off x="5738475" y="2762250"/>
              <a:ext cx="117325" cy="235800"/>
            </a:xfrm>
            <a:custGeom>
              <a:rect b="b" l="l" r="r" t="t"/>
              <a:pathLst>
                <a:path extrusionOk="0" h="9432" w="4693">
                  <a:moveTo>
                    <a:pt x="2370" y="1"/>
                  </a:moveTo>
                  <a:lnTo>
                    <a:pt x="2370" y="47"/>
                  </a:lnTo>
                  <a:lnTo>
                    <a:pt x="1" y="4182"/>
                  </a:lnTo>
                  <a:lnTo>
                    <a:pt x="419" y="4925"/>
                  </a:lnTo>
                  <a:lnTo>
                    <a:pt x="1580" y="4925"/>
                  </a:lnTo>
                  <a:lnTo>
                    <a:pt x="1859" y="3345"/>
                  </a:lnTo>
                  <a:lnTo>
                    <a:pt x="1906" y="3206"/>
                  </a:lnTo>
                  <a:lnTo>
                    <a:pt x="1999" y="3067"/>
                  </a:lnTo>
                  <a:lnTo>
                    <a:pt x="2138" y="3020"/>
                  </a:lnTo>
                  <a:lnTo>
                    <a:pt x="2324" y="3020"/>
                  </a:lnTo>
                  <a:lnTo>
                    <a:pt x="2463" y="3067"/>
                  </a:lnTo>
                  <a:lnTo>
                    <a:pt x="2556" y="3160"/>
                  </a:lnTo>
                  <a:lnTo>
                    <a:pt x="2602" y="3299"/>
                  </a:lnTo>
                  <a:lnTo>
                    <a:pt x="2602" y="3438"/>
                  </a:lnTo>
                  <a:lnTo>
                    <a:pt x="2277" y="5157"/>
                  </a:lnTo>
                  <a:lnTo>
                    <a:pt x="2510" y="5297"/>
                  </a:lnTo>
                  <a:lnTo>
                    <a:pt x="2649" y="5529"/>
                  </a:lnTo>
                  <a:lnTo>
                    <a:pt x="2742" y="5761"/>
                  </a:lnTo>
                  <a:lnTo>
                    <a:pt x="2788" y="6040"/>
                  </a:lnTo>
                  <a:lnTo>
                    <a:pt x="2788" y="6783"/>
                  </a:lnTo>
                  <a:lnTo>
                    <a:pt x="2742" y="7015"/>
                  </a:lnTo>
                  <a:lnTo>
                    <a:pt x="2695" y="7248"/>
                  </a:lnTo>
                  <a:lnTo>
                    <a:pt x="3067" y="9431"/>
                  </a:lnTo>
                  <a:lnTo>
                    <a:pt x="4321" y="9431"/>
                  </a:lnTo>
                  <a:lnTo>
                    <a:pt x="4461" y="9385"/>
                  </a:lnTo>
                  <a:lnTo>
                    <a:pt x="4600" y="9292"/>
                  </a:lnTo>
                  <a:lnTo>
                    <a:pt x="4647" y="9199"/>
                  </a:lnTo>
                  <a:lnTo>
                    <a:pt x="4693" y="9059"/>
                  </a:lnTo>
                  <a:lnTo>
                    <a:pt x="4693" y="2649"/>
                  </a:lnTo>
                  <a:lnTo>
                    <a:pt x="4647" y="2138"/>
                  </a:lnTo>
                  <a:lnTo>
                    <a:pt x="4507" y="1673"/>
                  </a:lnTo>
                  <a:lnTo>
                    <a:pt x="4321" y="1255"/>
                  </a:lnTo>
                  <a:lnTo>
                    <a:pt x="4043" y="883"/>
                  </a:lnTo>
                  <a:lnTo>
                    <a:pt x="3671" y="558"/>
                  </a:lnTo>
                  <a:lnTo>
                    <a:pt x="3299" y="279"/>
                  </a:lnTo>
                  <a:lnTo>
                    <a:pt x="2835" y="140"/>
                  </a:lnTo>
                  <a:lnTo>
                    <a:pt x="2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3"/>
            <p:cNvSpPr/>
            <p:nvPr/>
          </p:nvSpPr>
          <p:spPr>
            <a:xfrm>
              <a:off x="5654875" y="2719275"/>
              <a:ext cx="81325" cy="72050"/>
            </a:xfrm>
            <a:custGeom>
              <a:rect b="b" l="l" r="r" t="t"/>
              <a:pathLst>
                <a:path extrusionOk="0" h="2882" w="3253">
                  <a:moveTo>
                    <a:pt x="0" y="1"/>
                  </a:moveTo>
                  <a:lnTo>
                    <a:pt x="1626" y="2881"/>
                  </a:lnTo>
                  <a:lnTo>
                    <a:pt x="32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3"/>
            <p:cNvSpPr/>
            <p:nvPr/>
          </p:nvSpPr>
          <p:spPr>
            <a:xfrm>
              <a:off x="5707125" y="2719275"/>
              <a:ext cx="69700" cy="128950"/>
            </a:xfrm>
            <a:custGeom>
              <a:rect b="b" l="l" r="r" t="t"/>
              <a:pathLst>
                <a:path extrusionOk="0" h="5158" w="2788">
                  <a:moveTo>
                    <a:pt x="2045" y="1"/>
                  </a:moveTo>
                  <a:lnTo>
                    <a:pt x="1" y="3624"/>
                  </a:lnTo>
                  <a:lnTo>
                    <a:pt x="837" y="5157"/>
                  </a:lnTo>
                  <a:lnTo>
                    <a:pt x="2788" y="1720"/>
                  </a:lnTo>
                  <a:lnTo>
                    <a:pt x="2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103"/>
          <p:cNvGrpSpPr/>
          <p:nvPr/>
        </p:nvGrpSpPr>
        <p:grpSpPr>
          <a:xfrm>
            <a:off x="7805019" y="2613350"/>
            <a:ext cx="319400" cy="227650"/>
            <a:chOff x="7039250" y="2765750"/>
            <a:chExt cx="319400" cy="227650"/>
          </a:xfrm>
        </p:grpSpPr>
        <p:sp>
          <p:nvSpPr>
            <p:cNvPr id="1307" name="Google Shape;1307;p103"/>
            <p:cNvSpPr/>
            <p:nvPr/>
          </p:nvSpPr>
          <p:spPr>
            <a:xfrm>
              <a:off x="7281975" y="2936450"/>
              <a:ext cx="26750" cy="41850"/>
            </a:xfrm>
            <a:custGeom>
              <a:rect b="b" l="l" r="r" t="t"/>
              <a:pathLst>
                <a:path extrusionOk="0" h="1674" w="1070">
                  <a:moveTo>
                    <a:pt x="1069" y="1"/>
                  </a:moveTo>
                  <a:lnTo>
                    <a:pt x="791" y="94"/>
                  </a:lnTo>
                  <a:lnTo>
                    <a:pt x="512" y="94"/>
                  </a:lnTo>
                  <a:lnTo>
                    <a:pt x="419" y="140"/>
                  </a:lnTo>
                  <a:lnTo>
                    <a:pt x="326" y="140"/>
                  </a:lnTo>
                  <a:lnTo>
                    <a:pt x="280" y="233"/>
                  </a:lnTo>
                  <a:lnTo>
                    <a:pt x="233" y="326"/>
                  </a:lnTo>
                  <a:lnTo>
                    <a:pt x="1" y="1673"/>
                  </a:lnTo>
                  <a:lnTo>
                    <a:pt x="419" y="1673"/>
                  </a:lnTo>
                  <a:lnTo>
                    <a:pt x="651" y="1627"/>
                  </a:lnTo>
                  <a:lnTo>
                    <a:pt x="883" y="1488"/>
                  </a:lnTo>
                  <a:lnTo>
                    <a:pt x="1023" y="1302"/>
                  </a:lnTo>
                  <a:lnTo>
                    <a:pt x="1069" y="1023"/>
                  </a:lnTo>
                  <a:lnTo>
                    <a:pt x="1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3"/>
            <p:cNvSpPr/>
            <p:nvPr/>
          </p:nvSpPr>
          <p:spPr>
            <a:xfrm>
              <a:off x="7088025" y="2936450"/>
              <a:ext cx="27900" cy="41850"/>
            </a:xfrm>
            <a:custGeom>
              <a:rect b="b" l="l" r="r" t="t"/>
              <a:pathLst>
                <a:path extrusionOk="0" h="1674" w="1116">
                  <a:moveTo>
                    <a:pt x="1" y="1"/>
                  </a:moveTo>
                  <a:lnTo>
                    <a:pt x="1" y="1023"/>
                  </a:lnTo>
                  <a:lnTo>
                    <a:pt x="47" y="1302"/>
                  </a:lnTo>
                  <a:lnTo>
                    <a:pt x="187" y="1488"/>
                  </a:lnTo>
                  <a:lnTo>
                    <a:pt x="372" y="1627"/>
                  </a:lnTo>
                  <a:lnTo>
                    <a:pt x="651" y="1673"/>
                  </a:lnTo>
                  <a:lnTo>
                    <a:pt x="1116" y="1673"/>
                  </a:lnTo>
                  <a:lnTo>
                    <a:pt x="837" y="326"/>
                  </a:lnTo>
                  <a:lnTo>
                    <a:pt x="837" y="233"/>
                  </a:lnTo>
                  <a:lnTo>
                    <a:pt x="744" y="140"/>
                  </a:lnTo>
                  <a:lnTo>
                    <a:pt x="698" y="94"/>
                  </a:lnTo>
                  <a:lnTo>
                    <a:pt x="605" y="94"/>
                  </a:lnTo>
                  <a:lnTo>
                    <a:pt x="279" y="4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3"/>
            <p:cNvSpPr/>
            <p:nvPr/>
          </p:nvSpPr>
          <p:spPr>
            <a:xfrm>
              <a:off x="7334250" y="2862125"/>
              <a:ext cx="17450" cy="38350"/>
            </a:xfrm>
            <a:custGeom>
              <a:rect b="b" l="l" r="r" t="t"/>
              <a:pathLst>
                <a:path extrusionOk="0" h="1534" w="698">
                  <a:moveTo>
                    <a:pt x="0" y="1"/>
                  </a:moveTo>
                  <a:lnTo>
                    <a:pt x="0" y="1394"/>
                  </a:lnTo>
                  <a:lnTo>
                    <a:pt x="326" y="1487"/>
                  </a:lnTo>
                  <a:lnTo>
                    <a:pt x="604" y="1534"/>
                  </a:lnTo>
                  <a:lnTo>
                    <a:pt x="651" y="1487"/>
                  </a:lnTo>
                  <a:lnTo>
                    <a:pt x="697" y="1441"/>
                  </a:lnTo>
                  <a:lnTo>
                    <a:pt x="6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3"/>
            <p:cNvSpPr/>
            <p:nvPr/>
          </p:nvSpPr>
          <p:spPr>
            <a:xfrm>
              <a:off x="7048550" y="2862125"/>
              <a:ext cx="13950" cy="38350"/>
            </a:xfrm>
            <a:custGeom>
              <a:rect b="b" l="l" r="r" t="t"/>
              <a:pathLst>
                <a:path extrusionOk="0" h="1534" w="558">
                  <a:moveTo>
                    <a:pt x="0" y="1"/>
                  </a:moveTo>
                  <a:lnTo>
                    <a:pt x="0" y="1441"/>
                  </a:lnTo>
                  <a:lnTo>
                    <a:pt x="0" y="1487"/>
                  </a:lnTo>
                  <a:lnTo>
                    <a:pt x="47" y="1534"/>
                  </a:lnTo>
                  <a:lnTo>
                    <a:pt x="325" y="1487"/>
                  </a:lnTo>
                  <a:lnTo>
                    <a:pt x="558" y="1441"/>
                  </a:lnTo>
                  <a:lnTo>
                    <a:pt x="5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3"/>
            <p:cNvSpPr/>
            <p:nvPr/>
          </p:nvSpPr>
          <p:spPr>
            <a:xfrm>
              <a:off x="7207650" y="2779675"/>
              <a:ext cx="108050" cy="213725"/>
            </a:xfrm>
            <a:custGeom>
              <a:rect b="b" l="l" r="r" t="t"/>
              <a:pathLst>
                <a:path extrusionOk="0" h="8549" w="4322">
                  <a:moveTo>
                    <a:pt x="1255" y="0"/>
                  </a:moveTo>
                  <a:lnTo>
                    <a:pt x="930" y="233"/>
                  </a:lnTo>
                  <a:lnTo>
                    <a:pt x="605" y="511"/>
                  </a:lnTo>
                  <a:lnTo>
                    <a:pt x="326" y="790"/>
                  </a:lnTo>
                  <a:lnTo>
                    <a:pt x="94" y="1162"/>
                  </a:lnTo>
                  <a:lnTo>
                    <a:pt x="1" y="1255"/>
                  </a:lnTo>
                  <a:lnTo>
                    <a:pt x="1" y="2881"/>
                  </a:lnTo>
                  <a:lnTo>
                    <a:pt x="233" y="2881"/>
                  </a:lnTo>
                  <a:lnTo>
                    <a:pt x="326" y="2927"/>
                  </a:lnTo>
                  <a:lnTo>
                    <a:pt x="419" y="2974"/>
                  </a:lnTo>
                  <a:lnTo>
                    <a:pt x="465" y="3113"/>
                  </a:lnTo>
                  <a:lnTo>
                    <a:pt x="512" y="3252"/>
                  </a:lnTo>
                  <a:lnTo>
                    <a:pt x="465" y="3392"/>
                  </a:lnTo>
                  <a:lnTo>
                    <a:pt x="372" y="3485"/>
                  </a:lnTo>
                  <a:lnTo>
                    <a:pt x="186" y="3717"/>
                  </a:lnTo>
                  <a:lnTo>
                    <a:pt x="372" y="3903"/>
                  </a:lnTo>
                  <a:lnTo>
                    <a:pt x="465" y="4042"/>
                  </a:lnTo>
                  <a:lnTo>
                    <a:pt x="512" y="4181"/>
                  </a:lnTo>
                  <a:lnTo>
                    <a:pt x="465" y="4321"/>
                  </a:lnTo>
                  <a:lnTo>
                    <a:pt x="372" y="4460"/>
                  </a:lnTo>
                  <a:lnTo>
                    <a:pt x="279" y="4553"/>
                  </a:lnTo>
                  <a:lnTo>
                    <a:pt x="1" y="4553"/>
                  </a:lnTo>
                  <a:lnTo>
                    <a:pt x="1" y="5389"/>
                  </a:lnTo>
                  <a:lnTo>
                    <a:pt x="233" y="5389"/>
                  </a:lnTo>
                  <a:lnTo>
                    <a:pt x="326" y="5436"/>
                  </a:lnTo>
                  <a:lnTo>
                    <a:pt x="419" y="5529"/>
                  </a:lnTo>
                  <a:lnTo>
                    <a:pt x="465" y="5622"/>
                  </a:lnTo>
                  <a:lnTo>
                    <a:pt x="512" y="5761"/>
                  </a:lnTo>
                  <a:lnTo>
                    <a:pt x="465" y="5900"/>
                  </a:lnTo>
                  <a:lnTo>
                    <a:pt x="372" y="6040"/>
                  </a:lnTo>
                  <a:lnTo>
                    <a:pt x="186" y="6226"/>
                  </a:lnTo>
                  <a:lnTo>
                    <a:pt x="372" y="6411"/>
                  </a:lnTo>
                  <a:lnTo>
                    <a:pt x="465" y="6551"/>
                  </a:lnTo>
                  <a:lnTo>
                    <a:pt x="512" y="6690"/>
                  </a:lnTo>
                  <a:lnTo>
                    <a:pt x="465" y="6829"/>
                  </a:lnTo>
                  <a:lnTo>
                    <a:pt x="372" y="6969"/>
                  </a:lnTo>
                  <a:lnTo>
                    <a:pt x="279" y="7062"/>
                  </a:lnTo>
                  <a:lnTo>
                    <a:pt x="140" y="7108"/>
                  </a:lnTo>
                  <a:lnTo>
                    <a:pt x="1" y="7062"/>
                  </a:lnTo>
                  <a:lnTo>
                    <a:pt x="1" y="8455"/>
                  </a:lnTo>
                  <a:lnTo>
                    <a:pt x="186" y="8548"/>
                  </a:lnTo>
                  <a:lnTo>
                    <a:pt x="1487" y="8548"/>
                  </a:lnTo>
                  <a:lnTo>
                    <a:pt x="1720" y="8502"/>
                  </a:lnTo>
                  <a:lnTo>
                    <a:pt x="1952" y="8409"/>
                  </a:lnTo>
                  <a:lnTo>
                    <a:pt x="2091" y="8177"/>
                  </a:lnTo>
                  <a:lnTo>
                    <a:pt x="2184" y="7944"/>
                  </a:lnTo>
                  <a:lnTo>
                    <a:pt x="2463" y="6458"/>
                  </a:lnTo>
                  <a:lnTo>
                    <a:pt x="2509" y="6272"/>
                  </a:lnTo>
                  <a:lnTo>
                    <a:pt x="2602" y="6133"/>
                  </a:lnTo>
                  <a:lnTo>
                    <a:pt x="2695" y="5993"/>
                  </a:lnTo>
                  <a:lnTo>
                    <a:pt x="2834" y="5854"/>
                  </a:lnTo>
                  <a:lnTo>
                    <a:pt x="2974" y="5761"/>
                  </a:lnTo>
                  <a:lnTo>
                    <a:pt x="3113" y="5668"/>
                  </a:lnTo>
                  <a:lnTo>
                    <a:pt x="3299" y="5622"/>
                  </a:lnTo>
                  <a:lnTo>
                    <a:pt x="3624" y="5622"/>
                  </a:lnTo>
                  <a:lnTo>
                    <a:pt x="3810" y="5575"/>
                  </a:lnTo>
                  <a:lnTo>
                    <a:pt x="3949" y="5482"/>
                  </a:lnTo>
                  <a:lnTo>
                    <a:pt x="4089" y="5389"/>
                  </a:lnTo>
                  <a:lnTo>
                    <a:pt x="4182" y="5250"/>
                  </a:lnTo>
                  <a:lnTo>
                    <a:pt x="4275" y="5111"/>
                  </a:lnTo>
                  <a:lnTo>
                    <a:pt x="4321" y="4925"/>
                  </a:lnTo>
                  <a:lnTo>
                    <a:pt x="4321" y="4739"/>
                  </a:lnTo>
                  <a:lnTo>
                    <a:pt x="4321" y="3299"/>
                  </a:lnTo>
                  <a:lnTo>
                    <a:pt x="3206" y="3299"/>
                  </a:lnTo>
                  <a:lnTo>
                    <a:pt x="2788" y="3252"/>
                  </a:lnTo>
                  <a:lnTo>
                    <a:pt x="2463" y="3159"/>
                  </a:lnTo>
                  <a:lnTo>
                    <a:pt x="2091" y="2974"/>
                  </a:lnTo>
                  <a:lnTo>
                    <a:pt x="1812" y="2741"/>
                  </a:lnTo>
                  <a:lnTo>
                    <a:pt x="1580" y="2463"/>
                  </a:lnTo>
                  <a:lnTo>
                    <a:pt x="1394" y="2091"/>
                  </a:lnTo>
                  <a:lnTo>
                    <a:pt x="1301" y="1766"/>
                  </a:lnTo>
                  <a:lnTo>
                    <a:pt x="1255" y="1348"/>
                  </a:lnTo>
                  <a:lnTo>
                    <a:pt x="1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03"/>
            <p:cNvSpPr/>
            <p:nvPr/>
          </p:nvSpPr>
          <p:spPr>
            <a:xfrm>
              <a:off x="7081050" y="2779675"/>
              <a:ext cx="109200" cy="213725"/>
            </a:xfrm>
            <a:custGeom>
              <a:rect b="b" l="l" r="r" t="t"/>
              <a:pathLst>
                <a:path extrusionOk="0" h="8549" w="4368">
                  <a:moveTo>
                    <a:pt x="3113" y="0"/>
                  </a:moveTo>
                  <a:lnTo>
                    <a:pt x="3113" y="1255"/>
                  </a:lnTo>
                  <a:lnTo>
                    <a:pt x="3067" y="1673"/>
                  </a:lnTo>
                  <a:lnTo>
                    <a:pt x="2928" y="2045"/>
                  </a:lnTo>
                  <a:lnTo>
                    <a:pt x="2742" y="2416"/>
                  </a:lnTo>
                  <a:lnTo>
                    <a:pt x="2510" y="2695"/>
                  </a:lnTo>
                  <a:lnTo>
                    <a:pt x="2184" y="2974"/>
                  </a:lnTo>
                  <a:lnTo>
                    <a:pt x="1859" y="3159"/>
                  </a:lnTo>
                  <a:lnTo>
                    <a:pt x="1488" y="3252"/>
                  </a:lnTo>
                  <a:lnTo>
                    <a:pt x="1069" y="3299"/>
                  </a:lnTo>
                  <a:lnTo>
                    <a:pt x="1" y="3299"/>
                  </a:lnTo>
                  <a:lnTo>
                    <a:pt x="1" y="4739"/>
                  </a:lnTo>
                  <a:lnTo>
                    <a:pt x="47" y="4925"/>
                  </a:lnTo>
                  <a:lnTo>
                    <a:pt x="94" y="5111"/>
                  </a:lnTo>
                  <a:lnTo>
                    <a:pt x="187" y="5250"/>
                  </a:lnTo>
                  <a:lnTo>
                    <a:pt x="280" y="5389"/>
                  </a:lnTo>
                  <a:lnTo>
                    <a:pt x="419" y="5482"/>
                  </a:lnTo>
                  <a:lnTo>
                    <a:pt x="558" y="5575"/>
                  </a:lnTo>
                  <a:lnTo>
                    <a:pt x="698" y="5622"/>
                  </a:lnTo>
                  <a:lnTo>
                    <a:pt x="1069" y="5622"/>
                  </a:lnTo>
                  <a:lnTo>
                    <a:pt x="1209" y="5668"/>
                  </a:lnTo>
                  <a:lnTo>
                    <a:pt x="1395" y="5761"/>
                  </a:lnTo>
                  <a:lnTo>
                    <a:pt x="1534" y="5854"/>
                  </a:lnTo>
                  <a:lnTo>
                    <a:pt x="1627" y="5993"/>
                  </a:lnTo>
                  <a:lnTo>
                    <a:pt x="1766" y="6133"/>
                  </a:lnTo>
                  <a:lnTo>
                    <a:pt x="1813" y="6272"/>
                  </a:lnTo>
                  <a:lnTo>
                    <a:pt x="1859" y="6458"/>
                  </a:lnTo>
                  <a:lnTo>
                    <a:pt x="2138" y="7944"/>
                  </a:lnTo>
                  <a:lnTo>
                    <a:pt x="2231" y="8177"/>
                  </a:lnTo>
                  <a:lnTo>
                    <a:pt x="2417" y="8409"/>
                  </a:lnTo>
                  <a:lnTo>
                    <a:pt x="2602" y="8502"/>
                  </a:lnTo>
                  <a:lnTo>
                    <a:pt x="2881" y="8548"/>
                  </a:lnTo>
                  <a:lnTo>
                    <a:pt x="4182" y="8548"/>
                  </a:lnTo>
                  <a:lnTo>
                    <a:pt x="4368" y="8455"/>
                  </a:lnTo>
                  <a:lnTo>
                    <a:pt x="4368" y="7062"/>
                  </a:lnTo>
                  <a:lnTo>
                    <a:pt x="4228" y="7108"/>
                  </a:lnTo>
                  <a:lnTo>
                    <a:pt x="4089" y="7062"/>
                  </a:lnTo>
                  <a:lnTo>
                    <a:pt x="3950" y="6969"/>
                  </a:lnTo>
                  <a:lnTo>
                    <a:pt x="3857" y="6829"/>
                  </a:lnTo>
                  <a:lnTo>
                    <a:pt x="3857" y="6690"/>
                  </a:lnTo>
                  <a:lnTo>
                    <a:pt x="3903" y="6551"/>
                  </a:lnTo>
                  <a:lnTo>
                    <a:pt x="3950" y="6411"/>
                  </a:lnTo>
                  <a:lnTo>
                    <a:pt x="4182" y="6226"/>
                  </a:lnTo>
                  <a:lnTo>
                    <a:pt x="3950" y="6040"/>
                  </a:lnTo>
                  <a:lnTo>
                    <a:pt x="3903" y="5900"/>
                  </a:lnTo>
                  <a:lnTo>
                    <a:pt x="3857" y="5761"/>
                  </a:lnTo>
                  <a:lnTo>
                    <a:pt x="3857" y="5622"/>
                  </a:lnTo>
                  <a:lnTo>
                    <a:pt x="3950" y="5482"/>
                  </a:lnTo>
                  <a:lnTo>
                    <a:pt x="4043" y="5436"/>
                  </a:lnTo>
                  <a:lnTo>
                    <a:pt x="4136" y="5389"/>
                  </a:lnTo>
                  <a:lnTo>
                    <a:pt x="4368" y="5389"/>
                  </a:lnTo>
                  <a:lnTo>
                    <a:pt x="4368" y="4553"/>
                  </a:lnTo>
                  <a:lnTo>
                    <a:pt x="4089" y="4553"/>
                  </a:lnTo>
                  <a:lnTo>
                    <a:pt x="3950" y="4460"/>
                  </a:lnTo>
                  <a:lnTo>
                    <a:pt x="3857" y="4321"/>
                  </a:lnTo>
                  <a:lnTo>
                    <a:pt x="3857" y="4181"/>
                  </a:lnTo>
                  <a:lnTo>
                    <a:pt x="3903" y="4042"/>
                  </a:lnTo>
                  <a:lnTo>
                    <a:pt x="3950" y="3903"/>
                  </a:lnTo>
                  <a:lnTo>
                    <a:pt x="4182" y="3717"/>
                  </a:lnTo>
                  <a:lnTo>
                    <a:pt x="3950" y="3485"/>
                  </a:lnTo>
                  <a:lnTo>
                    <a:pt x="3903" y="3392"/>
                  </a:lnTo>
                  <a:lnTo>
                    <a:pt x="3857" y="3252"/>
                  </a:lnTo>
                  <a:lnTo>
                    <a:pt x="3857" y="3113"/>
                  </a:lnTo>
                  <a:lnTo>
                    <a:pt x="3950" y="2974"/>
                  </a:lnTo>
                  <a:lnTo>
                    <a:pt x="4043" y="2881"/>
                  </a:lnTo>
                  <a:lnTo>
                    <a:pt x="4136" y="2881"/>
                  </a:lnTo>
                  <a:lnTo>
                    <a:pt x="4228" y="2834"/>
                  </a:lnTo>
                  <a:lnTo>
                    <a:pt x="4368" y="2881"/>
                  </a:lnTo>
                  <a:lnTo>
                    <a:pt x="4368" y="1255"/>
                  </a:lnTo>
                  <a:lnTo>
                    <a:pt x="4275" y="1162"/>
                  </a:lnTo>
                  <a:lnTo>
                    <a:pt x="4043" y="790"/>
                  </a:lnTo>
                  <a:lnTo>
                    <a:pt x="3764" y="511"/>
                  </a:lnTo>
                  <a:lnTo>
                    <a:pt x="3439" y="233"/>
                  </a:lnTo>
                  <a:lnTo>
                    <a:pt x="3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3"/>
            <p:cNvSpPr/>
            <p:nvPr/>
          </p:nvSpPr>
          <p:spPr>
            <a:xfrm>
              <a:off x="7257600" y="2765750"/>
              <a:ext cx="101050" cy="77825"/>
            </a:xfrm>
            <a:custGeom>
              <a:rect b="b" l="l" r="r" t="t"/>
              <a:pathLst>
                <a:path extrusionOk="0" h="3113" w="4042">
                  <a:moveTo>
                    <a:pt x="233" y="0"/>
                  </a:moveTo>
                  <a:lnTo>
                    <a:pt x="93" y="93"/>
                  </a:lnTo>
                  <a:lnTo>
                    <a:pt x="47" y="232"/>
                  </a:lnTo>
                  <a:lnTo>
                    <a:pt x="0" y="372"/>
                  </a:lnTo>
                  <a:lnTo>
                    <a:pt x="0" y="1905"/>
                  </a:lnTo>
                  <a:lnTo>
                    <a:pt x="47" y="2137"/>
                  </a:lnTo>
                  <a:lnTo>
                    <a:pt x="93" y="2369"/>
                  </a:lnTo>
                  <a:lnTo>
                    <a:pt x="186" y="2602"/>
                  </a:lnTo>
                  <a:lnTo>
                    <a:pt x="372" y="2741"/>
                  </a:lnTo>
                  <a:lnTo>
                    <a:pt x="511" y="2927"/>
                  </a:lnTo>
                  <a:lnTo>
                    <a:pt x="744" y="3020"/>
                  </a:lnTo>
                  <a:lnTo>
                    <a:pt x="976" y="3066"/>
                  </a:lnTo>
                  <a:lnTo>
                    <a:pt x="1208" y="3113"/>
                  </a:lnTo>
                  <a:lnTo>
                    <a:pt x="3903" y="3113"/>
                  </a:lnTo>
                  <a:lnTo>
                    <a:pt x="3995" y="3066"/>
                  </a:lnTo>
                  <a:lnTo>
                    <a:pt x="4042" y="2973"/>
                  </a:lnTo>
                  <a:lnTo>
                    <a:pt x="4042" y="2927"/>
                  </a:lnTo>
                  <a:lnTo>
                    <a:pt x="4042" y="2602"/>
                  </a:lnTo>
                  <a:lnTo>
                    <a:pt x="3995" y="2323"/>
                  </a:lnTo>
                  <a:lnTo>
                    <a:pt x="3903" y="2044"/>
                  </a:lnTo>
                  <a:lnTo>
                    <a:pt x="3810" y="1765"/>
                  </a:lnTo>
                  <a:lnTo>
                    <a:pt x="3577" y="1301"/>
                  </a:lnTo>
                  <a:lnTo>
                    <a:pt x="3206" y="836"/>
                  </a:lnTo>
                  <a:lnTo>
                    <a:pt x="2741" y="511"/>
                  </a:lnTo>
                  <a:lnTo>
                    <a:pt x="2277" y="232"/>
                  </a:lnTo>
                  <a:lnTo>
                    <a:pt x="1998" y="139"/>
                  </a:lnTo>
                  <a:lnTo>
                    <a:pt x="1719" y="46"/>
                  </a:lnTo>
                  <a:lnTo>
                    <a:pt x="14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3"/>
            <p:cNvSpPr/>
            <p:nvPr/>
          </p:nvSpPr>
          <p:spPr>
            <a:xfrm>
              <a:off x="7039250" y="2765750"/>
              <a:ext cx="101075" cy="77825"/>
            </a:xfrm>
            <a:custGeom>
              <a:rect b="b" l="l" r="r" t="t"/>
              <a:pathLst>
                <a:path extrusionOk="0" h="3113" w="4043">
                  <a:moveTo>
                    <a:pt x="3067" y="0"/>
                  </a:moveTo>
                  <a:lnTo>
                    <a:pt x="2509" y="46"/>
                  </a:lnTo>
                  <a:lnTo>
                    <a:pt x="1952" y="186"/>
                  </a:lnTo>
                  <a:lnTo>
                    <a:pt x="1487" y="418"/>
                  </a:lnTo>
                  <a:lnTo>
                    <a:pt x="1023" y="743"/>
                  </a:lnTo>
                  <a:lnTo>
                    <a:pt x="651" y="1161"/>
                  </a:lnTo>
                  <a:lnTo>
                    <a:pt x="326" y="1626"/>
                  </a:lnTo>
                  <a:lnTo>
                    <a:pt x="140" y="2137"/>
                  </a:lnTo>
                  <a:lnTo>
                    <a:pt x="1" y="2694"/>
                  </a:lnTo>
                  <a:lnTo>
                    <a:pt x="1" y="2834"/>
                  </a:lnTo>
                  <a:lnTo>
                    <a:pt x="93" y="2973"/>
                  </a:lnTo>
                  <a:lnTo>
                    <a:pt x="233" y="3066"/>
                  </a:lnTo>
                  <a:lnTo>
                    <a:pt x="372" y="3113"/>
                  </a:lnTo>
                  <a:lnTo>
                    <a:pt x="2741" y="3113"/>
                  </a:lnTo>
                  <a:lnTo>
                    <a:pt x="3020" y="3066"/>
                  </a:lnTo>
                  <a:lnTo>
                    <a:pt x="3252" y="3020"/>
                  </a:lnTo>
                  <a:lnTo>
                    <a:pt x="3438" y="2880"/>
                  </a:lnTo>
                  <a:lnTo>
                    <a:pt x="3624" y="2741"/>
                  </a:lnTo>
                  <a:lnTo>
                    <a:pt x="3810" y="2555"/>
                  </a:lnTo>
                  <a:lnTo>
                    <a:pt x="3903" y="2323"/>
                  </a:lnTo>
                  <a:lnTo>
                    <a:pt x="3996" y="2091"/>
                  </a:lnTo>
                  <a:lnTo>
                    <a:pt x="4042" y="1812"/>
                  </a:lnTo>
                  <a:lnTo>
                    <a:pt x="4042" y="372"/>
                  </a:lnTo>
                  <a:lnTo>
                    <a:pt x="3996" y="232"/>
                  </a:lnTo>
                  <a:lnTo>
                    <a:pt x="3903" y="93"/>
                  </a:lnTo>
                  <a:lnTo>
                    <a:pt x="38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103"/>
          <p:cNvGrpSpPr/>
          <p:nvPr/>
        </p:nvGrpSpPr>
        <p:grpSpPr>
          <a:xfrm>
            <a:off x="1018994" y="3266050"/>
            <a:ext cx="319400" cy="319400"/>
            <a:chOff x="271800" y="3418450"/>
            <a:chExt cx="319400" cy="319400"/>
          </a:xfrm>
        </p:grpSpPr>
        <p:sp>
          <p:nvSpPr>
            <p:cNvPr id="1316" name="Google Shape;1316;p103"/>
            <p:cNvSpPr/>
            <p:nvPr/>
          </p:nvSpPr>
          <p:spPr>
            <a:xfrm>
              <a:off x="271800" y="3448625"/>
              <a:ext cx="319400" cy="289225"/>
            </a:xfrm>
            <a:custGeom>
              <a:rect b="b" l="l" r="r" t="t"/>
              <a:pathLst>
                <a:path extrusionOk="0" h="11569" w="12776">
                  <a:moveTo>
                    <a:pt x="6458" y="2742"/>
                  </a:moveTo>
                  <a:lnTo>
                    <a:pt x="6550" y="2788"/>
                  </a:lnTo>
                  <a:lnTo>
                    <a:pt x="6643" y="2881"/>
                  </a:lnTo>
                  <a:lnTo>
                    <a:pt x="6736" y="2974"/>
                  </a:lnTo>
                  <a:lnTo>
                    <a:pt x="6736" y="3113"/>
                  </a:lnTo>
                  <a:lnTo>
                    <a:pt x="6736" y="3206"/>
                  </a:lnTo>
                  <a:lnTo>
                    <a:pt x="6690" y="3346"/>
                  </a:lnTo>
                  <a:lnTo>
                    <a:pt x="6597" y="3439"/>
                  </a:lnTo>
                  <a:lnTo>
                    <a:pt x="6504" y="3485"/>
                  </a:lnTo>
                  <a:lnTo>
                    <a:pt x="6365" y="3532"/>
                  </a:lnTo>
                  <a:lnTo>
                    <a:pt x="6272" y="3485"/>
                  </a:lnTo>
                  <a:lnTo>
                    <a:pt x="6179" y="3439"/>
                  </a:lnTo>
                  <a:lnTo>
                    <a:pt x="6086" y="3392"/>
                  </a:lnTo>
                  <a:lnTo>
                    <a:pt x="6039" y="3253"/>
                  </a:lnTo>
                  <a:lnTo>
                    <a:pt x="5993" y="3160"/>
                  </a:lnTo>
                  <a:lnTo>
                    <a:pt x="6039" y="3021"/>
                  </a:lnTo>
                  <a:lnTo>
                    <a:pt x="6086" y="2928"/>
                  </a:lnTo>
                  <a:lnTo>
                    <a:pt x="6132" y="2835"/>
                  </a:lnTo>
                  <a:lnTo>
                    <a:pt x="6225" y="2788"/>
                  </a:lnTo>
                  <a:lnTo>
                    <a:pt x="6365" y="2742"/>
                  </a:lnTo>
                  <a:close/>
                  <a:moveTo>
                    <a:pt x="6458" y="4321"/>
                  </a:moveTo>
                  <a:lnTo>
                    <a:pt x="6550" y="4368"/>
                  </a:lnTo>
                  <a:lnTo>
                    <a:pt x="6643" y="4414"/>
                  </a:lnTo>
                  <a:lnTo>
                    <a:pt x="6736" y="4554"/>
                  </a:lnTo>
                  <a:lnTo>
                    <a:pt x="6736" y="4647"/>
                  </a:lnTo>
                  <a:lnTo>
                    <a:pt x="6736" y="4786"/>
                  </a:lnTo>
                  <a:lnTo>
                    <a:pt x="6690" y="4879"/>
                  </a:lnTo>
                  <a:lnTo>
                    <a:pt x="6597" y="4972"/>
                  </a:lnTo>
                  <a:lnTo>
                    <a:pt x="6504" y="5065"/>
                  </a:lnTo>
                  <a:lnTo>
                    <a:pt x="6272" y="5065"/>
                  </a:lnTo>
                  <a:lnTo>
                    <a:pt x="6179" y="5018"/>
                  </a:lnTo>
                  <a:lnTo>
                    <a:pt x="6086" y="4925"/>
                  </a:lnTo>
                  <a:lnTo>
                    <a:pt x="6039" y="4832"/>
                  </a:lnTo>
                  <a:lnTo>
                    <a:pt x="5993" y="4693"/>
                  </a:lnTo>
                  <a:lnTo>
                    <a:pt x="6039" y="4600"/>
                  </a:lnTo>
                  <a:lnTo>
                    <a:pt x="6086" y="4461"/>
                  </a:lnTo>
                  <a:lnTo>
                    <a:pt x="6132" y="4368"/>
                  </a:lnTo>
                  <a:lnTo>
                    <a:pt x="6225" y="4321"/>
                  </a:lnTo>
                  <a:close/>
                  <a:moveTo>
                    <a:pt x="8827" y="4275"/>
                  </a:moveTo>
                  <a:lnTo>
                    <a:pt x="8966" y="4321"/>
                  </a:lnTo>
                  <a:lnTo>
                    <a:pt x="9106" y="4414"/>
                  </a:lnTo>
                  <a:lnTo>
                    <a:pt x="9198" y="4507"/>
                  </a:lnTo>
                  <a:lnTo>
                    <a:pt x="9198" y="4693"/>
                  </a:lnTo>
                  <a:lnTo>
                    <a:pt x="9198" y="4832"/>
                  </a:lnTo>
                  <a:lnTo>
                    <a:pt x="9106" y="4972"/>
                  </a:lnTo>
                  <a:lnTo>
                    <a:pt x="8966" y="5018"/>
                  </a:lnTo>
                  <a:lnTo>
                    <a:pt x="8827" y="5065"/>
                  </a:lnTo>
                  <a:lnTo>
                    <a:pt x="7851" y="5065"/>
                  </a:lnTo>
                  <a:lnTo>
                    <a:pt x="7712" y="5018"/>
                  </a:lnTo>
                  <a:lnTo>
                    <a:pt x="7619" y="4972"/>
                  </a:lnTo>
                  <a:lnTo>
                    <a:pt x="7526" y="4832"/>
                  </a:lnTo>
                  <a:lnTo>
                    <a:pt x="7480" y="4693"/>
                  </a:lnTo>
                  <a:lnTo>
                    <a:pt x="7526" y="4507"/>
                  </a:lnTo>
                  <a:lnTo>
                    <a:pt x="7619" y="4414"/>
                  </a:lnTo>
                  <a:lnTo>
                    <a:pt x="7712" y="4321"/>
                  </a:lnTo>
                  <a:lnTo>
                    <a:pt x="7851" y="4275"/>
                  </a:lnTo>
                  <a:close/>
                  <a:moveTo>
                    <a:pt x="10174" y="1"/>
                  </a:moveTo>
                  <a:lnTo>
                    <a:pt x="9988" y="233"/>
                  </a:lnTo>
                  <a:lnTo>
                    <a:pt x="8409" y="1766"/>
                  </a:lnTo>
                  <a:lnTo>
                    <a:pt x="8223" y="1906"/>
                  </a:lnTo>
                  <a:lnTo>
                    <a:pt x="8037" y="1999"/>
                  </a:lnTo>
                  <a:lnTo>
                    <a:pt x="7851" y="2045"/>
                  </a:lnTo>
                  <a:lnTo>
                    <a:pt x="7619" y="2091"/>
                  </a:lnTo>
                  <a:lnTo>
                    <a:pt x="7433" y="2045"/>
                  </a:lnTo>
                  <a:lnTo>
                    <a:pt x="7201" y="1999"/>
                  </a:lnTo>
                  <a:lnTo>
                    <a:pt x="7015" y="1906"/>
                  </a:lnTo>
                  <a:lnTo>
                    <a:pt x="6876" y="1766"/>
                  </a:lnTo>
                  <a:lnTo>
                    <a:pt x="6365" y="1302"/>
                  </a:lnTo>
                  <a:lnTo>
                    <a:pt x="5900" y="1766"/>
                  </a:lnTo>
                  <a:lnTo>
                    <a:pt x="5714" y="1906"/>
                  </a:lnTo>
                  <a:lnTo>
                    <a:pt x="5528" y="1999"/>
                  </a:lnTo>
                  <a:lnTo>
                    <a:pt x="5343" y="2045"/>
                  </a:lnTo>
                  <a:lnTo>
                    <a:pt x="5110" y="2091"/>
                  </a:lnTo>
                  <a:lnTo>
                    <a:pt x="4925" y="2045"/>
                  </a:lnTo>
                  <a:lnTo>
                    <a:pt x="4692" y="1999"/>
                  </a:lnTo>
                  <a:lnTo>
                    <a:pt x="4506" y="1906"/>
                  </a:lnTo>
                  <a:lnTo>
                    <a:pt x="4367" y="1766"/>
                  </a:lnTo>
                  <a:lnTo>
                    <a:pt x="2788" y="233"/>
                  </a:lnTo>
                  <a:lnTo>
                    <a:pt x="2602" y="47"/>
                  </a:lnTo>
                  <a:lnTo>
                    <a:pt x="836" y="605"/>
                  </a:lnTo>
                  <a:lnTo>
                    <a:pt x="651" y="698"/>
                  </a:lnTo>
                  <a:lnTo>
                    <a:pt x="511" y="791"/>
                  </a:lnTo>
                  <a:lnTo>
                    <a:pt x="325" y="930"/>
                  </a:lnTo>
                  <a:lnTo>
                    <a:pt x="232" y="1116"/>
                  </a:lnTo>
                  <a:lnTo>
                    <a:pt x="140" y="1255"/>
                  </a:lnTo>
                  <a:lnTo>
                    <a:pt x="47" y="1441"/>
                  </a:lnTo>
                  <a:lnTo>
                    <a:pt x="0" y="1673"/>
                  </a:lnTo>
                  <a:lnTo>
                    <a:pt x="0" y="1859"/>
                  </a:lnTo>
                  <a:lnTo>
                    <a:pt x="0" y="5250"/>
                  </a:lnTo>
                  <a:lnTo>
                    <a:pt x="0" y="5390"/>
                  </a:lnTo>
                  <a:lnTo>
                    <a:pt x="93" y="5529"/>
                  </a:lnTo>
                  <a:lnTo>
                    <a:pt x="232" y="5576"/>
                  </a:lnTo>
                  <a:lnTo>
                    <a:pt x="372" y="5622"/>
                  </a:lnTo>
                  <a:lnTo>
                    <a:pt x="1162" y="5622"/>
                  </a:lnTo>
                  <a:lnTo>
                    <a:pt x="1301" y="5576"/>
                  </a:lnTo>
                  <a:lnTo>
                    <a:pt x="1394" y="5529"/>
                  </a:lnTo>
                  <a:lnTo>
                    <a:pt x="1487" y="5390"/>
                  </a:lnTo>
                  <a:lnTo>
                    <a:pt x="1533" y="5250"/>
                  </a:lnTo>
                  <a:lnTo>
                    <a:pt x="1533" y="4275"/>
                  </a:lnTo>
                  <a:lnTo>
                    <a:pt x="1533" y="4089"/>
                  </a:lnTo>
                  <a:lnTo>
                    <a:pt x="1626" y="3996"/>
                  </a:lnTo>
                  <a:lnTo>
                    <a:pt x="1766" y="3903"/>
                  </a:lnTo>
                  <a:lnTo>
                    <a:pt x="1905" y="3857"/>
                  </a:lnTo>
                  <a:lnTo>
                    <a:pt x="2044" y="3903"/>
                  </a:lnTo>
                  <a:lnTo>
                    <a:pt x="2184" y="3996"/>
                  </a:lnTo>
                  <a:lnTo>
                    <a:pt x="2230" y="4089"/>
                  </a:lnTo>
                  <a:lnTo>
                    <a:pt x="2277" y="4275"/>
                  </a:lnTo>
                  <a:lnTo>
                    <a:pt x="2277" y="11197"/>
                  </a:lnTo>
                  <a:lnTo>
                    <a:pt x="2323" y="11336"/>
                  </a:lnTo>
                  <a:lnTo>
                    <a:pt x="2369" y="11476"/>
                  </a:lnTo>
                  <a:lnTo>
                    <a:pt x="2509" y="11568"/>
                  </a:lnTo>
                  <a:lnTo>
                    <a:pt x="10267" y="11568"/>
                  </a:lnTo>
                  <a:lnTo>
                    <a:pt x="10360" y="11476"/>
                  </a:lnTo>
                  <a:lnTo>
                    <a:pt x="10453" y="11336"/>
                  </a:lnTo>
                  <a:lnTo>
                    <a:pt x="10499" y="11197"/>
                  </a:lnTo>
                  <a:lnTo>
                    <a:pt x="10499" y="4275"/>
                  </a:lnTo>
                  <a:lnTo>
                    <a:pt x="10499" y="4089"/>
                  </a:lnTo>
                  <a:lnTo>
                    <a:pt x="10592" y="3996"/>
                  </a:lnTo>
                  <a:lnTo>
                    <a:pt x="10732" y="3903"/>
                  </a:lnTo>
                  <a:lnTo>
                    <a:pt x="10871" y="3857"/>
                  </a:lnTo>
                  <a:lnTo>
                    <a:pt x="11010" y="3903"/>
                  </a:lnTo>
                  <a:lnTo>
                    <a:pt x="11103" y="3996"/>
                  </a:lnTo>
                  <a:lnTo>
                    <a:pt x="11196" y="4089"/>
                  </a:lnTo>
                  <a:lnTo>
                    <a:pt x="11243" y="4275"/>
                  </a:lnTo>
                  <a:lnTo>
                    <a:pt x="11243" y="5250"/>
                  </a:lnTo>
                  <a:lnTo>
                    <a:pt x="11243" y="5390"/>
                  </a:lnTo>
                  <a:lnTo>
                    <a:pt x="11335" y="5529"/>
                  </a:lnTo>
                  <a:lnTo>
                    <a:pt x="11475" y="5576"/>
                  </a:lnTo>
                  <a:lnTo>
                    <a:pt x="11614" y="5622"/>
                  </a:lnTo>
                  <a:lnTo>
                    <a:pt x="12404" y="5622"/>
                  </a:lnTo>
                  <a:lnTo>
                    <a:pt x="12543" y="5576"/>
                  </a:lnTo>
                  <a:lnTo>
                    <a:pt x="12683" y="5529"/>
                  </a:lnTo>
                  <a:lnTo>
                    <a:pt x="12729" y="5390"/>
                  </a:lnTo>
                  <a:lnTo>
                    <a:pt x="12776" y="5250"/>
                  </a:lnTo>
                  <a:lnTo>
                    <a:pt x="12776" y="1859"/>
                  </a:lnTo>
                  <a:lnTo>
                    <a:pt x="12776" y="1673"/>
                  </a:lnTo>
                  <a:lnTo>
                    <a:pt x="12729" y="1441"/>
                  </a:lnTo>
                  <a:lnTo>
                    <a:pt x="12636" y="1255"/>
                  </a:lnTo>
                  <a:lnTo>
                    <a:pt x="12543" y="1116"/>
                  </a:lnTo>
                  <a:lnTo>
                    <a:pt x="12404" y="930"/>
                  </a:lnTo>
                  <a:lnTo>
                    <a:pt x="12265" y="791"/>
                  </a:lnTo>
                  <a:lnTo>
                    <a:pt x="12079" y="698"/>
                  </a:lnTo>
                  <a:lnTo>
                    <a:pt x="11893" y="605"/>
                  </a:lnTo>
                  <a:lnTo>
                    <a:pt x="101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3"/>
            <p:cNvSpPr/>
            <p:nvPr/>
          </p:nvSpPr>
          <p:spPr>
            <a:xfrm>
              <a:off x="350775" y="3418450"/>
              <a:ext cx="66225" cy="62725"/>
            </a:xfrm>
            <a:custGeom>
              <a:rect b="b" l="l" r="r" t="t"/>
              <a:pathLst>
                <a:path extrusionOk="0" h="2509" w="2649">
                  <a:moveTo>
                    <a:pt x="465" y="0"/>
                  </a:moveTo>
                  <a:lnTo>
                    <a:pt x="140" y="279"/>
                  </a:lnTo>
                  <a:lnTo>
                    <a:pt x="47" y="418"/>
                  </a:lnTo>
                  <a:lnTo>
                    <a:pt x="0" y="558"/>
                  </a:lnTo>
                  <a:lnTo>
                    <a:pt x="47" y="743"/>
                  </a:lnTo>
                  <a:lnTo>
                    <a:pt x="140" y="883"/>
                  </a:lnTo>
                  <a:lnTo>
                    <a:pt x="1719" y="2416"/>
                  </a:lnTo>
                  <a:lnTo>
                    <a:pt x="1812" y="2509"/>
                  </a:lnTo>
                  <a:lnTo>
                    <a:pt x="2091" y="2509"/>
                  </a:lnTo>
                  <a:lnTo>
                    <a:pt x="2230" y="2416"/>
                  </a:lnTo>
                  <a:lnTo>
                    <a:pt x="2648" y="1998"/>
                  </a:lnTo>
                  <a:lnTo>
                    <a:pt x="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03"/>
            <p:cNvSpPr/>
            <p:nvPr/>
          </p:nvSpPr>
          <p:spPr>
            <a:xfrm>
              <a:off x="444850" y="3418450"/>
              <a:ext cx="67375" cy="62725"/>
            </a:xfrm>
            <a:custGeom>
              <a:rect b="b" l="l" r="r" t="t"/>
              <a:pathLst>
                <a:path extrusionOk="0" h="2509" w="2695">
                  <a:moveTo>
                    <a:pt x="2230" y="0"/>
                  </a:moveTo>
                  <a:lnTo>
                    <a:pt x="0" y="1998"/>
                  </a:lnTo>
                  <a:lnTo>
                    <a:pt x="465" y="2416"/>
                  </a:lnTo>
                  <a:lnTo>
                    <a:pt x="558" y="2509"/>
                  </a:lnTo>
                  <a:lnTo>
                    <a:pt x="836" y="2509"/>
                  </a:lnTo>
                  <a:lnTo>
                    <a:pt x="976" y="2416"/>
                  </a:lnTo>
                  <a:lnTo>
                    <a:pt x="2555" y="883"/>
                  </a:lnTo>
                  <a:lnTo>
                    <a:pt x="2648" y="743"/>
                  </a:lnTo>
                  <a:lnTo>
                    <a:pt x="2695" y="558"/>
                  </a:lnTo>
                  <a:lnTo>
                    <a:pt x="2648" y="418"/>
                  </a:lnTo>
                  <a:lnTo>
                    <a:pt x="2555" y="279"/>
                  </a:lnTo>
                  <a:lnTo>
                    <a:pt x="22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03"/>
            <p:cNvSpPr/>
            <p:nvPr/>
          </p:nvSpPr>
          <p:spPr>
            <a:xfrm>
              <a:off x="390250" y="3418450"/>
              <a:ext cx="82500" cy="36025"/>
            </a:xfrm>
            <a:custGeom>
              <a:rect b="b" l="l" r="r" t="t"/>
              <a:pathLst>
                <a:path extrusionOk="0" h="1441" w="3300">
                  <a:moveTo>
                    <a:pt x="1" y="0"/>
                  </a:moveTo>
                  <a:lnTo>
                    <a:pt x="1627" y="1440"/>
                  </a:lnTo>
                  <a:lnTo>
                    <a:pt x="3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103"/>
          <p:cNvGrpSpPr/>
          <p:nvPr/>
        </p:nvGrpSpPr>
        <p:grpSpPr>
          <a:xfrm>
            <a:off x="1790731" y="3350825"/>
            <a:ext cx="319400" cy="149850"/>
            <a:chOff x="1024375" y="3503225"/>
            <a:chExt cx="319400" cy="149850"/>
          </a:xfrm>
        </p:grpSpPr>
        <p:sp>
          <p:nvSpPr>
            <p:cNvPr id="1321" name="Google Shape;1321;p103"/>
            <p:cNvSpPr/>
            <p:nvPr/>
          </p:nvSpPr>
          <p:spPr>
            <a:xfrm>
              <a:off x="1045275" y="3503225"/>
              <a:ext cx="276450" cy="66225"/>
            </a:xfrm>
            <a:custGeom>
              <a:rect b="b" l="l" r="r" t="t"/>
              <a:pathLst>
                <a:path extrusionOk="0" h="2649" w="11058">
                  <a:moveTo>
                    <a:pt x="233" y="0"/>
                  </a:moveTo>
                  <a:lnTo>
                    <a:pt x="140" y="93"/>
                  </a:lnTo>
                  <a:lnTo>
                    <a:pt x="47" y="186"/>
                  </a:lnTo>
                  <a:lnTo>
                    <a:pt x="1" y="372"/>
                  </a:lnTo>
                  <a:lnTo>
                    <a:pt x="1" y="2648"/>
                  </a:lnTo>
                  <a:lnTo>
                    <a:pt x="1441" y="2277"/>
                  </a:lnTo>
                  <a:lnTo>
                    <a:pt x="2788" y="1998"/>
                  </a:lnTo>
                  <a:lnTo>
                    <a:pt x="4135" y="1812"/>
                  </a:lnTo>
                  <a:lnTo>
                    <a:pt x="5529" y="1766"/>
                  </a:lnTo>
                  <a:lnTo>
                    <a:pt x="5576" y="1766"/>
                  </a:lnTo>
                  <a:lnTo>
                    <a:pt x="6923" y="1812"/>
                  </a:lnTo>
                  <a:lnTo>
                    <a:pt x="8316" y="1998"/>
                  </a:lnTo>
                  <a:lnTo>
                    <a:pt x="9664" y="2277"/>
                  </a:lnTo>
                  <a:lnTo>
                    <a:pt x="11057" y="2648"/>
                  </a:lnTo>
                  <a:lnTo>
                    <a:pt x="11057" y="372"/>
                  </a:lnTo>
                  <a:lnTo>
                    <a:pt x="11057" y="186"/>
                  </a:lnTo>
                  <a:lnTo>
                    <a:pt x="10964" y="93"/>
                  </a:lnTo>
                  <a:lnTo>
                    <a:pt x="10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3"/>
            <p:cNvSpPr/>
            <p:nvPr/>
          </p:nvSpPr>
          <p:spPr>
            <a:xfrm>
              <a:off x="1024375" y="3565925"/>
              <a:ext cx="319400" cy="87150"/>
            </a:xfrm>
            <a:custGeom>
              <a:rect b="b" l="l" r="r" t="t"/>
              <a:pathLst>
                <a:path extrusionOk="0" h="3486" w="12776">
                  <a:moveTo>
                    <a:pt x="6365" y="1"/>
                  </a:moveTo>
                  <a:lnTo>
                    <a:pt x="5018" y="47"/>
                  </a:lnTo>
                  <a:lnTo>
                    <a:pt x="3671" y="233"/>
                  </a:lnTo>
                  <a:lnTo>
                    <a:pt x="2277" y="512"/>
                  </a:lnTo>
                  <a:lnTo>
                    <a:pt x="837" y="884"/>
                  </a:lnTo>
                  <a:lnTo>
                    <a:pt x="47" y="2835"/>
                  </a:lnTo>
                  <a:lnTo>
                    <a:pt x="1" y="2974"/>
                  </a:lnTo>
                  <a:lnTo>
                    <a:pt x="1" y="3114"/>
                  </a:lnTo>
                  <a:lnTo>
                    <a:pt x="47" y="3206"/>
                  </a:lnTo>
                  <a:lnTo>
                    <a:pt x="140" y="3346"/>
                  </a:lnTo>
                  <a:lnTo>
                    <a:pt x="233" y="3439"/>
                  </a:lnTo>
                  <a:lnTo>
                    <a:pt x="372" y="3485"/>
                  </a:lnTo>
                  <a:lnTo>
                    <a:pt x="697" y="3485"/>
                  </a:lnTo>
                  <a:lnTo>
                    <a:pt x="2091" y="3206"/>
                  </a:lnTo>
                  <a:lnTo>
                    <a:pt x="3485" y="2974"/>
                  </a:lnTo>
                  <a:lnTo>
                    <a:pt x="4925" y="2881"/>
                  </a:lnTo>
                  <a:lnTo>
                    <a:pt x="6365" y="2835"/>
                  </a:lnTo>
                  <a:lnTo>
                    <a:pt x="7852" y="2881"/>
                  </a:lnTo>
                  <a:lnTo>
                    <a:pt x="9292" y="2974"/>
                  </a:lnTo>
                  <a:lnTo>
                    <a:pt x="10685" y="3206"/>
                  </a:lnTo>
                  <a:lnTo>
                    <a:pt x="12079" y="3485"/>
                  </a:lnTo>
                  <a:lnTo>
                    <a:pt x="12404" y="3485"/>
                  </a:lnTo>
                  <a:lnTo>
                    <a:pt x="12544" y="3439"/>
                  </a:lnTo>
                  <a:lnTo>
                    <a:pt x="12637" y="3346"/>
                  </a:lnTo>
                  <a:lnTo>
                    <a:pt x="12730" y="3206"/>
                  </a:lnTo>
                  <a:lnTo>
                    <a:pt x="12776" y="3114"/>
                  </a:lnTo>
                  <a:lnTo>
                    <a:pt x="12776" y="2974"/>
                  </a:lnTo>
                  <a:lnTo>
                    <a:pt x="12730" y="2835"/>
                  </a:lnTo>
                  <a:lnTo>
                    <a:pt x="11893" y="884"/>
                  </a:lnTo>
                  <a:lnTo>
                    <a:pt x="10500" y="512"/>
                  </a:lnTo>
                  <a:lnTo>
                    <a:pt x="9106" y="233"/>
                  </a:lnTo>
                  <a:lnTo>
                    <a:pt x="7759" y="47"/>
                  </a:lnTo>
                  <a:lnTo>
                    <a:pt x="64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103"/>
          <p:cNvGrpSpPr/>
          <p:nvPr/>
        </p:nvGrpSpPr>
        <p:grpSpPr>
          <a:xfrm>
            <a:off x="2583699" y="3266050"/>
            <a:ext cx="238125" cy="319400"/>
            <a:chOff x="1817600" y="3418450"/>
            <a:chExt cx="238125" cy="319400"/>
          </a:xfrm>
        </p:grpSpPr>
        <p:sp>
          <p:nvSpPr>
            <p:cNvPr id="1324" name="Google Shape;1324;p103"/>
            <p:cNvSpPr/>
            <p:nvPr/>
          </p:nvSpPr>
          <p:spPr>
            <a:xfrm>
              <a:off x="1817600" y="3418450"/>
              <a:ext cx="238125" cy="319400"/>
            </a:xfrm>
            <a:custGeom>
              <a:rect b="b" l="l" r="r" t="t"/>
              <a:pathLst>
                <a:path extrusionOk="0" h="12776" w="9525">
                  <a:moveTo>
                    <a:pt x="651" y="0"/>
                  </a:moveTo>
                  <a:lnTo>
                    <a:pt x="466" y="47"/>
                  </a:lnTo>
                  <a:lnTo>
                    <a:pt x="326" y="139"/>
                  </a:lnTo>
                  <a:lnTo>
                    <a:pt x="233" y="232"/>
                  </a:lnTo>
                  <a:lnTo>
                    <a:pt x="140" y="325"/>
                  </a:lnTo>
                  <a:lnTo>
                    <a:pt x="47" y="511"/>
                  </a:lnTo>
                  <a:lnTo>
                    <a:pt x="1" y="650"/>
                  </a:lnTo>
                  <a:lnTo>
                    <a:pt x="1" y="790"/>
                  </a:lnTo>
                  <a:lnTo>
                    <a:pt x="1" y="11939"/>
                  </a:lnTo>
                  <a:lnTo>
                    <a:pt x="1" y="12125"/>
                  </a:lnTo>
                  <a:lnTo>
                    <a:pt x="47" y="12264"/>
                  </a:lnTo>
                  <a:lnTo>
                    <a:pt x="140" y="12404"/>
                  </a:lnTo>
                  <a:lnTo>
                    <a:pt x="233" y="12543"/>
                  </a:lnTo>
                  <a:lnTo>
                    <a:pt x="326" y="12636"/>
                  </a:lnTo>
                  <a:lnTo>
                    <a:pt x="466" y="12729"/>
                  </a:lnTo>
                  <a:lnTo>
                    <a:pt x="651" y="12775"/>
                  </a:lnTo>
                  <a:lnTo>
                    <a:pt x="4414" y="12775"/>
                  </a:lnTo>
                  <a:lnTo>
                    <a:pt x="4089" y="12729"/>
                  </a:lnTo>
                  <a:lnTo>
                    <a:pt x="3764" y="12636"/>
                  </a:lnTo>
                  <a:lnTo>
                    <a:pt x="3485" y="12543"/>
                  </a:lnTo>
                  <a:lnTo>
                    <a:pt x="3160" y="12404"/>
                  </a:lnTo>
                  <a:lnTo>
                    <a:pt x="2881" y="12218"/>
                  </a:lnTo>
                  <a:lnTo>
                    <a:pt x="2649" y="12032"/>
                  </a:lnTo>
                  <a:lnTo>
                    <a:pt x="2370" y="11800"/>
                  </a:lnTo>
                  <a:lnTo>
                    <a:pt x="2138" y="11568"/>
                  </a:lnTo>
                  <a:lnTo>
                    <a:pt x="1952" y="11289"/>
                  </a:lnTo>
                  <a:lnTo>
                    <a:pt x="1813" y="11010"/>
                  </a:lnTo>
                  <a:lnTo>
                    <a:pt x="1673" y="10685"/>
                  </a:lnTo>
                  <a:lnTo>
                    <a:pt x="1534" y="10406"/>
                  </a:lnTo>
                  <a:lnTo>
                    <a:pt x="1441" y="10081"/>
                  </a:lnTo>
                  <a:lnTo>
                    <a:pt x="1395" y="9756"/>
                  </a:lnTo>
                  <a:lnTo>
                    <a:pt x="1395" y="9431"/>
                  </a:lnTo>
                  <a:lnTo>
                    <a:pt x="1395" y="9105"/>
                  </a:lnTo>
                  <a:lnTo>
                    <a:pt x="1441" y="8780"/>
                  </a:lnTo>
                  <a:lnTo>
                    <a:pt x="1534" y="8455"/>
                  </a:lnTo>
                  <a:lnTo>
                    <a:pt x="1673" y="8130"/>
                  </a:lnTo>
                  <a:lnTo>
                    <a:pt x="1813" y="7851"/>
                  </a:lnTo>
                  <a:lnTo>
                    <a:pt x="1952" y="7572"/>
                  </a:lnTo>
                  <a:lnTo>
                    <a:pt x="2138" y="7294"/>
                  </a:lnTo>
                  <a:lnTo>
                    <a:pt x="2370" y="7061"/>
                  </a:lnTo>
                  <a:lnTo>
                    <a:pt x="2835" y="6690"/>
                  </a:lnTo>
                  <a:lnTo>
                    <a:pt x="3299" y="6411"/>
                  </a:lnTo>
                  <a:lnTo>
                    <a:pt x="2835" y="6086"/>
                  </a:lnTo>
                  <a:lnTo>
                    <a:pt x="2370" y="5761"/>
                  </a:lnTo>
                  <a:lnTo>
                    <a:pt x="2138" y="5482"/>
                  </a:lnTo>
                  <a:lnTo>
                    <a:pt x="1952" y="5203"/>
                  </a:lnTo>
                  <a:lnTo>
                    <a:pt x="1766" y="4924"/>
                  </a:lnTo>
                  <a:lnTo>
                    <a:pt x="1627" y="4646"/>
                  </a:lnTo>
                  <a:lnTo>
                    <a:pt x="1534" y="4320"/>
                  </a:lnTo>
                  <a:lnTo>
                    <a:pt x="1441" y="3995"/>
                  </a:lnTo>
                  <a:lnTo>
                    <a:pt x="1395" y="3670"/>
                  </a:lnTo>
                  <a:lnTo>
                    <a:pt x="1395" y="3345"/>
                  </a:lnTo>
                  <a:lnTo>
                    <a:pt x="1395" y="3020"/>
                  </a:lnTo>
                  <a:lnTo>
                    <a:pt x="1441" y="2741"/>
                  </a:lnTo>
                  <a:lnTo>
                    <a:pt x="1534" y="2416"/>
                  </a:lnTo>
                  <a:lnTo>
                    <a:pt x="1627" y="2091"/>
                  </a:lnTo>
                  <a:lnTo>
                    <a:pt x="1766" y="1812"/>
                  </a:lnTo>
                  <a:lnTo>
                    <a:pt x="1952" y="1533"/>
                  </a:lnTo>
                  <a:lnTo>
                    <a:pt x="2138" y="1254"/>
                  </a:lnTo>
                  <a:lnTo>
                    <a:pt x="2370" y="976"/>
                  </a:lnTo>
                  <a:lnTo>
                    <a:pt x="2649" y="743"/>
                  </a:lnTo>
                  <a:lnTo>
                    <a:pt x="2881" y="558"/>
                  </a:lnTo>
                  <a:lnTo>
                    <a:pt x="3160" y="418"/>
                  </a:lnTo>
                  <a:lnTo>
                    <a:pt x="3485" y="279"/>
                  </a:lnTo>
                  <a:lnTo>
                    <a:pt x="3764" y="139"/>
                  </a:lnTo>
                  <a:lnTo>
                    <a:pt x="4089" y="47"/>
                  </a:lnTo>
                  <a:lnTo>
                    <a:pt x="4414" y="0"/>
                  </a:lnTo>
                  <a:close/>
                  <a:moveTo>
                    <a:pt x="5111" y="0"/>
                  </a:moveTo>
                  <a:lnTo>
                    <a:pt x="5436" y="47"/>
                  </a:lnTo>
                  <a:lnTo>
                    <a:pt x="5762" y="139"/>
                  </a:lnTo>
                  <a:lnTo>
                    <a:pt x="6040" y="279"/>
                  </a:lnTo>
                  <a:lnTo>
                    <a:pt x="6365" y="418"/>
                  </a:lnTo>
                  <a:lnTo>
                    <a:pt x="6644" y="558"/>
                  </a:lnTo>
                  <a:lnTo>
                    <a:pt x="6876" y="743"/>
                  </a:lnTo>
                  <a:lnTo>
                    <a:pt x="7155" y="976"/>
                  </a:lnTo>
                  <a:lnTo>
                    <a:pt x="7387" y="1254"/>
                  </a:lnTo>
                  <a:lnTo>
                    <a:pt x="7573" y="1533"/>
                  </a:lnTo>
                  <a:lnTo>
                    <a:pt x="7759" y="1812"/>
                  </a:lnTo>
                  <a:lnTo>
                    <a:pt x="7898" y="2091"/>
                  </a:lnTo>
                  <a:lnTo>
                    <a:pt x="7991" y="2416"/>
                  </a:lnTo>
                  <a:lnTo>
                    <a:pt x="8084" y="2741"/>
                  </a:lnTo>
                  <a:lnTo>
                    <a:pt x="8131" y="3020"/>
                  </a:lnTo>
                  <a:lnTo>
                    <a:pt x="8131" y="3345"/>
                  </a:lnTo>
                  <a:lnTo>
                    <a:pt x="8131" y="3670"/>
                  </a:lnTo>
                  <a:lnTo>
                    <a:pt x="8084" y="3995"/>
                  </a:lnTo>
                  <a:lnTo>
                    <a:pt x="7991" y="4320"/>
                  </a:lnTo>
                  <a:lnTo>
                    <a:pt x="7898" y="4646"/>
                  </a:lnTo>
                  <a:lnTo>
                    <a:pt x="7759" y="4924"/>
                  </a:lnTo>
                  <a:lnTo>
                    <a:pt x="7573" y="5203"/>
                  </a:lnTo>
                  <a:lnTo>
                    <a:pt x="7387" y="5482"/>
                  </a:lnTo>
                  <a:lnTo>
                    <a:pt x="7155" y="5761"/>
                  </a:lnTo>
                  <a:lnTo>
                    <a:pt x="6691" y="6086"/>
                  </a:lnTo>
                  <a:lnTo>
                    <a:pt x="6226" y="6411"/>
                  </a:lnTo>
                  <a:lnTo>
                    <a:pt x="6691" y="6690"/>
                  </a:lnTo>
                  <a:lnTo>
                    <a:pt x="7155" y="7061"/>
                  </a:lnTo>
                  <a:lnTo>
                    <a:pt x="7387" y="7294"/>
                  </a:lnTo>
                  <a:lnTo>
                    <a:pt x="7573" y="7572"/>
                  </a:lnTo>
                  <a:lnTo>
                    <a:pt x="7713" y="7851"/>
                  </a:lnTo>
                  <a:lnTo>
                    <a:pt x="7852" y="8130"/>
                  </a:lnTo>
                  <a:lnTo>
                    <a:pt x="7991" y="8455"/>
                  </a:lnTo>
                  <a:lnTo>
                    <a:pt x="8084" y="8780"/>
                  </a:lnTo>
                  <a:lnTo>
                    <a:pt x="8131" y="9105"/>
                  </a:lnTo>
                  <a:lnTo>
                    <a:pt x="8131" y="9431"/>
                  </a:lnTo>
                  <a:lnTo>
                    <a:pt x="8131" y="9756"/>
                  </a:lnTo>
                  <a:lnTo>
                    <a:pt x="8084" y="10081"/>
                  </a:lnTo>
                  <a:lnTo>
                    <a:pt x="7991" y="10406"/>
                  </a:lnTo>
                  <a:lnTo>
                    <a:pt x="7852" y="10685"/>
                  </a:lnTo>
                  <a:lnTo>
                    <a:pt x="7713" y="11010"/>
                  </a:lnTo>
                  <a:lnTo>
                    <a:pt x="7573" y="11289"/>
                  </a:lnTo>
                  <a:lnTo>
                    <a:pt x="7387" y="11568"/>
                  </a:lnTo>
                  <a:lnTo>
                    <a:pt x="7155" y="11800"/>
                  </a:lnTo>
                  <a:lnTo>
                    <a:pt x="6876" y="12032"/>
                  </a:lnTo>
                  <a:lnTo>
                    <a:pt x="6644" y="12218"/>
                  </a:lnTo>
                  <a:lnTo>
                    <a:pt x="6365" y="12404"/>
                  </a:lnTo>
                  <a:lnTo>
                    <a:pt x="6040" y="12543"/>
                  </a:lnTo>
                  <a:lnTo>
                    <a:pt x="5762" y="12636"/>
                  </a:lnTo>
                  <a:lnTo>
                    <a:pt x="5436" y="12729"/>
                  </a:lnTo>
                  <a:lnTo>
                    <a:pt x="5111" y="12775"/>
                  </a:lnTo>
                  <a:lnTo>
                    <a:pt x="8874" y="12775"/>
                  </a:lnTo>
                  <a:lnTo>
                    <a:pt x="9060" y="12729"/>
                  </a:lnTo>
                  <a:lnTo>
                    <a:pt x="9199" y="12636"/>
                  </a:lnTo>
                  <a:lnTo>
                    <a:pt x="9292" y="12543"/>
                  </a:lnTo>
                  <a:lnTo>
                    <a:pt x="9385" y="12404"/>
                  </a:lnTo>
                  <a:lnTo>
                    <a:pt x="9478" y="12264"/>
                  </a:lnTo>
                  <a:lnTo>
                    <a:pt x="9524" y="12125"/>
                  </a:lnTo>
                  <a:lnTo>
                    <a:pt x="9524" y="11939"/>
                  </a:lnTo>
                  <a:lnTo>
                    <a:pt x="9524" y="790"/>
                  </a:lnTo>
                  <a:lnTo>
                    <a:pt x="9524" y="650"/>
                  </a:lnTo>
                  <a:lnTo>
                    <a:pt x="9478" y="511"/>
                  </a:lnTo>
                  <a:lnTo>
                    <a:pt x="9385" y="325"/>
                  </a:lnTo>
                  <a:lnTo>
                    <a:pt x="9292" y="232"/>
                  </a:lnTo>
                  <a:lnTo>
                    <a:pt x="9199" y="139"/>
                  </a:lnTo>
                  <a:lnTo>
                    <a:pt x="9060" y="47"/>
                  </a:lnTo>
                  <a:lnTo>
                    <a:pt x="8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3"/>
            <p:cNvSpPr/>
            <p:nvPr/>
          </p:nvSpPr>
          <p:spPr>
            <a:xfrm>
              <a:off x="1871025" y="3589175"/>
              <a:ext cx="121975" cy="121950"/>
            </a:xfrm>
            <a:custGeom>
              <a:rect b="b" l="l" r="r" t="t"/>
              <a:pathLst>
                <a:path extrusionOk="0" h="4878" w="4879">
                  <a:moveTo>
                    <a:pt x="2649" y="0"/>
                  </a:moveTo>
                  <a:lnTo>
                    <a:pt x="2138" y="47"/>
                  </a:lnTo>
                  <a:lnTo>
                    <a:pt x="1627" y="186"/>
                  </a:lnTo>
                  <a:lnTo>
                    <a:pt x="1209" y="418"/>
                  </a:lnTo>
                  <a:lnTo>
                    <a:pt x="791" y="743"/>
                  </a:lnTo>
                  <a:lnTo>
                    <a:pt x="466" y="1161"/>
                  </a:lnTo>
                  <a:lnTo>
                    <a:pt x="233" y="1580"/>
                  </a:lnTo>
                  <a:lnTo>
                    <a:pt x="47" y="2091"/>
                  </a:lnTo>
                  <a:lnTo>
                    <a:pt x="1" y="2602"/>
                  </a:lnTo>
                  <a:lnTo>
                    <a:pt x="47" y="3113"/>
                  </a:lnTo>
                  <a:lnTo>
                    <a:pt x="233" y="3577"/>
                  </a:lnTo>
                  <a:lnTo>
                    <a:pt x="466" y="4042"/>
                  </a:lnTo>
                  <a:lnTo>
                    <a:pt x="791" y="4460"/>
                  </a:lnTo>
                  <a:lnTo>
                    <a:pt x="1069" y="4692"/>
                  </a:lnTo>
                  <a:lnTo>
                    <a:pt x="1348" y="4878"/>
                  </a:lnTo>
                  <a:lnTo>
                    <a:pt x="1488" y="4692"/>
                  </a:lnTo>
                  <a:lnTo>
                    <a:pt x="1488" y="4460"/>
                  </a:lnTo>
                  <a:lnTo>
                    <a:pt x="1441" y="4228"/>
                  </a:lnTo>
                  <a:lnTo>
                    <a:pt x="1302" y="3995"/>
                  </a:lnTo>
                  <a:lnTo>
                    <a:pt x="1069" y="3717"/>
                  </a:lnTo>
                  <a:lnTo>
                    <a:pt x="930" y="3391"/>
                  </a:lnTo>
                  <a:lnTo>
                    <a:pt x="791" y="3066"/>
                  </a:lnTo>
                  <a:lnTo>
                    <a:pt x="791" y="2695"/>
                  </a:lnTo>
                  <a:lnTo>
                    <a:pt x="837" y="2323"/>
                  </a:lnTo>
                  <a:lnTo>
                    <a:pt x="930" y="1998"/>
                  </a:lnTo>
                  <a:lnTo>
                    <a:pt x="1116" y="1673"/>
                  </a:lnTo>
                  <a:lnTo>
                    <a:pt x="1348" y="1394"/>
                  </a:lnTo>
                  <a:lnTo>
                    <a:pt x="1627" y="1208"/>
                  </a:lnTo>
                  <a:lnTo>
                    <a:pt x="1906" y="1069"/>
                  </a:lnTo>
                  <a:lnTo>
                    <a:pt x="2231" y="976"/>
                  </a:lnTo>
                  <a:lnTo>
                    <a:pt x="2556" y="929"/>
                  </a:lnTo>
                  <a:lnTo>
                    <a:pt x="2881" y="976"/>
                  </a:lnTo>
                  <a:lnTo>
                    <a:pt x="3206" y="1069"/>
                  </a:lnTo>
                  <a:lnTo>
                    <a:pt x="3485" y="1208"/>
                  </a:lnTo>
                  <a:lnTo>
                    <a:pt x="3764" y="1394"/>
                  </a:lnTo>
                  <a:lnTo>
                    <a:pt x="3810" y="1487"/>
                  </a:lnTo>
                  <a:lnTo>
                    <a:pt x="4043" y="1580"/>
                  </a:lnTo>
                  <a:lnTo>
                    <a:pt x="4275" y="1626"/>
                  </a:lnTo>
                  <a:lnTo>
                    <a:pt x="4507" y="1580"/>
                  </a:lnTo>
                  <a:lnTo>
                    <a:pt x="4739" y="1440"/>
                  </a:lnTo>
                  <a:lnTo>
                    <a:pt x="4879" y="1301"/>
                  </a:lnTo>
                  <a:lnTo>
                    <a:pt x="4693" y="1022"/>
                  </a:lnTo>
                  <a:lnTo>
                    <a:pt x="4461" y="743"/>
                  </a:lnTo>
                  <a:lnTo>
                    <a:pt x="4043" y="418"/>
                  </a:lnTo>
                  <a:lnTo>
                    <a:pt x="3625" y="186"/>
                  </a:lnTo>
                  <a:lnTo>
                    <a:pt x="3113" y="47"/>
                  </a:lnTo>
                  <a:lnTo>
                    <a:pt x="26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3"/>
            <p:cNvSpPr/>
            <p:nvPr/>
          </p:nvSpPr>
          <p:spPr>
            <a:xfrm>
              <a:off x="1909350" y="3632125"/>
              <a:ext cx="92950" cy="87150"/>
            </a:xfrm>
            <a:custGeom>
              <a:rect b="b" l="l" r="r" t="t"/>
              <a:pathLst>
                <a:path extrusionOk="0" h="3486" w="3718">
                  <a:moveTo>
                    <a:pt x="837" y="1"/>
                  </a:moveTo>
                  <a:lnTo>
                    <a:pt x="651" y="47"/>
                  </a:lnTo>
                  <a:lnTo>
                    <a:pt x="512" y="140"/>
                  </a:lnTo>
                  <a:lnTo>
                    <a:pt x="326" y="233"/>
                  </a:lnTo>
                  <a:lnTo>
                    <a:pt x="187" y="419"/>
                  </a:lnTo>
                  <a:lnTo>
                    <a:pt x="94" y="605"/>
                  </a:lnTo>
                  <a:lnTo>
                    <a:pt x="47" y="791"/>
                  </a:lnTo>
                  <a:lnTo>
                    <a:pt x="1" y="977"/>
                  </a:lnTo>
                  <a:lnTo>
                    <a:pt x="1" y="1209"/>
                  </a:lnTo>
                  <a:lnTo>
                    <a:pt x="94" y="1395"/>
                  </a:lnTo>
                  <a:lnTo>
                    <a:pt x="187" y="1580"/>
                  </a:lnTo>
                  <a:lnTo>
                    <a:pt x="326" y="1766"/>
                  </a:lnTo>
                  <a:lnTo>
                    <a:pt x="466" y="1952"/>
                  </a:lnTo>
                  <a:lnTo>
                    <a:pt x="605" y="2184"/>
                  </a:lnTo>
                  <a:lnTo>
                    <a:pt x="698" y="2463"/>
                  </a:lnTo>
                  <a:lnTo>
                    <a:pt x="744" y="2742"/>
                  </a:lnTo>
                  <a:lnTo>
                    <a:pt x="698" y="3113"/>
                  </a:lnTo>
                  <a:lnTo>
                    <a:pt x="558" y="3439"/>
                  </a:lnTo>
                  <a:lnTo>
                    <a:pt x="884" y="3485"/>
                  </a:lnTo>
                  <a:lnTo>
                    <a:pt x="1162" y="3485"/>
                  </a:lnTo>
                  <a:lnTo>
                    <a:pt x="1488" y="3439"/>
                  </a:lnTo>
                  <a:lnTo>
                    <a:pt x="1813" y="3392"/>
                  </a:lnTo>
                  <a:lnTo>
                    <a:pt x="2138" y="3299"/>
                  </a:lnTo>
                  <a:lnTo>
                    <a:pt x="2417" y="3113"/>
                  </a:lnTo>
                  <a:lnTo>
                    <a:pt x="2695" y="2928"/>
                  </a:lnTo>
                  <a:lnTo>
                    <a:pt x="2928" y="2742"/>
                  </a:lnTo>
                  <a:lnTo>
                    <a:pt x="3253" y="2324"/>
                  </a:lnTo>
                  <a:lnTo>
                    <a:pt x="3532" y="1859"/>
                  </a:lnTo>
                  <a:lnTo>
                    <a:pt x="3671" y="1395"/>
                  </a:lnTo>
                  <a:lnTo>
                    <a:pt x="3717" y="884"/>
                  </a:lnTo>
                  <a:lnTo>
                    <a:pt x="3671" y="326"/>
                  </a:lnTo>
                  <a:lnTo>
                    <a:pt x="3439" y="466"/>
                  </a:lnTo>
                  <a:lnTo>
                    <a:pt x="3206" y="605"/>
                  </a:lnTo>
                  <a:lnTo>
                    <a:pt x="2974" y="651"/>
                  </a:lnTo>
                  <a:lnTo>
                    <a:pt x="2742" y="698"/>
                  </a:lnTo>
                  <a:lnTo>
                    <a:pt x="2463" y="651"/>
                  </a:lnTo>
                  <a:lnTo>
                    <a:pt x="2231" y="558"/>
                  </a:lnTo>
                  <a:lnTo>
                    <a:pt x="1999" y="466"/>
                  </a:lnTo>
                  <a:lnTo>
                    <a:pt x="1766" y="280"/>
                  </a:lnTo>
                  <a:lnTo>
                    <a:pt x="1720" y="233"/>
                  </a:lnTo>
                  <a:lnTo>
                    <a:pt x="1580" y="140"/>
                  </a:lnTo>
                  <a:lnTo>
                    <a:pt x="1395" y="47"/>
                  </a:lnTo>
                  <a:lnTo>
                    <a:pt x="12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3"/>
            <p:cNvSpPr/>
            <p:nvPr/>
          </p:nvSpPr>
          <p:spPr>
            <a:xfrm>
              <a:off x="1938400" y="3736650"/>
              <a:ext cx="12800" cy="1200"/>
            </a:xfrm>
            <a:custGeom>
              <a:rect b="b" l="l" r="r" t="t"/>
              <a:pathLst>
                <a:path extrusionOk="0" h="48" w="512">
                  <a:moveTo>
                    <a:pt x="0" y="47"/>
                  </a:moveTo>
                  <a:lnTo>
                    <a:pt x="0" y="47"/>
                  </a:lnTo>
                  <a:lnTo>
                    <a:pt x="511" y="1"/>
                  </a:lnTo>
                  <a:lnTo>
                    <a:pt x="511" y="1"/>
                  </a:lnTo>
                  <a:lnTo>
                    <a:pt x="0" y="47"/>
                  </a:lnTo>
                  <a:lnTo>
                    <a:pt x="0" y="4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3"/>
            <p:cNvSpPr/>
            <p:nvPr/>
          </p:nvSpPr>
          <p:spPr>
            <a:xfrm>
              <a:off x="1937225" y="3737825"/>
              <a:ext cx="1200" cy="25"/>
            </a:xfrm>
            <a:custGeom>
              <a:rect b="b" l="l" r="r" t="t"/>
              <a:pathLst>
                <a:path extrusionOk="0" h="1" w="48">
                  <a:moveTo>
                    <a:pt x="1" y="0"/>
                  </a:moveTo>
                  <a:lnTo>
                    <a:pt x="1" y="0"/>
                  </a:lnTo>
                  <a:lnTo>
                    <a:pt x="47" y="0"/>
                  </a:lnTo>
                  <a:lnTo>
                    <a:pt x="47" y="0"/>
                  </a:lnTo>
                  <a:lnTo>
                    <a:pt x="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3"/>
            <p:cNvSpPr/>
            <p:nvPr/>
          </p:nvSpPr>
          <p:spPr>
            <a:xfrm>
              <a:off x="1871025" y="3477675"/>
              <a:ext cx="91775" cy="90600"/>
            </a:xfrm>
            <a:custGeom>
              <a:rect b="b" l="l" r="r" t="t"/>
              <a:pathLst>
                <a:path extrusionOk="0" h="3624" w="3671">
                  <a:moveTo>
                    <a:pt x="2463" y="0"/>
                  </a:moveTo>
                  <a:lnTo>
                    <a:pt x="2277" y="47"/>
                  </a:lnTo>
                  <a:lnTo>
                    <a:pt x="2091" y="140"/>
                  </a:lnTo>
                  <a:lnTo>
                    <a:pt x="1906" y="279"/>
                  </a:lnTo>
                  <a:lnTo>
                    <a:pt x="1673" y="465"/>
                  </a:lnTo>
                  <a:lnTo>
                    <a:pt x="1441" y="604"/>
                  </a:lnTo>
                  <a:lnTo>
                    <a:pt x="1209" y="697"/>
                  </a:lnTo>
                  <a:lnTo>
                    <a:pt x="698" y="697"/>
                  </a:lnTo>
                  <a:lnTo>
                    <a:pt x="466" y="651"/>
                  </a:lnTo>
                  <a:lnTo>
                    <a:pt x="280" y="558"/>
                  </a:lnTo>
                  <a:lnTo>
                    <a:pt x="94" y="418"/>
                  </a:lnTo>
                  <a:lnTo>
                    <a:pt x="47" y="744"/>
                  </a:lnTo>
                  <a:lnTo>
                    <a:pt x="1" y="1069"/>
                  </a:lnTo>
                  <a:lnTo>
                    <a:pt x="47" y="1394"/>
                  </a:lnTo>
                  <a:lnTo>
                    <a:pt x="94" y="1719"/>
                  </a:lnTo>
                  <a:lnTo>
                    <a:pt x="233" y="1998"/>
                  </a:lnTo>
                  <a:lnTo>
                    <a:pt x="373" y="2323"/>
                  </a:lnTo>
                  <a:lnTo>
                    <a:pt x="558" y="2602"/>
                  </a:lnTo>
                  <a:lnTo>
                    <a:pt x="791" y="2834"/>
                  </a:lnTo>
                  <a:lnTo>
                    <a:pt x="1023" y="3066"/>
                  </a:lnTo>
                  <a:lnTo>
                    <a:pt x="1302" y="3252"/>
                  </a:lnTo>
                  <a:lnTo>
                    <a:pt x="1627" y="3392"/>
                  </a:lnTo>
                  <a:lnTo>
                    <a:pt x="1952" y="3531"/>
                  </a:lnTo>
                  <a:lnTo>
                    <a:pt x="2277" y="3577"/>
                  </a:lnTo>
                  <a:lnTo>
                    <a:pt x="2602" y="3624"/>
                  </a:lnTo>
                  <a:lnTo>
                    <a:pt x="2928" y="3577"/>
                  </a:lnTo>
                  <a:lnTo>
                    <a:pt x="3253" y="3531"/>
                  </a:lnTo>
                  <a:lnTo>
                    <a:pt x="3113" y="3345"/>
                  </a:lnTo>
                  <a:lnTo>
                    <a:pt x="3021" y="3113"/>
                  </a:lnTo>
                  <a:lnTo>
                    <a:pt x="2974" y="2881"/>
                  </a:lnTo>
                  <a:lnTo>
                    <a:pt x="2974" y="2602"/>
                  </a:lnTo>
                  <a:lnTo>
                    <a:pt x="3021" y="2370"/>
                  </a:lnTo>
                  <a:lnTo>
                    <a:pt x="3113" y="2137"/>
                  </a:lnTo>
                  <a:lnTo>
                    <a:pt x="3206" y="1951"/>
                  </a:lnTo>
                  <a:lnTo>
                    <a:pt x="3392" y="1766"/>
                  </a:lnTo>
                  <a:lnTo>
                    <a:pt x="3439" y="1719"/>
                  </a:lnTo>
                  <a:lnTo>
                    <a:pt x="3532" y="1533"/>
                  </a:lnTo>
                  <a:lnTo>
                    <a:pt x="3625" y="1394"/>
                  </a:lnTo>
                  <a:lnTo>
                    <a:pt x="3671" y="1208"/>
                  </a:lnTo>
                  <a:lnTo>
                    <a:pt x="3671" y="1022"/>
                  </a:lnTo>
                  <a:lnTo>
                    <a:pt x="3671" y="837"/>
                  </a:lnTo>
                  <a:lnTo>
                    <a:pt x="3625" y="651"/>
                  </a:lnTo>
                  <a:lnTo>
                    <a:pt x="3532" y="465"/>
                  </a:lnTo>
                  <a:lnTo>
                    <a:pt x="3392" y="326"/>
                  </a:lnTo>
                  <a:lnTo>
                    <a:pt x="3253" y="186"/>
                  </a:lnTo>
                  <a:lnTo>
                    <a:pt x="3067" y="93"/>
                  </a:lnTo>
                  <a:lnTo>
                    <a:pt x="28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3"/>
            <p:cNvSpPr/>
            <p:nvPr/>
          </p:nvSpPr>
          <p:spPr>
            <a:xfrm>
              <a:off x="1880325" y="3437025"/>
              <a:ext cx="121975" cy="121975"/>
            </a:xfrm>
            <a:custGeom>
              <a:rect b="b" l="l" r="r" t="t"/>
              <a:pathLst>
                <a:path extrusionOk="0" h="4879" w="4879">
                  <a:moveTo>
                    <a:pt x="2277" y="0"/>
                  </a:moveTo>
                  <a:lnTo>
                    <a:pt x="1766" y="47"/>
                  </a:lnTo>
                  <a:lnTo>
                    <a:pt x="1255" y="186"/>
                  </a:lnTo>
                  <a:lnTo>
                    <a:pt x="837" y="419"/>
                  </a:lnTo>
                  <a:lnTo>
                    <a:pt x="419" y="790"/>
                  </a:lnTo>
                  <a:lnTo>
                    <a:pt x="186" y="1022"/>
                  </a:lnTo>
                  <a:lnTo>
                    <a:pt x="1" y="1301"/>
                  </a:lnTo>
                  <a:lnTo>
                    <a:pt x="94" y="1394"/>
                  </a:lnTo>
                  <a:lnTo>
                    <a:pt x="326" y="1533"/>
                  </a:lnTo>
                  <a:lnTo>
                    <a:pt x="558" y="1580"/>
                  </a:lnTo>
                  <a:lnTo>
                    <a:pt x="790" y="1533"/>
                  </a:lnTo>
                  <a:lnTo>
                    <a:pt x="976" y="1394"/>
                  </a:lnTo>
                  <a:lnTo>
                    <a:pt x="1023" y="1394"/>
                  </a:lnTo>
                  <a:lnTo>
                    <a:pt x="1301" y="1162"/>
                  </a:lnTo>
                  <a:lnTo>
                    <a:pt x="1627" y="976"/>
                  </a:lnTo>
                  <a:lnTo>
                    <a:pt x="1952" y="883"/>
                  </a:lnTo>
                  <a:lnTo>
                    <a:pt x="2323" y="837"/>
                  </a:lnTo>
                  <a:lnTo>
                    <a:pt x="2649" y="883"/>
                  </a:lnTo>
                  <a:lnTo>
                    <a:pt x="3020" y="1022"/>
                  </a:lnTo>
                  <a:lnTo>
                    <a:pt x="3299" y="1208"/>
                  </a:lnTo>
                  <a:lnTo>
                    <a:pt x="3578" y="1441"/>
                  </a:lnTo>
                  <a:lnTo>
                    <a:pt x="3810" y="1673"/>
                  </a:lnTo>
                  <a:lnTo>
                    <a:pt x="3949" y="1998"/>
                  </a:lnTo>
                  <a:lnTo>
                    <a:pt x="4042" y="2277"/>
                  </a:lnTo>
                  <a:lnTo>
                    <a:pt x="4042" y="2602"/>
                  </a:lnTo>
                  <a:lnTo>
                    <a:pt x="4042" y="2974"/>
                  </a:lnTo>
                  <a:lnTo>
                    <a:pt x="3949" y="3252"/>
                  </a:lnTo>
                  <a:lnTo>
                    <a:pt x="3810" y="3577"/>
                  </a:lnTo>
                  <a:lnTo>
                    <a:pt x="3624" y="3810"/>
                  </a:lnTo>
                  <a:lnTo>
                    <a:pt x="3531" y="3903"/>
                  </a:lnTo>
                  <a:lnTo>
                    <a:pt x="3392" y="4135"/>
                  </a:lnTo>
                  <a:lnTo>
                    <a:pt x="3345" y="4367"/>
                  </a:lnTo>
                  <a:lnTo>
                    <a:pt x="3392" y="4600"/>
                  </a:lnTo>
                  <a:lnTo>
                    <a:pt x="3531" y="4785"/>
                  </a:lnTo>
                  <a:lnTo>
                    <a:pt x="3624" y="4878"/>
                  </a:lnTo>
                  <a:lnTo>
                    <a:pt x="3856" y="4692"/>
                  </a:lnTo>
                  <a:lnTo>
                    <a:pt x="4089" y="4460"/>
                  </a:lnTo>
                  <a:lnTo>
                    <a:pt x="4414" y="4042"/>
                  </a:lnTo>
                  <a:lnTo>
                    <a:pt x="4693" y="3624"/>
                  </a:lnTo>
                  <a:lnTo>
                    <a:pt x="4832" y="3113"/>
                  </a:lnTo>
                  <a:lnTo>
                    <a:pt x="4878" y="2602"/>
                  </a:lnTo>
                  <a:lnTo>
                    <a:pt x="4832" y="2137"/>
                  </a:lnTo>
                  <a:lnTo>
                    <a:pt x="4693" y="1626"/>
                  </a:lnTo>
                  <a:lnTo>
                    <a:pt x="4414" y="1162"/>
                  </a:lnTo>
                  <a:lnTo>
                    <a:pt x="4089" y="790"/>
                  </a:lnTo>
                  <a:lnTo>
                    <a:pt x="3671" y="419"/>
                  </a:lnTo>
                  <a:lnTo>
                    <a:pt x="3253" y="186"/>
                  </a:lnTo>
                  <a:lnTo>
                    <a:pt x="2741" y="47"/>
                  </a:lnTo>
                  <a:lnTo>
                    <a:pt x="22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103"/>
          <p:cNvGrpSpPr/>
          <p:nvPr/>
        </p:nvGrpSpPr>
        <p:grpSpPr>
          <a:xfrm>
            <a:off x="3243827" y="3324100"/>
            <a:ext cx="319400" cy="203275"/>
            <a:chOff x="2529550" y="3476500"/>
            <a:chExt cx="319400" cy="203275"/>
          </a:xfrm>
        </p:grpSpPr>
        <p:sp>
          <p:nvSpPr>
            <p:cNvPr id="1332" name="Google Shape;1332;p103"/>
            <p:cNvSpPr/>
            <p:nvPr/>
          </p:nvSpPr>
          <p:spPr>
            <a:xfrm>
              <a:off x="2736275" y="3585675"/>
              <a:ext cx="112675" cy="36025"/>
            </a:xfrm>
            <a:custGeom>
              <a:rect b="b" l="l" r="r" t="t"/>
              <a:pathLst>
                <a:path extrusionOk="0" h="1441" w="4507">
                  <a:moveTo>
                    <a:pt x="1162" y="1"/>
                  </a:moveTo>
                  <a:lnTo>
                    <a:pt x="1" y="1441"/>
                  </a:lnTo>
                  <a:lnTo>
                    <a:pt x="4507" y="1441"/>
                  </a:lnTo>
                  <a:lnTo>
                    <a:pt x="4507" y="1209"/>
                  </a:lnTo>
                  <a:lnTo>
                    <a:pt x="4414" y="976"/>
                  </a:lnTo>
                  <a:lnTo>
                    <a:pt x="4274" y="790"/>
                  </a:lnTo>
                  <a:lnTo>
                    <a:pt x="4135" y="605"/>
                  </a:lnTo>
                  <a:lnTo>
                    <a:pt x="3949" y="465"/>
                  </a:lnTo>
                  <a:lnTo>
                    <a:pt x="3763" y="372"/>
                  </a:lnTo>
                  <a:lnTo>
                    <a:pt x="3531" y="326"/>
                  </a:lnTo>
                  <a:lnTo>
                    <a:pt x="3299" y="279"/>
                  </a:lnTo>
                  <a:lnTo>
                    <a:pt x="2323" y="187"/>
                  </a:lnTo>
                  <a:lnTo>
                    <a:pt x="1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03"/>
            <p:cNvSpPr/>
            <p:nvPr/>
          </p:nvSpPr>
          <p:spPr>
            <a:xfrm>
              <a:off x="2560900" y="3476500"/>
              <a:ext cx="184700" cy="145200"/>
            </a:xfrm>
            <a:custGeom>
              <a:rect b="b" l="l" r="r" t="t"/>
              <a:pathLst>
                <a:path extrusionOk="0" h="5808" w="7388">
                  <a:moveTo>
                    <a:pt x="2602" y="1"/>
                  </a:moveTo>
                  <a:lnTo>
                    <a:pt x="2463" y="47"/>
                  </a:lnTo>
                  <a:lnTo>
                    <a:pt x="2416" y="140"/>
                  </a:lnTo>
                  <a:lnTo>
                    <a:pt x="2370" y="233"/>
                  </a:lnTo>
                  <a:lnTo>
                    <a:pt x="2370" y="1441"/>
                  </a:lnTo>
                  <a:lnTo>
                    <a:pt x="2370" y="1720"/>
                  </a:lnTo>
                  <a:lnTo>
                    <a:pt x="2277" y="1998"/>
                  </a:lnTo>
                  <a:lnTo>
                    <a:pt x="2184" y="2277"/>
                  </a:lnTo>
                  <a:lnTo>
                    <a:pt x="2045" y="2510"/>
                  </a:lnTo>
                  <a:lnTo>
                    <a:pt x="1859" y="2695"/>
                  </a:lnTo>
                  <a:lnTo>
                    <a:pt x="1627" y="2881"/>
                  </a:lnTo>
                  <a:lnTo>
                    <a:pt x="1394" y="3067"/>
                  </a:lnTo>
                  <a:lnTo>
                    <a:pt x="1162" y="3160"/>
                  </a:lnTo>
                  <a:lnTo>
                    <a:pt x="1162" y="3996"/>
                  </a:lnTo>
                  <a:lnTo>
                    <a:pt x="1116" y="4275"/>
                  </a:lnTo>
                  <a:lnTo>
                    <a:pt x="1069" y="4554"/>
                  </a:lnTo>
                  <a:lnTo>
                    <a:pt x="976" y="4832"/>
                  </a:lnTo>
                  <a:lnTo>
                    <a:pt x="837" y="5065"/>
                  </a:lnTo>
                  <a:lnTo>
                    <a:pt x="651" y="5297"/>
                  </a:lnTo>
                  <a:lnTo>
                    <a:pt x="465" y="5483"/>
                  </a:lnTo>
                  <a:lnTo>
                    <a:pt x="279" y="5668"/>
                  </a:lnTo>
                  <a:lnTo>
                    <a:pt x="1" y="5808"/>
                  </a:lnTo>
                  <a:lnTo>
                    <a:pt x="6040" y="5808"/>
                  </a:lnTo>
                  <a:lnTo>
                    <a:pt x="7387" y="4135"/>
                  </a:lnTo>
                  <a:lnTo>
                    <a:pt x="6272" y="3532"/>
                  </a:lnTo>
                  <a:lnTo>
                    <a:pt x="6226" y="3624"/>
                  </a:lnTo>
                  <a:lnTo>
                    <a:pt x="5854" y="4089"/>
                  </a:lnTo>
                  <a:lnTo>
                    <a:pt x="5715" y="4228"/>
                  </a:lnTo>
                  <a:lnTo>
                    <a:pt x="5436" y="4228"/>
                  </a:lnTo>
                  <a:lnTo>
                    <a:pt x="5297" y="4182"/>
                  </a:lnTo>
                  <a:lnTo>
                    <a:pt x="5204" y="4043"/>
                  </a:lnTo>
                  <a:lnTo>
                    <a:pt x="5157" y="3903"/>
                  </a:lnTo>
                  <a:lnTo>
                    <a:pt x="5204" y="3764"/>
                  </a:lnTo>
                  <a:lnTo>
                    <a:pt x="5250" y="3624"/>
                  </a:lnTo>
                  <a:lnTo>
                    <a:pt x="5622" y="3160"/>
                  </a:lnTo>
                  <a:lnTo>
                    <a:pt x="5157" y="2928"/>
                  </a:lnTo>
                  <a:lnTo>
                    <a:pt x="5111" y="3021"/>
                  </a:lnTo>
                  <a:lnTo>
                    <a:pt x="4693" y="3485"/>
                  </a:lnTo>
                  <a:lnTo>
                    <a:pt x="4600" y="3578"/>
                  </a:lnTo>
                  <a:lnTo>
                    <a:pt x="4414" y="3624"/>
                  </a:lnTo>
                  <a:lnTo>
                    <a:pt x="4321" y="3624"/>
                  </a:lnTo>
                  <a:lnTo>
                    <a:pt x="4182" y="3532"/>
                  </a:lnTo>
                  <a:lnTo>
                    <a:pt x="4089" y="3439"/>
                  </a:lnTo>
                  <a:lnTo>
                    <a:pt x="4042" y="3299"/>
                  </a:lnTo>
                  <a:lnTo>
                    <a:pt x="4042" y="3160"/>
                  </a:lnTo>
                  <a:lnTo>
                    <a:pt x="4135" y="3021"/>
                  </a:lnTo>
                  <a:lnTo>
                    <a:pt x="4507" y="2556"/>
                  </a:lnTo>
                  <a:lnTo>
                    <a:pt x="3996" y="2277"/>
                  </a:lnTo>
                  <a:lnTo>
                    <a:pt x="3996" y="1534"/>
                  </a:lnTo>
                  <a:lnTo>
                    <a:pt x="3949" y="1255"/>
                  </a:lnTo>
                  <a:lnTo>
                    <a:pt x="3857" y="976"/>
                  </a:lnTo>
                  <a:lnTo>
                    <a:pt x="3764" y="744"/>
                  </a:lnTo>
                  <a:lnTo>
                    <a:pt x="3624" y="512"/>
                  </a:lnTo>
                  <a:lnTo>
                    <a:pt x="3438" y="326"/>
                  </a:lnTo>
                  <a:lnTo>
                    <a:pt x="3206" y="187"/>
                  </a:lnTo>
                  <a:lnTo>
                    <a:pt x="2974" y="47"/>
                  </a:ln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03"/>
            <p:cNvSpPr/>
            <p:nvPr/>
          </p:nvSpPr>
          <p:spPr>
            <a:xfrm>
              <a:off x="2529550" y="3490450"/>
              <a:ext cx="40675" cy="117325"/>
            </a:xfrm>
            <a:custGeom>
              <a:rect b="b" l="l" r="r" t="t"/>
              <a:pathLst>
                <a:path extrusionOk="0" h="4693" w="1627">
                  <a:moveTo>
                    <a:pt x="372" y="0"/>
                  </a:moveTo>
                  <a:lnTo>
                    <a:pt x="233" y="47"/>
                  </a:lnTo>
                  <a:lnTo>
                    <a:pt x="140" y="140"/>
                  </a:lnTo>
                  <a:lnTo>
                    <a:pt x="47" y="233"/>
                  </a:lnTo>
                  <a:lnTo>
                    <a:pt x="0" y="372"/>
                  </a:lnTo>
                  <a:lnTo>
                    <a:pt x="0" y="3624"/>
                  </a:lnTo>
                  <a:lnTo>
                    <a:pt x="47" y="4181"/>
                  </a:lnTo>
                  <a:lnTo>
                    <a:pt x="140" y="4692"/>
                  </a:lnTo>
                  <a:lnTo>
                    <a:pt x="651" y="4692"/>
                  </a:lnTo>
                  <a:lnTo>
                    <a:pt x="883" y="4599"/>
                  </a:lnTo>
                  <a:lnTo>
                    <a:pt x="1069" y="4507"/>
                  </a:lnTo>
                  <a:lnTo>
                    <a:pt x="1255" y="4321"/>
                  </a:lnTo>
                  <a:lnTo>
                    <a:pt x="1441" y="4135"/>
                  </a:lnTo>
                  <a:lnTo>
                    <a:pt x="1533" y="3949"/>
                  </a:lnTo>
                  <a:lnTo>
                    <a:pt x="1626" y="3670"/>
                  </a:lnTo>
                  <a:lnTo>
                    <a:pt x="1626" y="3438"/>
                  </a:lnTo>
                  <a:lnTo>
                    <a:pt x="1626" y="2695"/>
                  </a:lnTo>
                  <a:lnTo>
                    <a:pt x="1394" y="2648"/>
                  </a:lnTo>
                  <a:lnTo>
                    <a:pt x="1162" y="2555"/>
                  </a:lnTo>
                  <a:lnTo>
                    <a:pt x="976" y="2463"/>
                  </a:lnTo>
                  <a:lnTo>
                    <a:pt x="744" y="2323"/>
                  </a:lnTo>
                  <a:lnTo>
                    <a:pt x="744" y="372"/>
                  </a:lnTo>
                  <a:lnTo>
                    <a:pt x="744" y="233"/>
                  </a:lnTo>
                  <a:lnTo>
                    <a:pt x="651" y="140"/>
                  </a:lnTo>
                  <a:lnTo>
                    <a:pt x="558" y="47"/>
                  </a:lnTo>
                  <a:lnTo>
                    <a:pt x="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3"/>
            <p:cNvSpPr/>
            <p:nvPr/>
          </p:nvSpPr>
          <p:spPr>
            <a:xfrm>
              <a:off x="2529550" y="3640275"/>
              <a:ext cx="319400" cy="39500"/>
            </a:xfrm>
            <a:custGeom>
              <a:rect b="b" l="l" r="r" t="t"/>
              <a:pathLst>
                <a:path extrusionOk="0" h="1580" w="12776">
                  <a:moveTo>
                    <a:pt x="558" y="0"/>
                  </a:moveTo>
                  <a:lnTo>
                    <a:pt x="0" y="1069"/>
                  </a:lnTo>
                  <a:lnTo>
                    <a:pt x="0" y="1254"/>
                  </a:lnTo>
                  <a:lnTo>
                    <a:pt x="93" y="1440"/>
                  </a:lnTo>
                  <a:lnTo>
                    <a:pt x="233" y="1533"/>
                  </a:lnTo>
                  <a:lnTo>
                    <a:pt x="419" y="1580"/>
                  </a:lnTo>
                  <a:lnTo>
                    <a:pt x="11196" y="1580"/>
                  </a:lnTo>
                  <a:lnTo>
                    <a:pt x="11521" y="1533"/>
                  </a:lnTo>
                  <a:lnTo>
                    <a:pt x="11800" y="1440"/>
                  </a:lnTo>
                  <a:lnTo>
                    <a:pt x="12079" y="1301"/>
                  </a:lnTo>
                  <a:lnTo>
                    <a:pt x="12311" y="1115"/>
                  </a:lnTo>
                  <a:lnTo>
                    <a:pt x="12543" y="883"/>
                  </a:lnTo>
                  <a:lnTo>
                    <a:pt x="12683" y="604"/>
                  </a:lnTo>
                  <a:lnTo>
                    <a:pt x="12776" y="325"/>
                  </a:lnTo>
                  <a:lnTo>
                    <a:pt x="127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103"/>
          <p:cNvGrpSpPr/>
          <p:nvPr/>
        </p:nvGrpSpPr>
        <p:grpSpPr>
          <a:xfrm>
            <a:off x="4060742" y="3266050"/>
            <a:ext cx="205575" cy="319400"/>
            <a:chOff x="3339050" y="3418450"/>
            <a:chExt cx="205575" cy="319400"/>
          </a:xfrm>
        </p:grpSpPr>
        <p:sp>
          <p:nvSpPr>
            <p:cNvPr id="1337" name="Google Shape;1337;p103"/>
            <p:cNvSpPr/>
            <p:nvPr/>
          </p:nvSpPr>
          <p:spPr>
            <a:xfrm>
              <a:off x="3339050" y="3418450"/>
              <a:ext cx="167250" cy="232300"/>
            </a:xfrm>
            <a:custGeom>
              <a:rect b="b" l="l" r="r" t="t"/>
              <a:pathLst>
                <a:path extrusionOk="0" h="9292" w="6690">
                  <a:moveTo>
                    <a:pt x="1394" y="1115"/>
                  </a:moveTo>
                  <a:lnTo>
                    <a:pt x="1394" y="1533"/>
                  </a:lnTo>
                  <a:lnTo>
                    <a:pt x="976" y="1533"/>
                  </a:lnTo>
                  <a:lnTo>
                    <a:pt x="1162" y="1301"/>
                  </a:lnTo>
                  <a:lnTo>
                    <a:pt x="1394" y="1115"/>
                  </a:lnTo>
                  <a:close/>
                  <a:moveTo>
                    <a:pt x="2927" y="743"/>
                  </a:moveTo>
                  <a:lnTo>
                    <a:pt x="2927" y="1533"/>
                  </a:lnTo>
                  <a:lnTo>
                    <a:pt x="2184" y="1533"/>
                  </a:lnTo>
                  <a:lnTo>
                    <a:pt x="2184" y="743"/>
                  </a:lnTo>
                  <a:close/>
                  <a:moveTo>
                    <a:pt x="4506" y="743"/>
                  </a:moveTo>
                  <a:lnTo>
                    <a:pt x="4506" y="1533"/>
                  </a:lnTo>
                  <a:lnTo>
                    <a:pt x="3717" y="1533"/>
                  </a:lnTo>
                  <a:lnTo>
                    <a:pt x="3717" y="743"/>
                  </a:lnTo>
                  <a:close/>
                  <a:moveTo>
                    <a:pt x="5296" y="1115"/>
                  </a:moveTo>
                  <a:lnTo>
                    <a:pt x="5528" y="1301"/>
                  </a:lnTo>
                  <a:lnTo>
                    <a:pt x="5668" y="1533"/>
                  </a:lnTo>
                  <a:lnTo>
                    <a:pt x="5296" y="1533"/>
                  </a:lnTo>
                  <a:lnTo>
                    <a:pt x="5296" y="1115"/>
                  </a:lnTo>
                  <a:close/>
                  <a:moveTo>
                    <a:pt x="1394" y="2323"/>
                  </a:moveTo>
                  <a:lnTo>
                    <a:pt x="1394" y="3670"/>
                  </a:lnTo>
                  <a:lnTo>
                    <a:pt x="743" y="3670"/>
                  </a:lnTo>
                  <a:lnTo>
                    <a:pt x="743" y="2416"/>
                  </a:lnTo>
                  <a:lnTo>
                    <a:pt x="743" y="2323"/>
                  </a:lnTo>
                  <a:close/>
                  <a:moveTo>
                    <a:pt x="2927" y="2323"/>
                  </a:moveTo>
                  <a:lnTo>
                    <a:pt x="2927" y="3670"/>
                  </a:lnTo>
                  <a:lnTo>
                    <a:pt x="2184" y="3670"/>
                  </a:lnTo>
                  <a:lnTo>
                    <a:pt x="2184" y="2323"/>
                  </a:lnTo>
                  <a:close/>
                  <a:moveTo>
                    <a:pt x="4506" y="2323"/>
                  </a:moveTo>
                  <a:lnTo>
                    <a:pt x="4506" y="3670"/>
                  </a:lnTo>
                  <a:lnTo>
                    <a:pt x="3717" y="3670"/>
                  </a:lnTo>
                  <a:lnTo>
                    <a:pt x="3717" y="2323"/>
                  </a:lnTo>
                  <a:close/>
                  <a:moveTo>
                    <a:pt x="5900" y="2323"/>
                  </a:moveTo>
                  <a:lnTo>
                    <a:pt x="5900" y="2416"/>
                  </a:lnTo>
                  <a:lnTo>
                    <a:pt x="5900" y="3670"/>
                  </a:lnTo>
                  <a:lnTo>
                    <a:pt x="5296" y="3670"/>
                  </a:lnTo>
                  <a:lnTo>
                    <a:pt x="5296" y="2323"/>
                  </a:lnTo>
                  <a:close/>
                  <a:moveTo>
                    <a:pt x="1394" y="4460"/>
                  </a:moveTo>
                  <a:lnTo>
                    <a:pt x="1394" y="5761"/>
                  </a:lnTo>
                  <a:lnTo>
                    <a:pt x="743" y="5761"/>
                  </a:lnTo>
                  <a:lnTo>
                    <a:pt x="743" y="5668"/>
                  </a:lnTo>
                  <a:lnTo>
                    <a:pt x="743" y="4460"/>
                  </a:lnTo>
                  <a:close/>
                  <a:moveTo>
                    <a:pt x="2927" y="4460"/>
                  </a:moveTo>
                  <a:lnTo>
                    <a:pt x="2927" y="5761"/>
                  </a:lnTo>
                  <a:lnTo>
                    <a:pt x="2184" y="5761"/>
                  </a:lnTo>
                  <a:lnTo>
                    <a:pt x="2184" y="4460"/>
                  </a:lnTo>
                  <a:close/>
                  <a:moveTo>
                    <a:pt x="4506" y="4460"/>
                  </a:moveTo>
                  <a:lnTo>
                    <a:pt x="4506" y="5761"/>
                  </a:lnTo>
                  <a:lnTo>
                    <a:pt x="3717" y="5761"/>
                  </a:lnTo>
                  <a:lnTo>
                    <a:pt x="3717" y="4460"/>
                  </a:lnTo>
                  <a:close/>
                  <a:moveTo>
                    <a:pt x="5900" y="4460"/>
                  </a:moveTo>
                  <a:lnTo>
                    <a:pt x="5900" y="5668"/>
                  </a:lnTo>
                  <a:lnTo>
                    <a:pt x="5900" y="5761"/>
                  </a:lnTo>
                  <a:lnTo>
                    <a:pt x="5296" y="5761"/>
                  </a:lnTo>
                  <a:lnTo>
                    <a:pt x="5296" y="4460"/>
                  </a:lnTo>
                  <a:close/>
                  <a:moveTo>
                    <a:pt x="1394" y="6550"/>
                  </a:moveTo>
                  <a:lnTo>
                    <a:pt x="1394" y="6968"/>
                  </a:lnTo>
                  <a:lnTo>
                    <a:pt x="1162" y="6783"/>
                  </a:lnTo>
                  <a:lnTo>
                    <a:pt x="976" y="6550"/>
                  </a:lnTo>
                  <a:close/>
                  <a:moveTo>
                    <a:pt x="5668" y="6550"/>
                  </a:moveTo>
                  <a:lnTo>
                    <a:pt x="5528" y="6783"/>
                  </a:lnTo>
                  <a:lnTo>
                    <a:pt x="5296" y="6968"/>
                  </a:lnTo>
                  <a:lnTo>
                    <a:pt x="5296" y="6550"/>
                  </a:lnTo>
                  <a:close/>
                  <a:moveTo>
                    <a:pt x="2927" y="6550"/>
                  </a:moveTo>
                  <a:lnTo>
                    <a:pt x="2927" y="7340"/>
                  </a:lnTo>
                  <a:lnTo>
                    <a:pt x="2184" y="7340"/>
                  </a:lnTo>
                  <a:lnTo>
                    <a:pt x="2184" y="6550"/>
                  </a:lnTo>
                  <a:close/>
                  <a:moveTo>
                    <a:pt x="4506" y="6550"/>
                  </a:moveTo>
                  <a:lnTo>
                    <a:pt x="4506" y="7340"/>
                  </a:lnTo>
                  <a:lnTo>
                    <a:pt x="3717" y="7340"/>
                  </a:lnTo>
                  <a:lnTo>
                    <a:pt x="3717" y="6550"/>
                  </a:lnTo>
                  <a:close/>
                  <a:moveTo>
                    <a:pt x="2416" y="0"/>
                  </a:moveTo>
                  <a:lnTo>
                    <a:pt x="1951" y="47"/>
                  </a:lnTo>
                  <a:lnTo>
                    <a:pt x="1487" y="186"/>
                  </a:lnTo>
                  <a:lnTo>
                    <a:pt x="1069" y="418"/>
                  </a:lnTo>
                  <a:lnTo>
                    <a:pt x="697" y="697"/>
                  </a:lnTo>
                  <a:lnTo>
                    <a:pt x="418" y="1069"/>
                  </a:lnTo>
                  <a:lnTo>
                    <a:pt x="186" y="1440"/>
                  </a:lnTo>
                  <a:lnTo>
                    <a:pt x="47" y="1905"/>
                  </a:lnTo>
                  <a:lnTo>
                    <a:pt x="0" y="2416"/>
                  </a:lnTo>
                  <a:lnTo>
                    <a:pt x="0" y="5668"/>
                  </a:lnTo>
                  <a:lnTo>
                    <a:pt x="47" y="6132"/>
                  </a:lnTo>
                  <a:lnTo>
                    <a:pt x="140" y="6504"/>
                  </a:lnTo>
                  <a:lnTo>
                    <a:pt x="325" y="6876"/>
                  </a:lnTo>
                  <a:lnTo>
                    <a:pt x="558" y="7247"/>
                  </a:lnTo>
                  <a:lnTo>
                    <a:pt x="836" y="7526"/>
                  </a:lnTo>
                  <a:lnTo>
                    <a:pt x="1208" y="7758"/>
                  </a:lnTo>
                  <a:lnTo>
                    <a:pt x="1580" y="7944"/>
                  </a:lnTo>
                  <a:lnTo>
                    <a:pt x="1951" y="8037"/>
                  </a:lnTo>
                  <a:lnTo>
                    <a:pt x="2462" y="9291"/>
                  </a:lnTo>
                  <a:lnTo>
                    <a:pt x="4228" y="9291"/>
                  </a:lnTo>
                  <a:lnTo>
                    <a:pt x="4692" y="8037"/>
                  </a:lnTo>
                  <a:lnTo>
                    <a:pt x="5110" y="7944"/>
                  </a:lnTo>
                  <a:lnTo>
                    <a:pt x="5482" y="7758"/>
                  </a:lnTo>
                  <a:lnTo>
                    <a:pt x="5807" y="7526"/>
                  </a:lnTo>
                  <a:lnTo>
                    <a:pt x="6086" y="7247"/>
                  </a:lnTo>
                  <a:lnTo>
                    <a:pt x="6365" y="6876"/>
                  </a:lnTo>
                  <a:lnTo>
                    <a:pt x="6504" y="6504"/>
                  </a:lnTo>
                  <a:lnTo>
                    <a:pt x="6643" y="6132"/>
                  </a:lnTo>
                  <a:lnTo>
                    <a:pt x="6690" y="5668"/>
                  </a:lnTo>
                  <a:lnTo>
                    <a:pt x="6690" y="2416"/>
                  </a:lnTo>
                  <a:lnTo>
                    <a:pt x="6597" y="1905"/>
                  </a:lnTo>
                  <a:lnTo>
                    <a:pt x="6458" y="1440"/>
                  </a:lnTo>
                  <a:lnTo>
                    <a:pt x="6272" y="1069"/>
                  </a:lnTo>
                  <a:lnTo>
                    <a:pt x="5947" y="697"/>
                  </a:lnTo>
                  <a:lnTo>
                    <a:pt x="5621" y="418"/>
                  </a:lnTo>
                  <a:lnTo>
                    <a:pt x="5203" y="186"/>
                  </a:lnTo>
                  <a:lnTo>
                    <a:pt x="4739" y="47"/>
                  </a:lnTo>
                  <a:lnTo>
                    <a:pt x="4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3"/>
            <p:cNvSpPr/>
            <p:nvPr/>
          </p:nvSpPr>
          <p:spPr>
            <a:xfrm>
              <a:off x="3469125" y="3662325"/>
              <a:ext cx="75500" cy="75525"/>
            </a:xfrm>
            <a:custGeom>
              <a:rect b="b" l="l" r="r" t="t"/>
              <a:pathLst>
                <a:path extrusionOk="0" h="3021" w="3020">
                  <a:moveTo>
                    <a:pt x="1533" y="1"/>
                  </a:moveTo>
                  <a:lnTo>
                    <a:pt x="1208" y="47"/>
                  </a:lnTo>
                  <a:lnTo>
                    <a:pt x="929" y="140"/>
                  </a:lnTo>
                  <a:lnTo>
                    <a:pt x="697" y="280"/>
                  </a:lnTo>
                  <a:lnTo>
                    <a:pt x="465" y="465"/>
                  </a:lnTo>
                  <a:lnTo>
                    <a:pt x="279" y="651"/>
                  </a:lnTo>
                  <a:lnTo>
                    <a:pt x="140" y="930"/>
                  </a:lnTo>
                  <a:lnTo>
                    <a:pt x="47" y="1209"/>
                  </a:lnTo>
                  <a:lnTo>
                    <a:pt x="0" y="1534"/>
                  </a:lnTo>
                  <a:lnTo>
                    <a:pt x="47" y="1813"/>
                  </a:lnTo>
                  <a:lnTo>
                    <a:pt x="140" y="2091"/>
                  </a:lnTo>
                  <a:lnTo>
                    <a:pt x="279" y="2370"/>
                  </a:lnTo>
                  <a:lnTo>
                    <a:pt x="465" y="2602"/>
                  </a:lnTo>
                  <a:lnTo>
                    <a:pt x="697" y="2788"/>
                  </a:lnTo>
                  <a:lnTo>
                    <a:pt x="929" y="2928"/>
                  </a:lnTo>
                  <a:lnTo>
                    <a:pt x="1208" y="3020"/>
                  </a:lnTo>
                  <a:lnTo>
                    <a:pt x="1812" y="3020"/>
                  </a:lnTo>
                  <a:lnTo>
                    <a:pt x="2091" y="2928"/>
                  </a:lnTo>
                  <a:lnTo>
                    <a:pt x="2369" y="2788"/>
                  </a:lnTo>
                  <a:lnTo>
                    <a:pt x="2602" y="2602"/>
                  </a:lnTo>
                  <a:lnTo>
                    <a:pt x="2788" y="2370"/>
                  </a:lnTo>
                  <a:lnTo>
                    <a:pt x="2927" y="2091"/>
                  </a:lnTo>
                  <a:lnTo>
                    <a:pt x="3020" y="1813"/>
                  </a:lnTo>
                  <a:lnTo>
                    <a:pt x="3020" y="1534"/>
                  </a:lnTo>
                  <a:lnTo>
                    <a:pt x="3020" y="1209"/>
                  </a:lnTo>
                  <a:lnTo>
                    <a:pt x="2927" y="930"/>
                  </a:lnTo>
                  <a:lnTo>
                    <a:pt x="2788" y="651"/>
                  </a:lnTo>
                  <a:lnTo>
                    <a:pt x="2602" y="465"/>
                  </a:lnTo>
                  <a:lnTo>
                    <a:pt x="2369" y="280"/>
                  </a:lnTo>
                  <a:lnTo>
                    <a:pt x="2091" y="140"/>
                  </a:lnTo>
                  <a:lnTo>
                    <a:pt x="1812" y="47"/>
                  </a:lnTo>
                  <a:lnTo>
                    <a:pt x="1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3"/>
            <p:cNvSpPr/>
            <p:nvPr/>
          </p:nvSpPr>
          <p:spPr>
            <a:xfrm>
              <a:off x="3404075" y="3669300"/>
              <a:ext cx="37200" cy="68550"/>
            </a:xfrm>
            <a:custGeom>
              <a:rect b="b" l="l" r="r" t="t"/>
              <a:pathLst>
                <a:path extrusionOk="0" h="2742" w="1488">
                  <a:moveTo>
                    <a:pt x="1" y="1"/>
                  </a:moveTo>
                  <a:lnTo>
                    <a:pt x="1" y="2370"/>
                  </a:lnTo>
                  <a:lnTo>
                    <a:pt x="1" y="2509"/>
                  </a:lnTo>
                  <a:lnTo>
                    <a:pt x="94" y="2649"/>
                  </a:lnTo>
                  <a:lnTo>
                    <a:pt x="233" y="2741"/>
                  </a:lnTo>
                  <a:lnTo>
                    <a:pt x="1255" y="2741"/>
                  </a:lnTo>
                  <a:lnTo>
                    <a:pt x="1394" y="2649"/>
                  </a:lnTo>
                  <a:lnTo>
                    <a:pt x="1441" y="2509"/>
                  </a:lnTo>
                  <a:lnTo>
                    <a:pt x="1487" y="2370"/>
                  </a:lnTo>
                  <a:lnTo>
                    <a:pt x="14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103"/>
          <p:cNvGrpSpPr/>
          <p:nvPr/>
        </p:nvGrpSpPr>
        <p:grpSpPr>
          <a:xfrm>
            <a:off x="4789456" y="3266050"/>
            <a:ext cx="227650" cy="319400"/>
            <a:chOff x="4081175" y="3418450"/>
            <a:chExt cx="227650" cy="319400"/>
          </a:xfrm>
        </p:grpSpPr>
        <p:sp>
          <p:nvSpPr>
            <p:cNvPr id="1341" name="Google Shape;1341;p103"/>
            <p:cNvSpPr/>
            <p:nvPr/>
          </p:nvSpPr>
          <p:spPr>
            <a:xfrm>
              <a:off x="4135750" y="3418450"/>
              <a:ext cx="25575" cy="55750"/>
            </a:xfrm>
            <a:custGeom>
              <a:rect b="b" l="l" r="r" t="t"/>
              <a:pathLst>
                <a:path extrusionOk="0" h="2230" w="1023">
                  <a:moveTo>
                    <a:pt x="512" y="0"/>
                  </a:moveTo>
                  <a:lnTo>
                    <a:pt x="326" y="47"/>
                  </a:lnTo>
                  <a:lnTo>
                    <a:pt x="140" y="139"/>
                  </a:lnTo>
                  <a:lnTo>
                    <a:pt x="47" y="279"/>
                  </a:lnTo>
                  <a:lnTo>
                    <a:pt x="1" y="511"/>
                  </a:lnTo>
                  <a:lnTo>
                    <a:pt x="1" y="2230"/>
                  </a:lnTo>
                  <a:lnTo>
                    <a:pt x="1023" y="2230"/>
                  </a:lnTo>
                  <a:lnTo>
                    <a:pt x="1023" y="511"/>
                  </a:lnTo>
                  <a:lnTo>
                    <a:pt x="976" y="279"/>
                  </a:lnTo>
                  <a:lnTo>
                    <a:pt x="884" y="139"/>
                  </a:lnTo>
                  <a:lnTo>
                    <a:pt x="698" y="47"/>
                  </a:lnTo>
                  <a:lnTo>
                    <a:pt x="5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3"/>
            <p:cNvSpPr/>
            <p:nvPr/>
          </p:nvSpPr>
          <p:spPr>
            <a:xfrm>
              <a:off x="4225175" y="3418450"/>
              <a:ext cx="25575" cy="55750"/>
            </a:xfrm>
            <a:custGeom>
              <a:rect b="b" l="l" r="r" t="t"/>
              <a:pathLst>
                <a:path extrusionOk="0" h="2230" w="1023">
                  <a:moveTo>
                    <a:pt x="512" y="0"/>
                  </a:moveTo>
                  <a:lnTo>
                    <a:pt x="280" y="47"/>
                  </a:lnTo>
                  <a:lnTo>
                    <a:pt x="140" y="139"/>
                  </a:lnTo>
                  <a:lnTo>
                    <a:pt x="47" y="279"/>
                  </a:lnTo>
                  <a:lnTo>
                    <a:pt x="1" y="511"/>
                  </a:lnTo>
                  <a:lnTo>
                    <a:pt x="1" y="2230"/>
                  </a:lnTo>
                  <a:lnTo>
                    <a:pt x="1023" y="2230"/>
                  </a:lnTo>
                  <a:lnTo>
                    <a:pt x="1023" y="511"/>
                  </a:lnTo>
                  <a:lnTo>
                    <a:pt x="977" y="279"/>
                  </a:lnTo>
                  <a:lnTo>
                    <a:pt x="884" y="139"/>
                  </a:lnTo>
                  <a:lnTo>
                    <a:pt x="744" y="47"/>
                  </a:lnTo>
                  <a:lnTo>
                    <a:pt x="5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3"/>
            <p:cNvSpPr/>
            <p:nvPr/>
          </p:nvSpPr>
          <p:spPr>
            <a:xfrm>
              <a:off x="4269325" y="3418450"/>
              <a:ext cx="25575" cy="55750"/>
            </a:xfrm>
            <a:custGeom>
              <a:rect b="b" l="l" r="r" t="t"/>
              <a:pathLst>
                <a:path extrusionOk="0" h="2230" w="1023">
                  <a:moveTo>
                    <a:pt x="511" y="0"/>
                  </a:moveTo>
                  <a:lnTo>
                    <a:pt x="325" y="47"/>
                  </a:lnTo>
                  <a:lnTo>
                    <a:pt x="186" y="139"/>
                  </a:lnTo>
                  <a:lnTo>
                    <a:pt x="47" y="279"/>
                  </a:lnTo>
                  <a:lnTo>
                    <a:pt x="0" y="511"/>
                  </a:lnTo>
                  <a:lnTo>
                    <a:pt x="0" y="2230"/>
                  </a:lnTo>
                  <a:lnTo>
                    <a:pt x="1022" y="2230"/>
                  </a:lnTo>
                  <a:lnTo>
                    <a:pt x="1022" y="511"/>
                  </a:lnTo>
                  <a:lnTo>
                    <a:pt x="976" y="279"/>
                  </a:lnTo>
                  <a:lnTo>
                    <a:pt x="883" y="139"/>
                  </a:lnTo>
                  <a:lnTo>
                    <a:pt x="697" y="47"/>
                  </a:lnTo>
                  <a:lnTo>
                    <a:pt x="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3"/>
            <p:cNvSpPr/>
            <p:nvPr/>
          </p:nvSpPr>
          <p:spPr>
            <a:xfrm>
              <a:off x="4179900" y="3418450"/>
              <a:ext cx="26725" cy="55750"/>
            </a:xfrm>
            <a:custGeom>
              <a:rect b="b" l="l" r="r" t="t"/>
              <a:pathLst>
                <a:path extrusionOk="0" h="2230" w="1069">
                  <a:moveTo>
                    <a:pt x="511" y="0"/>
                  </a:moveTo>
                  <a:lnTo>
                    <a:pt x="325" y="47"/>
                  </a:lnTo>
                  <a:lnTo>
                    <a:pt x="140" y="139"/>
                  </a:lnTo>
                  <a:lnTo>
                    <a:pt x="47" y="279"/>
                  </a:lnTo>
                  <a:lnTo>
                    <a:pt x="0" y="511"/>
                  </a:lnTo>
                  <a:lnTo>
                    <a:pt x="0" y="2230"/>
                  </a:lnTo>
                  <a:lnTo>
                    <a:pt x="1069" y="2230"/>
                  </a:lnTo>
                  <a:lnTo>
                    <a:pt x="1069" y="511"/>
                  </a:lnTo>
                  <a:lnTo>
                    <a:pt x="1022" y="279"/>
                  </a:lnTo>
                  <a:lnTo>
                    <a:pt x="929" y="139"/>
                  </a:lnTo>
                  <a:lnTo>
                    <a:pt x="743" y="47"/>
                  </a:lnTo>
                  <a:lnTo>
                    <a:pt x="5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3"/>
            <p:cNvSpPr/>
            <p:nvPr/>
          </p:nvSpPr>
          <p:spPr>
            <a:xfrm>
              <a:off x="4086975" y="3474175"/>
              <a:ext cx="33700" cy="43000"/>
            </a:xfrm>
            <a:custGeom>
              <a:rect b="b" l="l" r="r" t="t"/>
              <a:pathLst>
                <a:path extrusionOk="0" h="1720" w="1348">
                  <a:moveTo>
                    <a:pt x="233" y="1"/>
                  </a:moveTo>
                  <a:lnTo>
                    <a:pt x="94" y="94"/>
                  </a:lnTo>
                  <a:lnTo>
                    <a:pt x="1" y="233"/>
                  </a:lnTo>
                  <a:lnTo>
                    <a:pt x="1" y="373"/>
                  </a:lnTo>
                  <a:lnTo>
                    <a:pt x="1" y="1720"/>
                  </a:lnTo>
                  <a:lnTo>
                    <a:pt x="837" y="1720"/>
                  </a:lnTo>
                  <a:lnTo>
                    <a:pt x="837" y="1209"/>
                  </a:lnTo>
                  <a:lnTo>
                    <a:pt x="883" y="884"/>
                  </a:lnTo>
                  <a:lnTo>
                    <a:pt x="976" y="605"/>
                  </a:lnTo>
                  <a:lnTo>
                    <a:pt x="1162" y="373"/>
                  </a:lnTo>
                  <a:lnTo>
                    <a:pt x="1348" y="187"/>
                  </a:lnTo>
                  <a:lnTo>
                    <a:pt x="1116" y="47"/>
                  </a:lnTo>
                  <a:lnTo>
                    <a:pt x="9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3"/>
            <p:cNvSpPr/>
            <p:nvPr/>
          </p:nvSpPr>
          <p:spPr>
            <a:xfrm>
              <a:off x="4118350" y="3705300"/>
              <a:ext cx="61575" cy="32550"/>
            </a:xfrm>
            <a:custGeom>
              <a:rect b="b" l="l" r="r" t="t"/>
              <a:pathLst>
                <a:path extrusionOk="0" h="1302" w="2463">
                  <a:moveTo>
                    <a:pt x="372" y="1"/>
                  </a:moveTo>
                  <a:lnTo>
                    <a:pt x="0" y="1301"/>
                  </a:lnTo>
                  <a:lnTo>
                    <a:pt x="2462" y="1301"/>
                  </a:lnTo>
                  <a:lnTo>
                    <a:pt x="2276" y="1069"/>
                  </a:lnTo>
                  <a:lnTo>
                    <a:pt x="2183" y="790"/>
                  </a:lnTo>
                  <a:lnTo>
                    <a:pt x="2137" y="558"/>
                  </a:lnTo>
                  <a:lnTo>
                    <a:pt x="2091" y="233"/>
                  </a:lnTo>
                  <a:lnTo>
                    <a:pt x="2091" y="186"/>
                  </a:lnTo>
                  <a:lnTo>
                    <a:pt x="1440" y="186"/>
                  </a:lnTo>
                  <a:lnTo>
                    <a:pt x="883" y="140"/>
                  </a:lnTo>
                  <a:lnTo>
                    <a:pt x="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3"/>
            <p:cNvSpPr/>
            <p:nvPr/>
          </p:nvSpPr>
          <p:spPr>
            <a:xfrm>
              <a:off x="4189175" y="3705300"/>
              <a:ext cx="95275" cy="32550"/>
            </a:xfrm>
            <a:custGeom>
              <a:rect b="b" l="l" r="r" t="t"/>
              <a:pathLst>
                <a:path extrusionOk="0" h="1302" w="3811">
                  <a:moveTo>
                    <a:pt x="3439" y="1"/>
                  </a:moveTo>
                  <a:lnTo>
                    <a:pt x="2928" y="140"/>
                  </a:lnTo>
                  <a:lnTo>
                    <a:pt x="2370" y="186"/>
                  </a:lnTo>
                  <a:lnTo>
                    <a:pt x="1" y="186"/>
                  </a:lnTo>
                  <a:lnTo>
                    <a:pt x="1" y="233"/>
                  </a:lnTo>
                  <a:lnTo>
                    <a:pt x="47" y="465"/>
                  </a:lnTo>
                  <a:lnTo>
                    <a:pt x="94" y="651"/>
                  </a:lnTo>
                  <a:lnTo>
                    <a:pt x="187" y="837"/>
                  </a:lnTo>
                  <a:lnTo>
                    <a:pt x="326" y="976"/>
                  </a:lnTo>
                  <a:lnTo>
                    <a:pt x="512" y="1116"/>
                  </a:lnTo>
                  <a:lnTo>
                    <a:pt x="698" y="1209"/>
                  </a:lnTo>
                  <a:lnTo>
                    <a:pt x="884" y="1301"/>
                  </a:lnTo>
                  <a:lnTo>
                    <a:pt x="3810" y="1301"/>
                  </a:lnTo>
                  <a:lnTo>
                    <a:pt x="34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3"/>
            <p:cNvSpPr/>
            <p:nvPr/>
          </p:nvSpPr>
          <p:spPr>
            <a:xfrm>
              <a:off x="4175250" y="3574075"/>
              <a:ext cx="133575" cy="117325"/>
            </a:xfrm>
            <a:custGeom>
              <a:rect b="b" l="l" r="r" t="t"/>
              <a:pathLst>
                <a:path extrusionOk="0" h="4693" w="5343">
                  <a:moveTo>
                    <a:pt x="5343" y="0"/>
                  </a:moveTo>
                  <a:lnTo>
                    <a:pt x="0" y="4692"/>
                  </a:lnTo>
                  <a:lnTo>
                    <a:pt x="2927" y="4692"/>
                  </a:lnTo>
                  <a:lnTo>
                    <a:pt x="3392" y="4599"/>
                  </a:lnTo>
                  <a:lnTo>
                    <a:pt x="3856" y="4460"/>
                  </a:lnTo>
                  <a:lnTo>
                    <a:pt x="4274" y="4274"/>
                  </a:lnTo>
                  <a:lnTo>
                    <a:pt x="4646" y="3949"/>
                  </a:lnTo>
                  <a:lnTo>
                    <a:pt x="4925" y="3624"/>
                  </a:lnTo>
                  <a:lnTo>
                    <a:pt x="5157" y="3206"/>
                  </a:lnTo>
                  <a:lnTo>
                    <a:pt x="5296" y="2741"/>
                  </a:lnTo>
                  <a:lnTo>
                    <a:pt x="5343" y="2277"/>
                  </a:lnTo>
                  <a:lnTo>
                    <a:pt x="5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03"/>
            <p:cNvSpPr/>
            <p:nvPr/>
          </p:nvSpPr>
          <p:spPr>
            <a:xfrm>
              <a:off x="4081175" y="3492775"/>
              <a:ext cx="227650" cy="197450"/>
            </a:xfrm>
            <a:custGeom>
              <a:rect b="b" l="l" r="r" t="t"/>
              <a:pathLst>
                <a:path extrusionOk="0" h="7898" w="9106">
                  <a:moveTo>
                    <a:pt x="2277" y="0"/>
                  </a:moveTo>
                  <a:lnTo>
                    <a:pt x="2091" y="47"/>
                  </a:lnTo>
                  <a:lnTo>
                    <a:pt x="1952" y="140"/>
                  </a:lnTo>
                  <a:lnTo>
                    <a:pt x="1859" y="279"/>
                  </a:lnTo>
                  <a:lnTo>
                    <a:pt x="1812" y="465"/>
                  </a:lnTo>
                  <a:lnTo>
                    <a:pt x="1812" y="3949"/>
                  </a:lnTo>
                  <a:lnTo>
                    <a:pt x="1766" y="4088"/>
                  </a:lnTo>
                  <a:lnTo>
                    <a:pt x="1719" y="4228"/>
                  </a:lnTo>
                  <a:lnTo>
                    <a:pt x="1580" y="4321"/>
                  </a:lnTo>
                  <a:lnTo>
                    <a:pt x="1301" y="4321"/>
                  </a:lnTo>
                  <a:lnTo>
                    <a:pt x="1162" y="4228"/>
                  </a:lnTo>
                  <a:lnTo>
                    <a:pt x="1115" y="4088"/>
                  </a:lnTo>
                  <a:lnTo>
                    <a:pt x="1069" y="3949"/>
                  </a:lnTo>
                  <a:lnTo>
                    <a:pt x="1069" y="1719"/>
                  </a:lnTo>
                  <a:lnTo>
                    <a:pt x="465" y="1719"/>
                  </a:lnTo>
                  <a:lnTo>
                    <a:pt x="279" y="1766"/>
                  </a:lnTo>
                  <a:lnTo>
                    <a:pt x="140" y="1859"/>
                  </a:lnTo>
                  <a:lnTo>
                    <a:pt x="47" y="1998"/>
                  </a:lnTo>
                  <a:lnTo>
                    <a:pt x="0" y="2184"/>
                  </a:lnTo>
                  <a:lnTo>
                    <a:pt x="0" y="4321"/>
                  </a:lnTo>
                  <a:lnTo>
                    <a:pt x="0" y="4692"/>
                  </a:lnTo>
                  <a:lnTo>
                    <a:pt x="47" y="5064"/>
                  </a:lnTo>
                  <a:lnTo>
                    <a:pt x="140" y="5436"/>
                  </a:lnTo>
                  <a:lnTo>
                    <a:pt x="279" y="5807"/>
                  </a:lnTo>
                  <a:lnTo>
                    <a:pt x="419" y="6132"/>
                  </a:lnTo>
                  <a:lnTo>
                    <a:pt x="604" y="6458"/>
                  </a:lnTo>
                  <a:lnTo>
                    <a:pt x="837" y="6783"/>
                  </a:lnTo>
                  <a:lnTo>
                    <a:pt x="1069" y="7108"/>
                  </a:lnTo>
                  <a:lnTo>
                    <a:pt x="1394" y="7387"/>
                  </a:lnTo>
                  <a:lnTo>
                    <a:pt x="1766" y="7619"/>
                  </a:lnTo>
                  <a:lnTo>
                    <a:pt x="2184" y="7805"/>
                  </a:lnTo>
                  <a:lnTo>
                    <a:pt x="2648" y="7898"/>
                  </a:lnTo>
                  <a:lnTo>
                    <a:pt x="9106" y="2277"/>
                  </a:lnTo>
                  <a:lnTo>
                    <a:pt x="9106" y="465"/>
                  </a:lnTo>
                  <a:lnTo>
                    <a:pt x="9059" y="279"/>
                  </a:lnTo>
                  <a:lnTo>
                    <a:pt x="8966" y="140"/>
                  </a:lnTo>
                  <a:lnTo>
                    <a:pt x="8827" y="47"/>
                  </a:lnTo>
                  <a:lnTo>
                    <a:pt x="8641" y="0"/>
                  </a:lnTo>
                  <a:lnTo>
                    <a:pt x="7526" y="0"/>
                  </a:lnTo>
                  <a:lnTo>
                    <a:pt x="7526" y="1951"/>
                  </a:lnTo>
                  <a:lnTo>
                    <a:pt x="7526" y="2091"/>
                  </a:lnTo>
                  <a:lnTo>
                    <a:pt x="7433" y="2184"/>
                  </a:lnTo>
                  <a:lnTo>
                    <a:pt x="7294" y="2277"/>
                  </a:lnTo>
                  <a:lnTo>
                    <a:pt x="7155" y="2323"/>
                  </a:lnTo>
                  <a:lnTo>
                    <a:pt x="7015" y="2277"/>
                  </a:lnTo>
                  <a:lnTo>
                    <a:pt x="6922" y="2184"/>
                  </a:lnTo>
                  <a:lnTo>
                    <a:pt x="6829" y="2091"/>
                  </a:lnTo>
                  <a:lnTo>
                    <a:pt x="6783" y="1951"/>
                  </a:lnTo>
                  <a:lnTo>
                    <a:pt x="6783" y="0"/>
                  </a:lnTo>
                  <a:lnTo>
                    <a:pt x="5761" y="0"/>
                  </a:lnTo>
                  <a:lnTo>
                    <a:pt x="5761" y="1951"/>
                  </a:lnTo>
                  <a:lnTo>
                    <a:pt x="5715" y="2091"/>
                  </a:lnTo>
                  <a:lnTo>
                    <a:pt x="5622" y="2184"/>
                  </a:lnTo>
                  <a:lnTo>
                    <a:pt x="5529" y="2277"/>
                  </a:lnTo>
                  <a:lnTo>
                    <a:pt x="5389" y="2323"/>
                  </a:lnTo>
                  <a:lnTo>
                    <a:pt x="5250" y="2277"/>
                  </a:lnTo>
                  <a:lnTo>
                    <a:pt x="5111" y="2184"/>
                  </a:lnTo>
                  <a:lnTo>
                    <a:pt x="5018" y="2091"/>
                  </a:lnTo>
                  <a:lnTo>
                    <a:pt x="5018" y="1951"/>
                  </a:lnTo>
                  <a:lnTo>
                    <a:pt x="5018" y="0"/>
                  </a:lnTo>
                  <a:lnTo>
                    <a:pt x="3949" y="0"/>
                  </a:lnTo>
                  <a:lnTo>
                    <a:pt x="3949" y="1951"/>
                  </a:lnTo>
                  <a:lnTo>
                    <a:pt x="3949" y="2091"/>
                  </a:lnTo>
                  <a:lnTo>
                    <a:pt x="3856" y="2184"/>
                  </a:lnTo>
                  <a:lnTo>
                    <a:pt x="3717" y="2277"/>
                  </a:lnTo>
                  <a:lnTo>
                    <a:pt x="3578" y="2323"/>
                  </a:lnTo>
                  <a:lnTo>
                    <a:pt x="3438" y="2277"/>
                  </a:lnTo>
                  <a:lnTo>
                    <a:pt x="3299" y="2184"/>
                  </a:lnTo>
                  <a:lnTo>
                    <a:pt x="3252" y="2091"/>
                  </a:lnTo>
                  <a:lnTo>
                    <a:pt x="3206" y="1951"/>
                  </a:lnTo>
                  <a:lnTo>
                    <a:pt x="3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103"/>
          <p:cNvGrpSpPr/>
          <p:nvPr/>
        </p:nvGrpSpPr>
        <p:grpSpPr>
          <a:xfrm>
            <a:off x="5559248" y="3266050"/>
            <a:ext cx="248575" cy="319400"/>
            <a:chOff x="4823300" y="3418450"/>
            <a:chExt cx="248575" cy="319400"/>
          </a:xfrm>
        </p:grpSpPr>
        <p:sp>
          <p:nvSpPr>
            <p:cNvPr id="1351" name="Google Shape;1351;p103"/>
            <p:cNvSpPr/>
            <p:nvPr/>
          </p:nvSpPr>
          <p:spPr>
            <a:xfrm>
              <a:off x="4876725" y="3525300"/>
              <a:ext cx="141725" cy="176550"/>
            </a:xfrm>
            <a:custGeom>
              <a:rect b="b" l="l" r="r" t="t"/>
              <a:pathLst>
                <a:path extrusionOk="0" h="7062" w="5669">
                  <a:moveTo>
                    <a:pt x="1673" y="0"/>
                  </a:moveTo>
                  <a:lnTo>
                    <a:pt x="1301" y="46"/>
                  </a:lnTo>
                  <a:lnTo>
                    <a:pt x="1023" y="139"/>
                  </a:lnTo>
                  <a:lnTo>
                    <a:pt x="744" y="279"/>
                  </a:lnTo>
                  <a:lnTo>
                    <a:pt x="465" y="511"/>
                  </a:lnTo>
                  <a:lnTo>
                    <a:pt x="279" y="743"/>
                  </a:lnTo>
                  <a:lnTo>
                    <a:pt x="140" y="1022"/>
                  </a:lnTo>
                  <a:lnTo>
                    <a:pt x="47" y="1347"/>
                  </a:lnTo>
                  <a:lnTo>
                    <a:pt x="1" y="1672"/>
                  </a:lnTo>
                  <a:lnTo>
                    <a:pt x="1" y="7015"/>
                  </a:lnTo>
                  <a:lnTo>
                    <a:pt x="1394" y="7015"/>
                  </a:lnTo>
                  <a:lnTo>
                    <a:pt x="1673" y="7061"/>
                  </a:lnTo>
                  <a:lnTo>
                    <a:pt x="2835" y="2091"/>
                  </a:lnTo>
                  <a:lnTo>
                    <a:pt x="3996" y="7061"/>
                  </a:lnTo>
                  <a:lnTo>
                    <a:pt x="4275" y="7015"/>
                  </a:lnTo>
                  <a:lnTo>
                    <a:pt x="5668" y="7015"/>
                  </a:lnTo>
                  <a:lnTo>
                    <a:pt x="5668" y="1672"/>
                  </a:lnTo>
                  <a:lnTo>
                    <a:pt x="5668" y="1347"/>
                  </a:lnTo>
                  <a:lnTo>
                    <a:pt x="5529" y="1022"/>
                  </a:lnTo>
                  <a:lnTo>
                    <a:pt x="5390" y="743"/>
                  </a:lnTo>
                  <a:lnTo>
                    <a:pt x="5204" y="511"/>
                  </a:lnTo>
                  <a:lnTo>
                    <a:pt x="4925" y="279"/>
                  </a:lnTo>
                  <a:lnTo>
                    <a:pt x="4646" y="139"/>
                  </a:lnTo>
                  <a:lnTo>
                    <a:pt x="4368" y="46"/>
                  </a:lnTo>
                  <a:lnTo>
                    <a:pt x="39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3"/>
            <p:cNvSpPr/>
            <p:nvPr/>
          </p:nvSpPr>
          <p:spPr>
            <a:xfrm>
              <a:off x="4827950" y="3615875"/>
              <a:ext cx="30225" cy="37200"/>
            </a:xfrm>
            <a:custGeom>
              <a:rect b="b" l="l" r="r" t="t"/>
              <a:pathLst>
                <a:path extrusionOk="0" h="1488" w="1209">
                  <a:moveTo>
                    <a:pt x="1" y="1"/>
                  </a:moveTo>
                  <a:lnTo>
                    <a:pt x="233" y="1487"/>
                  </a:lnTo>
                  <a:lnTo>
                    <a:pt x="1208" y="1487"/>
                  </a:lnTo>
                  <a:lnTo>
                    <a:pt x="1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3"/>
            <p:cNvSpPr/>
            <p:nvPr/>
          </p:nvSpPr>
          <p:spPr>
            <a:xfrm>
              <a:off x="5037000" y="3534575"/>
              <a:ext cx="34875" cy="62750"/>
            </a:xfrm>
            <a:custGeom>
              <a:rect b="b" l="l" r="r" t="t"/>
              <a:pathLst>
                <a:path extrusionOk="0" h="2510" w="1395">
                  <a:moveTo>
                    <a:pt x="1394" y="1"/>
                  </a:moveTo>
                  <a:lnTo>
                    <a:pt x="1" y="1069"/>
                  </a:lnTo>
                  <a:lnTo>
                    <a:pt x="1" y="1301"/>
                  </a:lnTo>
                  <a:lnTo>
                    <a:pt x="1" y="2509"/>
                  </a:lnTo>
                  <a:lnTo>
                    <a:pt x="1301" y="2509"/>
                  </a:lnTo>
                  <a:lnTo>
                    <a:pt x="1394" y="1116"/>
                  </a:lnTo>
                  <a:lnTo>
                    <a:pt x="13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3"/>
            <p:cNvSpPr/>
            <p:nvPr/>
          </p:nvSpPr>
          <p:spPr>
            <a:xfrm>
              <a:off x="4823300" y="3534575"/>
              <a:ext cx="34875" cy="62750"/>
            </a:xfrm>
            <a:custGeom>
              <a:rect b="b" l="l" r="r" t="t"/>
              <a:pathLst>
                <a:path extrusionOk="0" h="2510" w="1395">
                  <a:moveTo>
                    <a:pt x="1" y="1"/>
                  </a:moveTo>
                  <a:lnTo>
                    <a:pt x="1" y="1162"/>
                  </a:lnTo>
                  <a:lnTo>
                    <a:pt x="94" y="2509"/>
                  </a:lnTo>
                  <a:lnTo>
                    <a:pt x="1394" y="2509"/>
                  </a:lnTo>
                  <a:lnTo>
                    <a:pt x="1394" y="1301"/>
                  </a:lnTo>
                  <a:lnTo>
                    <a:pt x="1394" y="111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3"/>
            <p:cNvSpPr/>
            <p:nvPr/>
          </p:nvSpPr>
          <p:spPr>
            <a:xfrm>
              <a:off x="5037000" y="3615875"/>
              <a:ext cx="30225" cy="37200"/>
            </a:xfrm>
            <a:custGeom>
              <a:rect b="b" l="l" r="r" t="t"/>
              <a:pathLst>
                <a:path extrusionOk="0" h="1488" w="1209">
                  <a:moveTo>
                    <a:pt x="1" y="1"/>
                  </a:moveTo>
                  <a:lnTo>
                    <a:pt x="1" y="1487"/>
                  </a:lnTo>
                  <a:lnTo>
                    <a:pt x="976" y="1487"/>
                  </a:lnTo>
                  <a:lnTo>
                    <a:pt x="1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03"/>
            <p:cNvSpPr/>
            <p:nvPr/>
          </p:nvSpPr>
          <p:spPr>
            <a:xfrm>
              <a:off x="5037000" y="3672775"/>
              <a:ext cx="20925" cy="27900"/>
            </a:xfrm>
            <a:custGeom>
              <a:rect b="b" l="l" r="r" t="t"/>
              <a:pathLst>
                <a:path extrusionOk="0" h="1116" w="837">
                  <a:moveTo>
                    <a:pt x="1" y="1"/>
                  </a:moveTo>
                  <a:lnTo>
                    <a:pt x="1" y="1116"/>
                  </a:lnTo>
                  <a:lnTo>
                    <a:pt x="605" y="1116"/>
                  </a:lnTo>
                  <a:lnTo>
                    <a:pt x="8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3"/>
            <p:cNvSpPr/>
            <p:nvPr/>
          </p:nvSpPr>
          <p:spPr>
            <a:xfrm>
              <a:off x="4825625" y="3418450"/>
              <a:ext cx="243925" cy="124275"/>
            </a:xfrm>
            <a:custGeom>
              <a:rect b="b" l="l" r="r" t="t"/>
              <a:pathLst>
                <a:path extrusionOk="0" h="4971" w="9757">
                  <a:moveTo>
                    <a:pt x="790" y="0"/>
                  </a:moveTo>
                  <a:lnTo>
                    <a:pt x="697" y="93"/>
                  </a:lnTo>
                  <a:lnTo>
                    <a:pt x="605" y="232"/>
                  </a:lnTo>
                  <a:lnTo>
                    <a:pt x="605" y="372"/>
                  </a:lnTo>
                  <a:lnTo>
                    <a:pt x="605" y="1580"/>
                  </a:lnTo>
                  <a:lnTo>
                    <a:pt x="512" y="1673"/>
                  </a:lnTo>
                  <a:lnTo>
                    <a:pt x="372" y="2044"/>
                  </a:lnTo>
                  <a:lnTo>
                    <a:pt x="140" y="2741"/>
                  </a:lnTo>
                  <a:lnTo>
                    <a:pt x="47" y="3206"/>
                  </a:lnTo>
                  <a:lnTo>
                    <a:pt x="1" y="3763"/>
                  </a:lnTo>
                  <a:lnTo>
                    <a:pt x="1487" y="4971"/>
                  </a:lnTo>
                  <a:lnTo>
                    <a:pt x="1673" y="4646"/>
                  </a:lnTo>
                  <a:lnTo>
                    <a:pt x="1859" y="4367"/>
                  </a:lnTo>
                  <a:lnTo>
                    <a:pt x="2091" y="4135"/>
                  </a:lnTo>
                  <a:lnTo>
                    <a:pt x="2370" y="3949"/>
                  </a:lnTo>
                  <a:lnTo>
                    <a:pt x="2695" y="3763"/>
                  </a:lnTo>
                  <a:lnTo>
                    <a:pt x="2974" y="3624"/>
                  </a:lnTo>
                  <a:lnTo>
                    <a:pt x="3345" y="3577"/>
                  </a:lnTo>
                  <a:lnTo>
                    <a:pt x="3717" y="3531"/>
                  </a:lnTo>
                  <a:lnTo>
                    <a:pt x="6040" y="3531"/>
                  </a:lnTo>
                  <a:lnTo>
                    <a:pt x="6412" y="3577"/>
                  </a:lnTo>
                  <a:lnTo>
                    <a:pt x="6737" y="3624"/>
                  </a:lnTo>
                  <a:lnTo>
                    <a:pt x="7062" y="3763"/>
                  </a:lnTo>
                  <a:lnTo>
                    <a:pt x="7387" y="3949"/>
                  </a:lnTo>
                  <a:lnTo>
                    <a:pt x="7666" y="4135"/>
                  </a:lnTo>
                  <a:lnTo>
                    <a:pt x="7898" y="4367"/>
                  </a:lnTo>
                  <a:lnTo>
                    <a:pt x="8084" y="4646"/>
                  </a:lnTo>
                  <a:lnTo>
                    <a:pt x="8270" y="4924"/>
                  </a:lnTo>
                  <a:lnTo>
                    <a:pt x="9756" y="3717"/>
                  </a:lnTo>
                  <a:lnTo>
                    <a:pt x="9710" y="3159"/>
                  </a:lnTo>
                  <a:lnTo>
                    <a:pt x="9617" y="2695"/>
                  </a:lnTo>
                  <a:lnTo>
                    <a:pt x="9385" y="2044"/>
                  </a:lnTo>
                  <a:lnTo>
                    <a:pt x="9245" y="1673"/>
                  </a:lnTo>
                  <a:lnTo>
                    <a:pt x="9152" y="1580"/>
                  </a:lnTo>
                  <a:lnTo>
                    <a:pt x="9152" y="372"/>
                  </a:lnTo>
                  <a:lnTo>
                    <a:pt x="9152" y="232"/>
                  </a:lnTo>
                  <a:lnTo>
                    <a:pt x="9060" y="93"/>
                  </a:lnTo>
                  <a:lnTo>
                    <a:pt x="8920" y="0"/>
                  </a:lnTo>
                  <a:lnTo>
                    <a:pt x="7527" y="0"/>
                  </a:lnTo>
                  <a:lnTo>
                    <a:pt x="7527" y="883"/>
                  </a:lnTo>
                  <a:lnTo>
                    <a:pt x="7480" y="1022"/>
                  </a:lnTo>
                  <a:lnTo>
                    <a:pt x="7387" y="1115"/>
                  </a:lnTo>
                  <a:lnTo>
                    <a:pt x="7294" y="1208"/>
                  </a:lnTo>
                  <a:lnTo>
                    <a:pt x="7108" y="1254"/>
                  </a:lnTo>
                  <a:lnTo>
                    <a:pt x="6969" y="1208"/>
                  </a:lnTo>
                  <a:lnTo>
                    <a:pt x="6876" y="1115"/>
                  </a:lnTo>
                  <a:lnTo>
                    <a:pt x="6783" y="1022"/>
                  </a:lnTo>
                  <a:lnTo>
                    <a:pt x="6737" y="883"/>
                  </a:lnTo>
                  <a:lnTo>
                    <a:pt x="6737" y="0"/>
                  </a:lnTo>
                  <a:lnTo>
                    <a:pt x="5993" y="0"/>
                  </a:lnTo>
                  <a:lnTo>
                    <a:pt x="5993" y="883"/>
                  </a:lnTo>
                  <a:lnTo>
                    <a:pt x="5993" y="1022"/>
                  </a:lnTo>
                  <a:lnTo>
                    <a:pt x="5901" y="1115"/>
                  </a:lnTo>
                  <a:lnTo>
                    <a:pt x="5761" y="1208"/>
                  </a:lnTo>
                  <a:lnTo>
                    <a:pt x="5622" y="1254"/>
                  </a:lnTo>
                  <a:lnTo>
                    <a:pt x="5482" y="1208"/>
                  </a:lnTo>
                  <a:lnTo>
                    <a:pt x="5343" y="1115"/>
                  </a:lnTo>
                  <a:lnTo>
                    <a:pt x="5297" y="1022"/>
                  </a:lnTo>
                  <a:lnTo>
                    <a:pt x="5250" y="883"/>
                  </a:lnTo>
                  <a:lnTo>
                    <a:pt x="5250" y="0"/>
                  </a:lnTo>
                  <a:lnTo>
                    <a:pt x="4507" y="0"/>
                  </a:lnTo>
                  <a:lnTo>
                    <a:pt x="4507" y="883"/>
                  </a:lnTo>
                  <a:lnTo>
                    <a:pt x="4460" y="1022"/>
                  </a:lnTo>
                  <a:lnTo>
                    <a:pt x="4414" y="1115"/>
                  </a:lnTo>
                  <a:lnTo>
                    <a:pt x="4275" y="1208"/>
                  </a:lnTo>
                  <a:lnTo>
                    <a:pt x="4135" y="1254"/>
                  </a:lnTo>
                  <a:lnTo>
                    <a:pt x="3996" y="1208"/>
                  </a:lnTo>
                  <a:lnTo>
                    <a:pt x="3856" y="1115"/>
                  </a:lnTo>
                  <a:lnTo>
                    <a:pt x="3764" y="1022"/>
                  </a:lnTo>
                  <a:lnTo>
                    <a:pt x="3764" y="883"/>
                  </a:lnTo>
                  <a:lnTo>
                    <a:pt x="3764" y="0"/>
                  </a:lnTo>
                  <a:lnTo>
                    <a:pt x="3020" y="0"/>
                  </a:lnTo>
                  <a:lnTo>
                    <a:pt x="3020" y="883"/>
                  </a:lnTo>
                  <a:lnTo>
                    <a:pt x="2974" y="1022"/>
                  </a:lnTo>
                  <a:lnTo>
                    <a:pt x="2881" y="1115"/>
                  </a:lnTo>
                  <a:lnTo>
                    <a:pt x="2788" y="1208"/>
                  </a:lnTo>
                  <a:lnTo>
                    <a:pt x="2649" y="1254"/>
                  </a:lnTo>
                  <a:lnTo>
                    <a:pt x="2463" y="1208"/>
                  </a:lnTo>
                  <a:lnTo>
                    <a:pt x="2370" y="1115"/>
                  </a:lnTo>
                  <a:lnTo>
                    <a:pt x="2277" y="1022"/>
                  </a:lnTo>
                  <a:lnTo>
                    <a:pt x="2277" y="883"/>
                  </a:lnTo>
                  <a:lnTo>
                    <a:pt x="22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03"/>
            <p:cNvSpPr/>
            <p:nvPr/>
          </p:nvSpPr>
          <p:spPr>
            <a:xfrm>
              <a:off x="4837250" y="3672775"/>
              <a:ext cx="20925" cy="27900"/>
            </a:xfrm>
            <a:custGeom>
              <a:rect b="b" l="l" r="r" t="t"/>
              <a:pathLst>
                <a:path extrusionOk="0" h="1116" w="837">
                  <a:moveTo>
                    <a:pt x="0" y="1"/>
                  </a:moveTo>
                  <a:lnTo>
                    <a:pt x="232" y="1116"/>
                  </a:lnTo>
                  <a:lnTo>
                    <a:pt x="836" y="1116"/>
                  </a:lnTo>
                  <a:lnTo>
                    <a:pt x="8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03"/>
            <p:cNvSpPr/>
            <p:nvPr/>
          </p:nvSpPr>
          <p:spPr>
            <a:xfrm>
              <a:off x="4836075" y="3719250"/>
              <a:ext cx="84825" cy="18600"/>
            </a:xfrm>
            <a:custGeom>
              <a:rect b="b" l="l" r="r" t="t"/>
              <a:pathLst>
                <a:path extrusionOk="0" h="744" w="3393">
                  <a:moveTo>
                    <a:pt x="372" y="0"/>
                  </a:moveTo>
                  <a:lnTo>
                    <a:pt x="233" y="47"/>
                  </a:lnTo>
                  <a:lnTo>
                    <a:pt x="94" y="93"/>
                  </a:lnTo>
                  <a:lnTo>
                    <a:pt x="1" y="232"/>
                  </a:lnTo>
                  <a:lnTo>
                    <a:pt x="1" y="372"/>
                  </a:lnTo>
                  <a:lnTo>
                    <a:pt x="1" y="511"/>
                  </a:lnTo>
                  <a:lnTo>
                    <a:pt x="94" y="651"/>
                  </a:lnTo>
                  <a:lnTo>
                    <a:pt x="233" y="743"/>
                  </a:lnTo>
                  <a:lnTo>
                    <a:pt x="3160" y="743"/>
                  </a:lnTo>
                  <a:lnTo>
                    <a:pt x="3299" y="651"/>
                  </a:lnTo>
                  <a:lnTo>
                    <a:pt x="3392" y="511"/>
                  </a:lnTo>
                  <a:lnTo>
                    <a:pt x="3392" y="372"/>
                  </a:lnTo>
                  <a:lnTo>
                    <a:pt x="3392" y="232"/>
                  </a:lnTo>
                  <a:lnTo>
                    <a:pt x="3299" y="93"/>
                  </a:lnTo>
                  <a:lnTo>
                    <a:pt x="3160" y="47"/>
                  </a:lnTo>
                  <a:lnTo>
                    <a:pt x="3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03"/>
            <p:cNvSpPr/>
            <p:nvPr/>
          </p:nvSpPr>
          <p:spPr>
            <a:xfrm>
              <a:off x="4974300" y="3719250"/>
              <a:ext cx="84800" cy="18600"/>
            </a:xfrm>
            <a:custGeom>
              <a:rect b="b" l="l" r="r" t="t"/>
              <a:pathLst>
                <a:path extrusionOk="0" h="744" w="3392">
                  <a:moveTo>
                    <a:pt x="372" y="0"/>
                  </a:moveTo>
                  <a:lnTo>
                    <a:pt x="186" y="47"/>
                  </a:lnTo>
                  <a:lnTo>
                    <a:pt x="93" y="93"/>
                  </a:lnTo>
                  <a:lnTo>
                    <a:pt x="0" y="232"/>
                  </a:lnTo>
                  <a:lnTo>
                    <a:pt x="0" y="372"/>
                  </a:lnTo>
                  <a:lnTo>
                    <a:pt x="0" y="511"/>
                  </a:lnTo>
                  <a:lnTo>
                    <a:pt x="93" y="651"/>
                  </a:lnTo>
                  <a:lnTo>
                    <a:pt x="186" y="743"/>
                  </a:lnTo>
                  <a:lnTo>
                    <a:pt x="3159" y="743"/>
                  </a:lnTo>
                  <a:lnTo>
                    <a:pt x="3298" y="651"/>
                  </a:lnTo>
                  <a:lnTo>
                    <a:pt x="3391" y="511"/>
                  </a:lnTo>
                  <a:lnTo>
                    <a:pt x="3391" y="372"/>
                  </a:lnTo>
                  <a:lnTo>
                    <a:pt x="3391" y="232"/>
                  </a:lnTo>
                  <a:lnTo>
                    <a:pt x="3298" y="93"/>
                  </a:lnTo>
                  <a:lnTo>
                    <a:pt x="3159" y="47"/>
                  </a:lnTo>
                  <a:lnTo>
                    <a:pt x="3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103"/>
          <p:cNvGrpSpPr/>
          <p:nvPr/>
        </p:nvGrpSpPr>
        <p:grpSpPr>
          <a:xfrm>
            <a:off x="6265019" y="3292750"/>
            <a:ext cx="320550" cy="264825"/>
            <a:chOff x="5539900" y="3445150"/>
            <a:chExt cx="320550" cy="264825"/>
          </a:xfrm>
        </p:grpSpPr>
        <p:sp>
          <p:nvSpPr>
            <p:cNvPr id="1362" name="Google Shape;1362;p103"/>
            <p:cNvSpPr/>
            <p:nvPr/>
          </p:nvSpPr>
          <p:spPr>
            <a:xfrm>
              <a:off x="5784950" y="3534575"/>
              <a:ext cx="19750" cy="75525"/>
            </a:xfrm>
            <a:custGeom>
              <a:rect b="b" l="l" r="r" t="t"/>
              <a:pathLst>
                <a:path extrusionOk="0" h="3021" w="790">
                  <a:moveTo>
                    <a:pt x="0" y="1"/>
                  </a:moveTo>
                  <a:lnTo>
                    <a:pt x="0" y="3020"/>
                  </a:lnTo>
                  <a:lnTo>
                    <a:pt x="790" y="2881"/>
                  </a:lnTo>
                  <a:lnTo>
                    <a:pt x="7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03"/>
            <p:cNvSpPr/>
            <p:nvPr/>
          </p:nvSpPr>
          <p:spPr>
            <a:xfrm>
              <a:off x="5823275" y="3534575"/>
              <a:ext cx="37175" cy="67400"/>
            </a:xfrm>
            <a:custGeom>
              <a:rect b="b" l="l" r="r" t="t"/>
              <a:pathLst>
                <a:path extrusionOk="0" h="2696" w="1487">
                  <a:moveTo>
                    <a:pt x="0" y="1"/>
                  </a:moveTo>
                  <a:lnTo>
                    <a:pt x="0" y="2695"/>
                  </a:lnTo>
                  <a:lnTo>
                    <a:pt x="1162" y="2463"/>
                  </a:lnTo>
                  <a:lnTo>
                    <a:pt x="1301" y="2416"/>
                  </a:lnTo>
                  <a:lnTo>
                    <a:pt x="1394" y="2323"/>
                  </a:lnTo>
                  <a:lnTo>
                    <a:pt x="1440" y="2231"/>
                  </a:lnTo>
                  <a:lnTo>
                    <a:pt x="1487" y="2091"/>
                  </a:lnTo>
                  <a:lnTo>
                    <a:pt x="1487" y="372"/>
                  </a:lnTo>
                  <a:lnTo>
                    <a:pt x="1440" y="233"/>
                  </a:lnTo>
                  <a:lnTo>
                    <a:pt x="1347" y="94"/>
                  </a:lnTo>
                  <a:lnTo>
                    <a:pt x="1255" y="47"/>
                  </a:lnTo>
                  <a:lnTo>
                    <a:pt x="1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3"/>
            <p:cNvSpPr/>
            <p:nvPr/>
          </p:nvSpPr>
          <p:spPr>
            <a:xfrm>
              <a:off x="5539900" y="3534575"/>
              <a:ext cx="226475" cy="175400"/>
            </a:xfrm>
            <a:custGeom>
              <a:rect b="b" l="l" r="r" t="t"/>
              <a:pathLst>
                <a:path extrusionOk="0" h="7016" w="9059">
                  <a:moveTo>
                    <a:pt x="3531" y="2138"/>
                  </a:moveTo>
                  <a:lnTo>
                    <a:pt x="3809" y="2184"/>
                  </a:lnTo>
                  <a:lnTo>
                    <a:pt x="4088" y="2277"/>
                  </a:lnTo>
                  <a:lnTo>
                    <a:pt x="4320" y="2370"/>
                  </a:lnTo>
                  <a:lnTo>
                    <a:pt x="4506" y="2556"/>
                  </a:lnTo>
                  <a:lnTo>
                    <a:pt x="4692" y="2742"/>
                  </a:lnTo>
                  <a:lnTo>
                    <a:pt x="4785" y="3020"/>
                  </a:lnTo>
                  <a:lnTo>
                    <a:pt x="4878" y="3253"/>
                  </a:lnTo>
                  <a:lnTo>
                    <a:pt x="4924" y="3531"/>
                  </a:lnTo>
                  <a:lnTo>
                    <a:pt x="4878" y="3810"/>
                  </a:lnTo>
                  <a:lnTo>
                    <a:pt x="4785" y="4089"/>
                  </a:lnTo>
                  <a:lnTo>
                    <a:pt x="4692" y="4321"/>
                  </a:lnTo>
                  <a:lnTo>
                    <a:pt x="4506" y="4507"/>
                  </a:lnTo>
                  <a:lnTo>
                    <a:pt x="4320" y="4693"/>
                  </a:lnTo>
                  <a:lnTo>
                    <a:pt x="4088" y="4786"/>
                  </a:lnTo>
                  <a:lnTo>
                    <a:pt x="3809" y="4879"/>
                  </a:lnTo>
                  <a:lnTo>
                    <a:pt x="3531" y="4925"/>
                  </a:lnTo>
                  <a:lnTo>
                    <a:pt x="3252" y="4879"/>
                  </a:lnTo>
                  <a:lnTo>
                    <a:pt x="3020" y="4786"/>
                  </a:lnTo>
                  <a:lnTo>
                    <a:pt x="2787" y="4693"/>
                  </a:lnTo>
                  <a:lnTo>
                    <a:pt x="2555" y="4507"/>
                  </a:lnTo>
                  <a:lnTo>
                    <a:pt x="2369" y="4321"/>
                  </a:lnTo>
                  <a:lnTo>
                    <a:pt x="2276" y="4089"/>
                  </a:lnTo>
                  <a:lnTo>
                    <a:pt x="2183" y="3810"/>
                  </a:lnTo>
                  <a:lnTo>
                    <a:pt x="2137" y="3531"/>
                  </a:lnTo>
                  <a:lnTo>
                    <a:pt x="2183" y="3253"/>
                  </a:lnTo>
                  <a:lnTo>
                    <a:pt x="2276" y="3020"/>
                  </a:lnTo>
                  <a:lnTo>
                    <a:pt x="2369" y="2742"/>
                  </a:lnTo>
                  <a:lnTo>
                    <a:pt x="2555" y="2556"/>
                  </a:lnTo>
                  <a:lnTo>
                    <a:pt x="2787" y="2370"/>
                  </a:lnTo>
                  <a:lnTo>
                    <a:pt x="3020" y="2277"/>
                  </a:lnTo>
                  <a:lnTo>
                    <a:pt x="3252" y="2184"/>
                  </a:lnTo>
                  <a:lnTo>
                    <a:pt x="3531" y="2138"/>
                  </a:lnTo>
                  <a:close/>
                  <a:moveTo>
                    <a:pt x="3159" y="1"/>
                  </a:moveTo>
                  <a:lnTo>
                    <a:pt x="2834" y="47"/>
                  </a:lnTo>
                  <a:lnTo>
                    <a:pt x="2509" y="140"/>
                  </a:lnTo>
                  <a:lnTo>
                    <a:pt x="2183" y="279"/>
                  </a:lnTo>
                  <a:lnTo>
                    <a:pt x="1858" y="419"/>
                  </a:lnTo>
                  <a:lnTo>
                    <a:pt x="1580" y="605"/>
                  </a:lnTo>
                  <a:lnTo>
                    <a:pt x="1301" y="790"/>
                  </a:lnTo>
                  <a:lnTo>
                    <a:pt x="1068" y="1023"/>
                  </a:lnTo>
                  <a:lnTo>
                    <a:pt x="836" y="1255"/>
                  </a:lnTo>
                  <a:lnTo>
                    <a:pt x="604" y="1534"/>
                  </a:lnTo>
                  <a:lnTo>
                    <a:pt x="418" y="1859"/>
                  </a:lnTo>
                  <a:lnTo>
                    <a:pt x="279" y="2138"/>
                  </a:lnTo>
                  <a:lnTo>
                    <a:pt x="186" y="2463"/>
                  </a:lnTo>
                  <a:lnTo>
                    <a:pt x="93" y="2788"/>
                  </a:lnTo>
                  <a:lnTo>
                    <a:pt x="46" y="3160"/>
                  </a:lnTo>
                  <a:lnTo>
                    <a:pt x="0" y="3531"/>
                  </a:lnTo>
                  <a:lnTo>
                    <a:pt x="46" y="3857"/>
                  </a:lnTo>
                  <a:lnTo>
                    <a:pt x="93" y="4228"/>
                  </a:lnTo>
                  <a:lnTo>
                    <a:pt x="186" y="4553"/>
                  </a:lnTo>
                  <a:lnTo>
                    <a:pt x="279" y="4879"/>
                  </a:lnTo>
                  <a:lnTo>
                    <a:pt x="418" y="5204"/>
                  </a:lnTo>
                  <a:lnTo>
                    <a:pt x="604" y="5482"/>
                  </a:lnTo>
                  <a:lnTo>
                    <a:pt x="836" y="5761"/>
                  </a:lnTo>
                  <a:lnTo>
                    <a:pt x="1068" y="5993"/>
                  </a:lnTo>
                  <a:lnTo>
                    <a:pt x="1301" y="6226"/>
                  </a:lnTo>
                  <a:lnTo>
                    <a:pt x="1580" y="6412"/>
                  </a:lnTo>
                  <a:lnTo>
                    <a:pt x="1858" y="6597"/>
                  </a:lnTo>
                  <a:lnTo>
                    <a:pt x="2183" y="6737"/>
                  </a:lnTo>
                  <a:lnTo>
                    <a:pt x="2509" y="6876"/>
                  </a:lnTo>
                  <a:lnTo>
                    <a:pt x="2834" y="6969"/>
                  </a:lnTo>
                  <a:lnTo>
                    <a:pt x="3159" y="7015"/>
                  </a:lnTo>
                  <a:lnTo>
                    <a:pt x="3902" y="7015"/>
                  </a:lnTo>
                  <a:lnTo>
                    <a:pt x="4227" y="6969"/>
                  </a:lnTo>
                  <a:lnTo>
                    <a:pt x="4553" y="6876"/>
                  </a:lnTo>
                  <a:lnTo>
                    <a:pt x="4878" y="6783"/>
                  </a:lnTo>
                  <a:lnTo>
                    <a:pt x="5203" y="6597"/>
                  </a:lnTo>
                  <a:lnTo>
                    <a:pt x="5482" y="6458"/>
                  </a:lnTo>
                  <a:lnTo>
                    <a:pt x="5761" y="6272"/>
                  </a:lnTo>
                  <a:lnTo>
                    <a:pt x="5993" y="6040"/>
                  </a:lnTo>
                  <a:lnTo>
                    <a:pt x="6225" y="5761"/>
                  </a:lnTo>
                  <a:lnTo>
                    <a:pt x="6411" y="5529"/>
                  </a:lnTo>
                  <a:lnTo>
                    <a:pt x="6597" y="5250"/>
                  </a:lnTo>
                  <a:lnTo>
                    <a:pt x="6736" y="4925"/>
                  </a:lnTo>
                  <a:lnTo>
                    <a:pt x="6875" y="4600"/>
                  </a:lnTo>
                  <a:lnTo>
                    <a:pt x="6968" y="4275"/>
                  </a:lnTo>
                  <a:lnTo>
                    <a:pt x="7015" y="3949"/>
                  </a:lnTo>
                  <a:lnTo>
                    <a:pt x="7061" y="3578"/>
                  </a:lnTo>
                  <a:lnTo>
                    <a:pt x="9059" y="3160"/>
                  </a:lnTo>
                  <a:lnTo>
                    <a:pt x="9059" y="1"/>
                  </a:lnTo>
                  <a:lnTo>
                    <a:pt x="5993" y="1"/>
                  </a:lnTo>
                  <a:lnTo>
                    <a:pt x="5761" y="47"/>
                  </a:lnTo>
                  <a:lnTo>
                    <a:pt x="5575" y="187"/>
                  </a:lnTo>
                  <a:lnTo>
                    <a:pt x="5482" y="326"/>
                  </a:lnTo>
                  <a:lnTo>
                    <a:pt x="5435" y="558"/>
                  </a:lnTo>
                  <a:lnTo>
                    <a:pt x="5389" y="744"/>
                  </a:lnTo>
                  <a:lnTo>
                    <a:pt x="5342" y="883"/>
                  </a:lnTo>
                  <a:lnTo>
                    <a:pt x="5296" y="1023"/>
                  </a:lnTo>
                  <a:lnTo>
                    <a:pt x="5203" y="1116"/>
                  </a:lnTo>
                  <a:lnTo>
                    <a:pt x="5064" y="1209"/>
                  </a:lnTo>
                  <a:lnTo>
                    <a:pt x="4924" y="1301"/>
                  </a:lnTo>
                  <a:lnTo>
                    <a:pt x="4785" y="1348"/>
                  </a:lnTo>
                  <a:lnTo>
                    <a:pt x="4460" y="1348"/>
                  </a:lnTo>
                  <a:lnTo>
                    <a:pt x="4320" y="1301"/>
                  </a:lnTo>
                  <a:lnTo>
                    <a:pt x="4181" y="1209"/>
                  </a:lnTo>
                  <a:lnTo>
                    <a:pt x="4088" y="1116"/>
                  </a:lnTo>
                  <a:lnTo>
                    <a:pt x="3995" y="1023"/>
                  </a:lnTo>
                  <a:lnTo>
                    <a:pt x="3902" y="883"/>
                  </a:lnTo>
                  <a:lnTo>
                    <a:pt x="3856" y="744"/>
                  </a:lnTo>
                  <a:lnTo>
                    <a:pt x="3856" y="558"/>
                  </a:lnTo>
                  <a:lnTo>
                    <a:pt x="3856" y="326"/>
                  </a:lnTo>
                  <a:lnTo>
                    <a:pt x="3809" y="187"/>
                  </a:lnTo>
                  <a:lnTo>
                    <a:pt x="3763" y="94"/>
                  </a:lnTo>
                  <a:lnTo>
                    <a:pt x="36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3"/>
            <p:cNvSpPr/>
            <p:nvPr/>
          </p:nvSpPr>
          <p:spPr>
            <a:xfrm>
              <a:off x="5613050" y="3607750"/>
              <a:ext cx="31400" cy="31375"/>
            </a:xfrm>
            <a:custGeom>
              <a:rect b="b" l="l" r="r" t="t"/>
              <a:pathLst>
                <a:path extrusionOk="0" h="1255" w="1256">
                  <a:moveTo>
                    <a:pt x="605" y="0"/>
                  </a:moveTo>
                  <a:lnTo>
                    <a:pt x="372" y="47"/>
                  </a:lnTo>
                  <a:lnTo>
                    <a:pt x="187" y="186"/>
                  </a:lnTo>
                  <a:lnTo>
                    <a:pt x="47" y="372"/>
                  </a:lnTo>
                  <a:lnTo>
                    <a:pt x="1" y="604"/>
                  </a:lnTo>
                  <a:lnTo>
                    <a:pt x="47" y="837"/>
                  </a:lnTo>
                  <a:lnTo>
                    <a:pt x="187" y="1069"/>
                  </a:lnTo>
                  <a:lnTo>
                    <a:pt x="372" y="1162"/>
                  </a:lnTo>
                  <a:lnTo>
                    <a:pt x="605" y="1255"/>
                  </a:lnTo>
                  <a:lnTo>
                    <a:pt x="837" y="1162"/>
                  </a:lnTo>
                  <a:lnTo>
                    <a:pt x="1069" y="1069"/>
                  </a:lnTo>
                  <a:lnTo>
                    <a:pt x="1162" y="837"/>
                  </a:lnTo>
                  <a:lnTo>
                    <a:pt x="1255" y="604"/>
                  </a:lnTo>
                  <a:lnTo>
                    <a:pt x="1162" y="372"/>
                  </a:lnTo>
                  <a:lnTo>
                    <a:pt x="1069" y="186"/>
                  </a:lnTo>
                  <a:lnTo>
                    <a:pt x="837" y="47"/>
                  </a:lnTo>
                  <a:lnTo>
                    <a:pt x="6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03"/>
            <p:cNvSpPr/>
            <p:nvPr/>
          </p:nvSpPr>
          <p:spPr>
            <a:xfrm>
              <a:off x="5647900" y="3445150"/>
              <a:ext cx="18600" cy="45325"/>
            </a:xfrm>
            <a:custGeom>
              <a:rect b="b" l="l" r="r" t="t"/>
              <a:pathLst>
                <a:path extrusionOk="0" h="1813" w="744">
                  <a:moveTo>
                    <a:pt x="372" y="1"/>
                  </a:moveTo>
                  <a:lnTo>
                    <a:pt x="233" y="47"/>
                  </a:lnTo>
                  <a:lnTo>
                    <a:pt x="140" y="140"/>
                  </a:lnTo>
                  <a:lnTo>
                    <a:pt x="47" y="233"/>
                  </a:lnTo>
                  <a:lnTo>
                    <a:pt x="0" y="419"/>
                  </a:lnTo>
                  <a:lnTo>
                    <a:pt x="0" y="1441"/>
                  </a:lnTo>
                  <a:lnTo>
                    <a:pt x="47" y="1580"/>
                  </a:lnTo>
                  <a:lnTo>
                    <a:pt x="140" y="1719"/>
                  </a:lnTo>
                  <a:lnTo>
                    <a:pt x="233" y="1812"/>
                  </a:lnTo>
                  <a:lnTo>
                    <a:pt x="511" y="1812"/>
                  </a:lnTo>
                  <a:lnTo>
                    <a:pt x="651" y="1719"/>
                  </a:lnTo>
                  <a:lnTo>
                    <a:pt x="744" y="1580"/>
                  </a:lnTo>
                  <a:lnTo>
                    <a:pt x="744" y="1441"/>
                  </a:lnTo>
                  <a:lnTo>
                    <a:pt x="744" y="419"/>
                  </a:lnTo>
                  <a:lnTo>
                    <a:pt x="744" y="233"/>
                  </a:lnTo>
                  <a:lnTo>
                    <a:pt x="651" y="140"/>
                  </a:lnTo>
                  <a:lnTo>
                    <a:pt x="511" y="47"/>
                  </a:lnTo>
                  <a:lnTo>
                    <a:pt x="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3"/>
            <p:cNvSpPr/>
            <p:nvPr/>
          </p:nvSpPr>
          <p:spPr>
            <a:xfrm>
              <a:off x="5676925" y="3474175"/>
              <a:ext cx="37200" cy="37200"/>
            </a:xfrm>
            <a:custGeom>
              <a:rect b="b" l="l" r="r" t="t"/>
              <a:pathLst>
                <a:path extrusionOk="0" h="1488" w="1488">
                  <a:moveTo>
                    <a:pt x="1116" y="1"/>
                  </a:moveTo>
                  <a:lnTo>
                    <a:pt x="976" y="47"/>
                  </a:lnTo>
                  <a:lnTo>
                    <a:pt x="837" y="140"/>
                  </a:lnTo>
                  <a:lnTo>
                    <a:pt x="94" y="884"/>
                  </a:lnTo>
                  <a:lnTo>
                    <a:pt x="1" y="977"/>
                  </a:lnTo>
                  <a:lnTo>
                    <a:pt x="1" y="1116"/>
                  </a:lnTo>
                  <a:lnTo>
                    <a:pt x="1" y="1255"/>
                  </a:lnTo>
                  <a:lnTo>
                    <a:pt x="94" y="1395"/>
                  </a:lnTo>
                  <a:lnTo>
                    <a:pt x="233" y="1488"/>
                  </a:lnTo>
                  <a:lnTo>
                    <a:pt x="512" y="1488"/>
                  </a:lnTo>
                  <a:lnTo>
                    <a:pt x="605" y="1395"/>
                  </a:lnTo>
                  <a:lnTo>
                    <a:pt x="1348" y="651"/>
                  </a:lnTo>
                  <a:lnTo>
                    <a:pt x="1441" y="512"/>
                  </a:lnTo>
                  <a:lnTo>
                    <a:pt x="1487" y="373"/>
                  </a:lnTo>
                  <a:lnTo>
                    <a:pt x="1441" y="233"/>
                  </a:lnTo>
                  <a:lnTo>
                    <a:pt x="1348" y="140"/>
                  </a:lnTo>
                  <a:lnTo>
                    <a:pt x="1255" y="47"/>
                  </a:lnTo>
                  <a:lnTo>
                    <a:pt x="1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03"/>
            <p:cNvSpPr/>
            <p:nvPr/>
          </p:nvSpPr>
          <p:spPr>
            <a:xfrm>
              <a:off x="5601450" y="3474175"/>
              <a:ext cx="37175" cy="37200"/>
            </a:xfrm>
            <a:custGeom>
              <a:rect b="b" l="l" r="r" t="t"/>
              <a:pathLst>
                <a:path extrusionOk="0" h="1488" w="1487">
                  <a:moveTo>
                    <a:pt x="372" y="1"/>
                  </a:moveTo>
                  <a:lnTo>
                    <a:pt x="232" y="47"/>
                  </a:lnTo>
                  <a:lnTo>
                    <a:pt x="93" y="140"/>
                  </a:lnTo>
                  <a:lnTo>
                    <a:pt x="47" y="233"/>
                  </a:lnTo>
                  <a:lnTo>
                    <a:pt x="0" y="373"/>
                  </a:lnTo>
                  <a:lnTo>
                    <a:pt x="47" y="512"/>
                  </a:lnTo>
                  <a:lnTo>
                    <a:pt x="93" y="651"/>
                  </a:lnTo>
                  <a:lnTo>
                    <a:pt x="836" y="1395"/>
                  </a:lnTo>
                  <a:lnTo>
                    <a:pt x="976" y="1488"/>
                  </a:lnTo>
                  <a:lnTo>
                    <a:pt x="1254" y="1488"/>
                  </a:lnTo>
                  <a:lnTo>
                    <a:pt x="1394" y="1395"/>
                  </a:lnTo>
                  <a:lnTo>
                    <a:pt x="1440" y="1255"/>
                  </a:lnTo>
                  <a:lnTo>
                    <a:pt x="1487" y="1116"/>
                  </a:lnTo>
                  <a:lnTo>
                    <a:pt x="1440" y="977"/>
                  </a:lnTo>
                  <a:lnTo>
                    <a:pt x="1394" y="884"/>
                  </a:lnTo>
                  <a:lnTo>
                    <a:pt x="651" y="140"/>
                  </a:lnTo>
                  <a:lnTo>
                    <a:pt x="511" y="47"/>
                  </a:lnTo>
                  <a:lnTo>
                    <a:pt x="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103"/>
          <p:cNvGrpSpPr/>
          <p:nvPr/>
        </p:nvGrpSpPr>
        <p:grpSpPr>
          <a:xfrm>
            <a:off x="7037344" y="3266050"/>
            <a:ext cx="318250" cy="319400"/>
            <a:chOff x="6293625" y="3418450"/>
            <a:chExt cx="318250" cy="319400"/>
          </a:xfrm>
        </p:grpSpPr>
        <p:sp>
          <p:nvSpPr>
            <p:cNvPr id="1370" name="Google Shape;1370;p103"/>
            <p:cNvSpPr/>
            <p:nvPr/>
          </p:nvSpPr>
          <p:spPr>
            <a:xfrm>
              <a:off x="6318025" y="3418450"/>
              <a:ext cx="269475" cy="199775"/>
            </a:xfrm>
            <a:custGeom>
              <a:rect b="b" l="l" r="r" t="t"/>
              <a:pathLst>
                <a:path extrusionOk="0" h="7991" w="10779">
                  <a:moveTo>
                    <a:pt x="4042" y="0"/>
                  </a:moveTo>
                  <a:lnTo>
                    <a:pt x="3392" y="93"/>
                  </a:lnTo>
                  <a:lnTo>
                    <a:pt x="3020" y="186"/>
                  </a:lnTo>
                  <a:lnTo>
                    <a:pt x="2648" y="279"/>
                  </a:lnTo>
                  <a:lnTo>
                    <a:pt x="2230" y="465"/>
                  </a:lnTo>
                  <a:lnTo>
                    <a:pt x="1859" y="650"/>
                  </a:lnTo>
                  <a:lnTo>
                    <a:pt x="1487" y="929"/>
                  </a:lnTo>
                  <a:lnTo>
                    <a:pt x="1115" y="1254"/>
                  </a:lnTo>
                  <a:lnTo>
                    <a:pt x="1022" y="1394"/>
                  </a:lnTo>
                  <a:lnTo>
                    <a:pt x="930" y="1580"/>
                  </a:lnTo>
                  <a:lnTo>
                    <a:pt x="837" y="1765"/>
                  </a:lnTo>
                  <a:lnTo>
                    <a:pt x="790" y="1951"/>
                  </a:lnTo>
                  <a:lnTo>
                    <a:pt x="744" y="2276"/>
                  </a:lnTo>
                  <a:lnTo>
                    <a:pt x="651" y="2695"/>
                  </a:lnTo>
                  <a:lnTo>
                    <a:pt x="511" y="3206"/>
                  </a:lnTo>
                  <a:lnTo>
                    <a:pt x="326" y="3717"/>
                  </a:lnTo>
                  <a:lnTo>
                    <a:pt x="140" y="4320"/>
                  </a:lnTo>
                  <a:lnTo>
                    <a:pt x="0" y="4971"/>
                  </a:lnTo>
                  <a:lnTo>
                    <a:pt x="0" y="5296"/>
                  </a:lnTo>
                  <a:lnTo>
                    <a:pt x="0" y="5621"/>
                  </a:lnTo>
                  <a:lnTo>
                    <a:pt x="47" y="5946"/>
                  </a:lnTo>
                  <a:lnTo>
                    <a:pt x="140" y="6225"/>
                  </a:lnTo>
                  <a:lnTo>
                    <a:pt x="140" y="6272"/>
                  </a:lnTo>
                  <a:lnTo>
                    <a:pt x="279" y="6876"/>
                  </a:lnTo>
                  <a:lnTo>
                    <a:pt x="372" y="7433"/>
                  </a:lnTo>
                  <a:lnTo>
                    <a:pt x="419" y="7990"/>
                  </a:lnTo>
                  <a:lnTo>
                    <a:pt x="2556" y="7990"/>
                  </a:lnTo>
                  <a:lnTo>
                    <a:pt x="2788" y="7619"/>
                  </a:lnTo>
                  <a:lnTo>
                    <a:pt x="2927" y="7433"/>
                  </a:lnTo>
                  <a:lnTo>
                    <a:pt x="3113" y="7294"/>
                  </a:lnTo>
                  <a:lnTo>
                    <a:pt x="5203" y="7990"/>
                  </a:lnTo>
                  <a:lnTo>
                    <a:pt x="10546" y="7990"/>
                  </a:lnTo>
                  <a:lnTo>
                    <a:pt x="10732" y="7572"/>
                  </a:lnTo>
                  <a:lnTo>
                    <a:pt x="10778" y="7340"/>
                  </a:lnTo>
                  <a:lnTo>
                    <a:pt x="10778" y="7108"/>
                  </a:lnTo>
                  <a:lnTo>
                    <a:pt x="10778" y="6876"/>
                  </a:lnTo>
                  <a:lnTo>
                    <a:pt x="10639" y="6643"/>
                  </a:lnTo>
                  <a:lnTo>
                    <a:pt x="10453" y="6457"/>
                  </a:lnTo>
                  <a:lnTo>
                    <a:pt x="10174" y="6272"/>
                  </a:lnTo>
                  <a:lnTo>
                    <a:pt x="8966" y="5668"/>
                  </a:lnTo>
                  <a:lnTo>
                    <a:pt x="8362" y="5389"/>
                  </a:lnTo>
                  <a:lnTo>
                    <a:pt x="7759" y="5017"/>
                  </a:lnTo>
                  <a:lnTo>
                    <a:pt x="7433" y="4785"/>
                  </a:lnTo>
                  <a:lnTo>
                    <a:pt x="7108" y="4506"/>
                  </a:lnTo>
                  <a:lnTo>
                    <a:pt x="6783" y="4228"/>
                  </a:lnTo>
                  <a:lnTo>
                    <a:pt x="6551" y="3902"/>
                  </a:lnTo>
                  <a:lnTo>
                    <a:pt x="6040" y="4413"/>
                  </a:lnTo>
                  <a:lnTo>
                    <a:pt x="5900" y="4506"/>
                  </a:lnTo>
                  <a:lnTo>
                    <a:pt x="5761" y="4553"/>
                  </a:lnTo>
                  <a:lnTo>
                    <a:pt x="5622" y="4506"/>
                  </a:lnTo>
                  <a:lnTo>
                    <a:pt x="5482" y="4413"/>
                  </a:lnTo>
                  <a:lnTo>
                    <a:pt x="5389" y="4320"/>
                  </a:lnTo>
                  <a:lnTo>
                    <a:pt x="5389" y="4135"/>
                  </a:lnTo>
                  <a:lnTo>
                    <a:pt x="5389" y="3995"/>
                  </a:lnTo>
                  <a:lnTo>
                    <a:pt x="5482" y="3902"/>
                  </a:lnTo>
                  <a:lnTo>
                    <a:pt x="6086" y="3298"/>
                  </a:lnTo>
                  <a:lnTo>
                    <a:pt x="5854" y="2741"/>
                  </a:lnTo>
                  <a:lnTo>
                    <a:pt x="5436" y="3159"/>
                  </a:lnTo>
                  <a:lnTo>
                    <a:pt x="5296" y="3252"/>
                  </a:lnTo>
                  <a:lnTo>
                    <a:pt x="5157" y="3298"/>
                  </a:lnTo>
                  <a:lnTo>
                    <a:pt x="5018" y="3252"/>
                  </a:lnTo>
                  <a:lnTo>
                    <a:pt x="4878" y="3159"/>
                  </a:lnTo>
                  <a:lnTo>
                    <a:pt x="4832" y="3066"/>
                  </a:lnTo>
                  <a:lnTo>
                    <a:pt x="4785" y="2927"/>
                  </a:lnTo>
                  <a:lnTo>
                    <a:pt x="4832" y="2787"/>
                  </a:lnTo>
                  <a:lnTo>
                    <a:pt x="4878" y="2648"/>
                  </a:lnTo>
                  <a:lnTo>
                    <a:pt x="5482" y="2091"/>
                  </a:lnTo>
                  <a:lnTo>
                    <a:pt x="5575" y="1998"/>
                  </a:lnTo>
                  <a:lnTo>
                    <a:pt x="5389" y="1347"/>
                  </a:lnTo>
                  <a:lnTo>
                    <a:pt x="4832" y="1905"/>
                  </a:lnTo>
                  <a:lnTo>
                    <a:pt x="4739" y="1998"/>
                  </a:lnTo>
                  <a:lnTo>
                    <a:pt x="4460" y="1998"/>
                  </a:lnTo>
                  <a:lnTo>
                    <a:pt x="4321" y="1905"/>
                  </a:lnTo>
                  <a:lnTo>
                    <a:pt x="4228" y="1765"/>
                  </a:lnTo>
                  <a:lnTo>
                    <a:pt x="4228" y="1626"/>
                  </a:lnTo>
                  <a:lnTo>
                    <a:pt x="4228" y="1487"/>
                  </a:lnTo>
                  <a:lnTo>
                    <a:pt x="4321" y="1347"/>
                  </a:lnTo>
                  <a:lnTo>
                    <a:pt x="4878" y="790"/>
                  </a:lnTo>
                  <a:lnTo>
                    <a:pt x="5018" y="697"/>
                  </a:lnTo>
                  <a:lnTo>
                    <a:pt x="5203" y="697"/>
                  </a:lnTo>
                  <a:lnTo>
                    <a:pt x="5018" y="372"/>
                  </a:lnTo>
                  <a:lnTo>
                    <a:pt x="4739" y="139"/>
                  </a:lnTo>
                  <a:lnTo>
                    <a:pt x="44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3"/>
            <p:cNvSpPr/>
            <p:nvPr/>
          </p:nvSpPr>
          <p:spPr>
            <a:xfrm>
              <a:off x="6299450" y="3682075"/>
              <a:ext cx="55775" cy="55775"/>
            </a:xfrm>
            <a:custGeom>
              <a:rect b="b" l="l" r="r" t="t"/>
              <a:pathLst>
                <a:path extrusionOk="0" h="2231" w="2231">
                  <a:moveTo>
                    <a:pt x="1254" y="744"/>
                  </a:moveTo>
                  <a:lnTo>
                    <a:pt x="1394" y="837"/>
                  </a:lnTo>
                  <a:lnTo>
                    <a:pt x="1440" y="976"/>
                  </a:lnTo>
                  <a:lnTo>
                    <a:pt x="1487" y="1115"/>
                  </a:lnTo>
                  <a:lnTo>
                    <a:pt x="1440" y="1255"/>
                  </a:lnTo>
                  <a:lnTo>
                    <a:pt x="1394" y="1394"/>
                  </a:lnTo>
                  <a:lnTo>
                    <a:pt x="1254" y="1441"/>
                  </a:lnTo>
                  <a:lnTo>
                    <a:pt x="1115" y="1487"/>
                  </a:lnTo>
                  <a:lnTo>
                    <a:pt x="976" y="1441"/>
                  </a:lnTo>
                  <a:lnTo>
                    <a:pt x="836" y="1394"/>
                  </a:lnTo>
                  <a:lnTo>
                    <a:pt x="743" y="1255"/>
                  </a:lnTo>
                  <a:lnTo>
                    <a:pt x="743" y="1115"/>
                  </a:lnTo>
                  <a:lnTo>
                    <a:pt x="743" y="976"/>
                  </a:lnTo>
                  <a:lnTo>
                    <a:pt x="836" y="837"/>
                  </a:lnTo>
                  <a:lnTo>
                    <a:pt x="976" y="744"/>
                  </a:lnTo>
                  <a:close/>
                  <a:moveTo>
                    <a:pt x="883" y="1"/>
                  </a:moveTo>
                  <a:lnTo>
                    <a:pt x="651" y="47"/>
                  </a:lnTo>
                  <a:lnTo>
                    <a:pt x="465" y="186"/>
                  </a:lnTo>
                  <a:lnTo>
                    <a:pt x="325" y="326"/>
                  </a:lnTo>
                  <a:lnTo>
                    <a:pt x="186" y="465"/>
                  </a:lnTo>
                  <a:lnTo>
                    <a:pt x="47" y="651"/>
                  </a:lnTo>
                  <a:lnTo>
                    <a:pt x="0" y="883"/>
                  </a:lnTo>
                  <a:lnTo>
                    <a:pt x="0" y="1115"/>
                  </a:lnTo>
                  <a:lnTo>
                    <a:pt x="0" y="1348"/>
                  </a:lnTo>
                  <a:lnTo>
                    <a:pt x="47" y="1534"/>
                  </a:lnTo>
                  <a:lnTo>
                    <a:pt x="186" y="1719"/>
                  </a:lnTo>
                  <a:lnTo>
                    <a:pt x="325" y="1905"/>
                  </a:lnTo>
                  <a:lnTo>
                    <a:pt x="465" y="2045"/>
                  </a:lnTo>
                  <a:lnTo>
                    <a:pt x="651" y="2138"/>
                  </a:lnTo>
                  <a:lnTo>
                    <a:pt x="883" y="2230"/>
                  </a:lnTo>
                  <a:lnTo>
                    <a:pt x="1347" y="2230"/>
                  </a:lnTo>
                  <a:lnTo>
                    <a:pt x="1533" y="2138"/>
                  </a:lnTo>
                  <a:lnTo>
                    <a:pt x="1719" y="2045"/>
                  </a:lnTo>
                  <a:lnTo>
                    <a:pt x="1905" y="1905"/>
                  </a:lnTo>
                  <a:lnTo>
                    <a:pt x="2044" y="1719"/>
                  </a:lnTo>
                  <a:lnTo>
                    <a:pt x="2137" y="1534"/>
                  </a:lnTo>
                  <a:lnTo>
                    <a:pt x="2230" y="1348"/>
                  </a:lnTo>
                  <a:lnTo>
                    <a:pt x="2230" y="1115"/>
                  </a:lnTo>
                  <a:lnTo>
                    <a:pt x="2230" y="883"/>
                  </a:lnTo>
                  <a:lnTo>
                    <a:pt x="2137" y="651"/>
                  </a:lnTo>
                  <a:lnTo>
                    <a:pt x="2044" y="465"/>
                  </a:lnTo>
                  <a:lnTo>
                    <a:pt x="1905" y="326"/>
                  </a:lnTo>
                  <a:lnTo>
                    <a:pt x="1719" y="186"/>
                  </a:lnTo>
                  <a:lnTo>
                    <a:pt x="1533" y="47"/>
                  </a:lnTo>
                  <a:lnTo>
                    <a:pt x="13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3"/>
            <p:cNvSpPr/>
            <p:nvPr/>
          </p:nvSpPr>
          <p:spPr>
            <a:xfrm>
              <a:off x="6518950" y="3682075"/>
              <a:ext cx="55775" cy="55775"/>
            </a:xfrm>
            <a:custGeom>
              <a:rect b="b" l="l" r="r" t="t"/>
              <a:pathLst>
                <a:path extrusionOk="0" h="2231" w="2231">
                  <a:moveTo>
                    <a:pt x="1255" y="744"/>
                  </a:moveTo>
                  <a:lnTo>
                    <a:pt x="1394" y="837"/>
                  </a:lnTo>
                  <a:lnTo>
                    <a:pt x="1440" y="976"/>
                  </a:lnTo>
                  <a:lnTo>
                    <a:pt x="1487" y="1115"/>
                  </a:lnTo>
                  <a:lnTo>
                    <a:pt x="1440" y="1255"/>
                  </a:lnTo>
                  <a:lnTo>
                    <a:pt x="1394" y="1394"/>
                  </a:lnTo>
                  <a:lnTo>
                    <a:pt x="1255" y="1441"/>
                  </a:lnTo>
                  <a:lnTo>
                    <a:pt x="1115" y="1487"/>
                  </a:lnTo>
                  <a:lnTo>
                    <a:pt x="976" y="1441"/>
                  </a:lnTo>
                  <a:lnTo>
                    <a:pt x="837" y="1394"/>
                  </a:lnTo>
                  <a:lnTo>
                    <a:pt x="744" y="1255"/>
                  </a:lnTo>
                  <a:lnTo>
                    <a:pt x="744" y="1115"/>
                  </a:lnTo>
                  <a:lnTo>
                    <a:pt x="744" y="976"/>
                  </a:lnTo>
                  <a:lnTo>
                    <a:pt x="837" y="837"/>
                  </a:lnTo>
                  <a:lnTo>
                    <a:pt x="976" y="744"/>
                  </a:lnTo>
                  <a:close/>
                  <a:moveTo>
                    <a:pt x="883" y="1"/>
                  </a:moveTo>
                  <a:lnTo>
                    <a:pt x="651" y="47"/>
                  </a:lnTo>
                  <a:lnTo>
                    <a:pt x="465" y="186"/>
                  </a:lnTo>
                  <a:lnTo>
                    <a:pt x="325" y="326"/>
                  </a:lnTo>
                  <a:lnTo>
                    <a:pt x="186" y="465"/>
                  </a:lnTo>
                  <a:lnTo>
                    <a:pt x="47" y="651"/>
                  </a:lnTo>
                  <a:lnTo>
                    <a:pt x="0" y="883"/>
                  </a:lnTo>
                  <a:lnTo>
                    <a:pt x="0" y="1115"/>
                  </a:lnTo>
                  <a:lnTo>
                    <a:pt x="0" y="1348"/>
                  </a:lnTo>
                  <a:lnTo>
                    <a:pt x="47" y="1534"/>
                  </a:lnTo>
                  <a:lnTo>
                    <a:pt x="186" y="1719"/>
                  </a:lnTo>
                  <a:lnTo>
                    <a:pt x="325" y="1905"/>
                  </a:lnTo>
                  <a:lnTo>
                    <a:pt x="465" y="2045"/>
                  </a:lnTo>
                  <a:lnTo>
                    <a:pt x="651" y="2138"/>
                  </a:lnTo>
                  <a:lnTo>
                    <a:pt x="883" y="2230"/>
                  </a:lnTo>
                  <a:lnTo>
                    <a:pt x="1348" y="2230"/>
                  </a:lnTo>
                  <a:lnTo>
                    <a:pt x="1533" y="2138"/>
                  </a:lnTo>
                  <a:lnTo>
                    <a:pt x="1719" y="2045"/>
                  </a:lnTo>
                  <a:lnTo>
                    <a:pt x="1905" y="1905"/>
                  </a:lnTo>
                  <a:lnTo>
                    <a:pt x="2044" y="1719"/>
                  </a:lnTo>
                  <a:lnTo>
                    <a:pt x="2137" y="1534"/>
                  </a:lnTo>
                  <a:lnTo>
                    <a:pt x="2230" y="1348"/>
                  </a:lnTo>
                  <a:lnTo>
                    <a:pt x="2230" y="1115"/>
                  </a:lnTo>
                  <a:lnTo>
                    <a:pt x="2230" y="883"/>
                  </a:lnTo>
                  <a:lnTo>
                    <a:pt x="2137" y="651"/>
                  </a:lnTo>
                  <a:lnTo>
                    <a:pt x="2044" y="465"/>
                  </a:lnTo>
                  <a:lnTo>
                    <a:pt x="1905" y="326"/>
                  </a:lnTo>
                  <a:lnTo>
                    <a:pt x="1719" y="186"/>
                  </a:lnTo>
                  <a:lnTo>
                    <a:pt x="1533" y="47"/>
                  </a:lnTo>
                  <a:lnTo>
                    <a:pt x="1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3"/>
            <p:cNvSpPr/>
            <p:nvPr/>
          </p:nvSpPr>
          <p:spPr>
            <a:xfrm>
              <a:off x="6578175" y="3643750"/>
              <a:ext cx="33700" cy="53450"/>
            </a:xfrm>
            <a:custGeom>
              <a:rect b="b" l="l" r="r" t="t"/>
              <a:pathLst>
                <a:path extrusionOk="0" h="2138" w="1348">
                  <a:moveTo>
                    <a:pt x="372" y="1"/>
                  </a:moveTo>
                  <a:lnTo>
                    <a:pt x="1" y="1255"/>
                  </a:lnTo>
                  <a:lnTo>
                    <a:pt x="186" y="1441"/>
                  </a:lnTo>
                  <a:lnTo>
                    <a:pt x="326" y="1673"/>
                  </a:lnTo>
                  <a:lnTo>
                    <a:pt x="465" y="1905"/>
                  </a:lnTo>
                  <a:lnTo>
                    <a:pt x="558" y="2137"/>
                  </a:lnTo>
                  <a:lnTo>
                    <a:pt x="697" y="2137"/>
                  </a:lnTo>
                  <a:lnTo>
                    <a:pt x="790" y="2091"/>
                  </a:lnTo>
                  <a:lnTo>
                    <a:pt x="930" y="1998"/>
                  </a:lnTo>
                  <a:lnTo>
                    <a:pt x="976" y="1859"/>
                  </a:lnTo>
                  <a:lnTo>
                    <a:pt x="1348" y="790"/>
                  </a:lnTo>
                  <a:lnTo>
                    <a:pt x="1348" y="604"/>
                  </a:lnTo>
                  <a:lnTo>
                    <a:pt x="1301" y="465"/>
                  </a:lnTo>
                  <a:lnTo>
                    <a:pt x="1208" y="326"/>
                  </a:lnTo>
                  <a:lnTo>
                    <a:pt x="1069" y="233"/>
                  </a:lnTo>
                  <a:lnTo>
                    <a:pt x="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03"/>
            <p:cNvSpPr/>
            <p:nvPr/>
          </p:nvSpPr>
          <p:spPr>
            <a:xfrm>
              <a:off x="6293625" y="3636775"/>
              <a:ext cx="275275" cy="53450"/>
            </a:xfrm>
            <a:custGeom>
              <a:rect b="b" l="l" r="r" t="t"/>
              <a:pathLst>
                <a:path extrusionOk="0" h="2138" w="11011">
                  <a:moveTo>
                    <a:pt x="373" y="1"/>
                  </a:moveTo>
                  <a:lnTo>
                    <a:pt x="187" y="47"/>
                  </a:lnTo>
                  <a:lnTo>
                    <a:pt x="47" y="187"/>
                  </a:lnTo>
                  <a:lnTo>
                    <a:pt x="1" y="372"/>
                  </a:lnTo>
                  <a:lnTo>
                    <a:pt x="47" y="558"/>
                  </a:lnTo>
                  <a:lnTo>
                    <a:pt x="512" y="1255"/>
                  </a:lnTo>
                  <a:lnTo>
                    <a:pt x="930" y="1069"/>
                  </a:lnTo>
                  <a:lnTo>
                    <a:pt x="1348" y="1023"/>
                  </a:lnTo>
                  <a:lnTo>
                    <a:pt x="1627" y="1069"/>
                  </a:lnTo>
                  <a:lnTo>
                    <a:pt x="1859" y="1116"/>
                  </a:lnTo>
                  <a:lnTo>
                    <a:pt x="2138" y="1209"/>
                  </a:lnTo>
                  <a:lnTo>
                    <a:pt x="2370" y="1348"/>
                  </a:lnTo>
                  <a:lnTo>
                    <a:pt x="2556" y="1487"/>
                  </a:lnTo>
                  <a:lnTo>
                    <a:pt x="2742" y="1673"/>
                  </a:lnTo>
                  <a:lnTo>
                    <a:pt x="2928" y="1905"/>
                  </a:lnTo>
                  <a:lnTo>
                    <a:pt x="3020" y="2138"/>
                  </a:lnTo>
                  <a:lnTo>
                    <a:pt x="8409" y="2138"/>
                  </a:lnTo>
                  <a:lnTo>
                    <a:pt x="8549" y="1905"/>
                  </a:lnTo>
                  <a:lnTo>
                    <a:pt x="8688" y="1673"/>
                  </a:lnTo>
                  <a:lnTo>
                    <a:pt x="8874" y="1487"/>
                  </a:lnTo>
                  <a:lnTo>
                    <a:pt x="9106" y="1348"/>
                  </a:lnTo>
                  <a:lnTo>
                    <a:pt x="9338" y="1209"/>
                  </a:lnTo>
                  <a:lnTo>
                    <a:pt x="9571" y="1116"/>
                  </a:lnTo>
                  <a:lnTo>
                    <a:pt x="9850" y="1069"/>
                  </a:lnTo>
                  <a:lnTo>
                    <a:pt x="10128" y="1023"/>
                  </a:lnTo>
                  <a:lnTo>
                    <a:pt x="10407" y="1069"/>
                  </a:lnTo>
                  <a:lnTo>
                    <a:pt x="10732" y="1116"/>
                  </a:lnTo>
                  <a:lnTo>
                    <a:pt x="110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103"/>
          <p:cNvGrpSpPr/>
          <p:nvPr/>
        </p:nvGrpSpPr>
        <p:grpSpPr>
          <a:xfrm>
            <a:off x="7805019" y="3266050"/>
            <a:ext cx="319400" cy="319400"/>
            <a:chOff x="7046225" y="3418450"/>
            <a:chExt cx="319400" cy="319400"/>
          </a:xfrm>
        </p:grpSpPr>
        <p:sp>
          <p:nvSpPr>
            <p:cNvPr id="1376" name="Google Shape;1376;p103"/>
            <p:cNvSpPr/>
            <p:nvPr/>
          </p:nvSpPr>
          <p:spPr>
            <a:xfrm>
              <a:off x="7119375" y="3575225"/>
              <a:ext cx="173075" cy="162625"/>
            </a:xfrm>
            <a:custGeom>
              <a:rect b="b" l="l" r="r" t="t"/>
              <a:pathLst>
                <a:path extrusionOk="0" h="6505" w="6923">
                  <a:moveTo>
                    <a:pt x="5343" y="1"/>
                  </a:moveTo>
                  <a:lnTo>
                    <a:pt x="4507" y="140"/>
                  </a:lnTo>
                  <a:lnTo>
                    <a:pt x="3717" y="326"/>
                  </a:lnTo>
                  <a:lnTo>
                    <a:pt x="3578" y="976"/>
                  </a:lnTo>
                  <a:lnTo>
                    <a:pt x="3392" y="1627"/>
                  </a:lnTo>
                  <a:lnTo>
                    <a:pt x="3114" y="2231"/>
                  </a:lnTo>
                  <a:lnTo>
                    <a:pt x="2788" y="2834"/>
                  </a:lnTo>
                  <a:lnTo>
                    <a:pt x="2463" y="3345"/>
                  </a:lnTo>
                  <a:lnTo>
                    <a:pt x="2092" y="3810"/>
                  </a:lnTo>
                  <a:lnTo>
                    <a:pt x="1673" y="4321"/>
                  </a:lnTo>
                  <a:lnTo>
                    <a:pt x="1162" y="4739"/>
                  </a:lnTo>
                  <a:lnTo>
                    <a:pt x="605" y="5157"/>
                  </a:lnTo>
                  <a:lnTo>
                    <a:pt x="1" y="5529"/>
                  </a:lnTo>
                  <a:lnTo>
                    <a:pt x="373" y="5715"/>
                  </a:lnTo>
                  <a:lnTo>
                    <a:pt x="744" y="5901"/>
                  </a:lnTo>
                  <a:lnTo>
                    <a:pt x="1162" y="6086"/>
                  </a:lnTo>
                  <a:lnTo>
                    <a:pt x="1580" y="6226"/>
                  </a:lnTo>
                  <a:lnTo>
                    <a:pt x="1999" y="6365"/>
                  </a:lnTo>
                  <a:lnTo>
                    <a:pt x="2417" y="6412"/>
                  </a:lnTo>
                  <a:lnTo>
                    <a:pt x="2881" y="6504"/>
                  </a:lnTo>
                  <a:lnTo>
                    <a:pt x="3299" y="6504"/>
                  </a:lnTo>
                  <a:lnTo>
                    <a:pt x="3717" y="6133"/>
                  </a:lnTo>
                  <a:lnTo>
                    <a:pt x="4089" y="5715"/>
                  </a:lnTo>
                  <a:lnTo>
                    <a:pt x="4461" y="5250"/>
                  </a:lnTo>
                  <a:lnTo>
                    <a:pt x="4832" y="4786"/>
                  </a:lnTo>
                  <a:lnTo>
                    <a:pt x="5158" y="4275"/>
                  </a:lnTo>
                  <a:lnTo>
                    <a:pt x="5483" y="3810"/>
                  </a:lnTo>
                  <a:lnTo>
                    <a:pt x="5762" y="3253"/>
                  </a:lnTo>
                  <a:lnTo>
                    <a:pt x="6040" y="2742"/>
                  </a:lnTo>
                  <a:lnTo>
                    <a:pt x="6319" y="2091"/>
                  </a:lnTo>
                  <a:lnTo>
                    <a:pt x="6551" y="1394"/>
                  </a:lnTo>
                  <a:lnTo>
                    <a:pt x="6784" y="744"/>
                  </a:lnTo>
                  <a:lnTo>
                    <a:pt x="6923" y="94"/>
                  </a:lnTo>
                  <a:lnTo>
                    <a:pt x="6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03"/>
            <p:cNvSpPr/>
            <p:nvPr/>
          </p:nvSpPr>
          <p:spPr>
            <a:xfrm>
              <a:off x="7148425" y="3418450"/>
              <a:ext cx="177725" cy="65050"/>
            </a:xfrm>
            <a:custGeom>
              <a:rect b="b" l="l" r="r" t="t"/>
              <a:pathLst>
                <a:path extrusionOk="0" h="2602" w="7109">
                  <a:moveTo>
                    <a:pt x="1673" y="0"/>
                  </a:moveTo>
                  <a:lnTo>
                    <a:pt x="1115" y="93"/>
                  </a:lnTo>
                  <a:lnTo>
                    <a:pt x="558" y="232"/>
                  </a:lnTo>
                  <a:lnTo>
                    <a:pt x="0" y="418"/>
                  </a:lnTo>
                  <a:lnTo>
                    <a:pt x="0" y="929"/>
                  </a:lnTo>
                  <a:lnTo>
                    <a:pt x="47" y="1765"/>
                  </a:lnTo>
                  <a:lnTo>
                    <a:pt x="186" y="2602"/>
                  </a:lnTo>
                  <a:lnTo>
                    <a:pt x="883" y="2369"/>
                  </a:lnTo>
                  <a:lnTo>
                    <a:pt x="1626" y="2184"/>
                  </a:lnTo>
                  <a:lnTo>
                    <a:pt x="2323" y="2044"/>
                  </a:lnTo>
                  <a:lnTo>
                    <a:pt x="3066" y="1951"/>
                  </a:lnTo>
                  <a:lnTo>
                    <a:pt x="4089" y="1905"/>
                  </a:lnTo>
                  <a:lnTo>
                    <a:pt x="5111" y="1905"/>
                  </a:lnTo>
                  <a:lnTo>
                    <a:pt x="6133" y="1998"/>
                  </a:lnTo>
                  <a:lnTo>
                    <a:pt x="7108" y="2184"/>
                  </a:lnTo>
                  <a:lnTo>
                    <a:pt x="6644" y="1673"/>
                  </a:lnTo>
                  <a:lnTo>
                    <a:pt x="6133" y="1254"/>
                  </a:lnTo>
                  <a:lnTo>
                    <a:pt x="5575" y="883"/>
                  </a:lnTo>
                  <a:lnTo>
                    <a:pt x="4971" y="558"/>
                  </a:lnTo>
                  <a:lnTo>
                    <a:pt x="4367" y="325"/>
                  </a:lnTo>
                  <a:lnTo>
                    <a:pt x="3670" y="139"/>
                  </a:lnTo>
                  <a:lnTo>
                    <a:pt x="3020" y="47"/>
                  </a:lnTo>
                  <a:lnTo>
                    <a:pt x="22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3"/>
            <p:cNvSpPr/>
            <p:nvPr/>
          </p:nvSpPr>
          <p:spPr>
            <a:xfrm>
              <a:off x="7158875" y="3484650"/>
              <a:ext cx="206750" cy="101050"/>
            </a:xfrm>
            <a:custGeom>
              <a:rect b="b" l="l" r="r" t="t"/>
              <a:pathLst>
                <a:path extrusionOk="0" h="4042" w="8270">
                  <a:moveTo>
                    <a:pt x="3345" y="0"/>
                  </a:moveTo>
                  <a:lnTo>
                    <a:pt x="2741" y="47"/>
                  </a:lnTo>
                  <a:lnTo>
                    <a:pt x="2045" y="139"/>
                  </a:lnTo>
                  <a:lnTo>
                    <a:pt x="1348" y="279"/>
                  </a:lnTo>
                  <a:lnTo>
                    <a:pt x="651" y="465"/>
                  </a:lnTo>
                  <a:lnTo>
                    <a:pt x="0" y="650"/>
                  </a:lnTo>
                  <a:lnTo>
                    <a:pt x="326" y="1394"/>
                  </a:lnTo>
                  <a:lnTo>
                    <a:pt x="744" y="2044"/>
                  </a:lnTo>
                  <a:lnTo>
                    <a:pt x="1255" y="2695"/>
                  </a:lnTo>
                  <a:lnTo>
                    <a:pt x="1859" y="3252"/>
                  </a:lnTo>
                  <a:lnTo>
                    <a:pt x="2648" y="3020"/>
                  </a:lnTo>
                  <a:lnTo>
                    <a:pt x="3438" y="2927"/>
                  </a:lnTo>
                  <a:lnTo>
                    <a:pt x="4228" y="2834"/>
                  </a:lnTo>
                  <a:lnTo>
                    <a:pt x="5018" y="2880"/>
                  </a:lnTo>
                  <a:lnTo>
                    <a:pt x="5761" y="3020"/>
                  </a:lnTo>
                  <a:lnTo>
                    <a:pt x="6551" y="3206"/>
                  </a:lnTo>
                  <a:lnTo>
                    <a:pt x="7294" y="3531"/>
                  </a:lnTo>
                  <a:lnTo>
                    <a:pt x="7991" y="3902"/>
                  </a:lnTo>
                  <a:lnTo>
                    <a:pt x="8270" y="4042"/>
                  </a:lnTo>
                  <a:lnTo>
                    <a:pt x="8270" y="3717"/>
                  </a:lnTo>
                  <a:lnTo>
                    <a:pt x="8270" y="3298"/>
                  </a:lnTo>
                  <a:lnTo>
                    <a:pt x="8223" y="2834"/>
                  </a:lnTo>
                  <a:lnTo>
                    <a:pt x="8130" y="2416"/>
                  </a:lnTo>
                  <a:lnTo>
                    <a:pt x="8037" y="1998"/>
                  </a:lnTo>
                  <a:lnTo>
                    <a:pt x="7898" y="1626"/>
                  </a:lnTo>
                  <a:lnTo>
                    <a:pt x="7759" y="1208"/>
                  </a:lnTo>
                  <a:lnTo>
                    <a:pt x="7387" y="465"/>
                  </a:lnTo>
                  <a:lnTo>
                    <a:pt x="6830" y="325"/>
                  </a:lnTo>
                  <a:lnTo>
                    <a:pt x="6272" y="186"/>
                  </a:lnTo>
                  <a:lnTo>
                    <a:pt x="5715" y="93"/>
                  </a:lnTo>
                  <a:lnTo>
                    <a:pt x="5111" y="47"/>
                  </a:lnTo>
                  <a:lnTo>
                    <a:pt x="45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3"/>
            <p:cNvSpPr/>
            <p:nvPr/>
          </p:nvSpPr>
          <p:spPr>
            <a:xfrm>
              <a:off x="7230875" y="3581025"/>
              <a:ext cx="132425" cy="155650"/>
            </a:xfrm>
            <a:custGeom>
              <a:rect b="b" l="l" r="r" t="t"/>
              <a:pathLst>
                <a:path extrusionOk="0" h="6226" w="5297">
                  <a:moveTo>
                    <a:pt x="3206" y="1"/>
                  </a:moveTo>
                  <a:lnTo>
                    <a:pt x="3020" y="698"/>
                  </a:lnTo>
                  <a:lnTo>
                    <a:pt x="2835" y="1441"/>
                  </a:lnTo>
                  <a:lnTo>
                    <a:pt x="2556" y="2138"/>
                  </a:lnTo>
                  <a:lnTo>
                    <a:pt x="2277" y="2788"/>
                  </a:lnTo>
                  <a:lnTo>
                    <a:pt x="1766" y="3717"/>
                  </a:lnTo>
                  <a:lnTo>
                    <a:pt x="1255" y="4600"/>
                  </a:lnTo>
                  <a:lnTo>
                    <a:pt x="651" y="5436"/>
                  </a:lnTo>
                  <a:lnTo>
                    <a:pt x="1" y="6226"/>
                  </a:lnTo>
                  <a:lnTo>
                    <a:pt x="1" y="6226"/>
                  </a:lnTo>
                  <a:lnTo>
                    <a:pt x="465" y="6087"/>
                  </a:lnTo>
                  <a:lnTo>
                    <a:pt x="976" y="5994"/>
                  </a:lnTo>
                  <a:lnTo>
                    <a:pt x="1441" y="5808"/>
                  </a:lnTo>
                  <a:lnTo>
                    <a:pt x="1859" y="5576"/>
                  </a:lnTo>
                  <a:lnTo>
                    <a:pt x="2324" y="5343"/>
                  </a:lnTo>
                  <a:lnTo>
                    <a:pt x="2695" y="5065"/>
                  </a:lnTo>
                  <a:lnTo>
                    <a:pt x="3113" y="4786"/>
                  </a:lnTo>
                  <a:lnTo>
                    <a:pt x="3438" y="4461"/>
                  </a:lnTo>
                  <a:lnTo>
                    <a:pt x="3810" y="4089"/>
                  </a:lnTo>
                  <a:lnTo>
                    <a:pt x="4089" y="3717"/>
                  </a:lnTo>
                  <a:lnTo>
                    <a:pt x="4368" y="3346"/>
                  </a:lnTo>
                  <a:lnTo>
                    <a:pt x="4646" y="2928"/>
                  </a:lnTo>
                  <a:lnTo>
                    <a:pt x="4832" y="2463"/>
                  </a:lnTo>
                  <a:lnTo>
                    <a:pt x="5018" y="1999"/>
                  </a:lnTo>
                  <a:lnTo>
                    <a:pt x="5157" y="1534"/>
                  </a:lnTo>
                  <a:lnTo>
                    <a:pt x="5297" y="1023"/>
                  </a:lnTo>
                  <a:lnTo>
                    <a:pt x="4739" y="698"/>
                  </a:lnTo>
                  <a:lnTo>
                    <a:pt x="3996" y="280"/>
                  </a:lnTo>
                  <a:lnTo>
                    <a:pt x="32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3"/>
            <p:cNvSpPr/>
            <p:nvPr/>
          </p:nvSpPr>
          <p:spPr>
            <a:xfrm>
              <a:off x="7046225" y="3517150"/>
              <a:ext cx="103375" cy="183525"/>
            </a:xfrm>
            <a:custGeom>
              <a:rect b="b" l="l" r="r" t="t"/>
              <a:pathLst>
                <a:path extrusionOk="0" h="7341" w="4135">
                  <a:moveTo>
                    <a:pt x="465" y="1"/>
                  </a:moveTo>
                  <a:lnTo>
                    <a:pt x="233" y="605"/>
                  </a:lnTo>
                  <a:lnTo>
                    <a:pt x="93" y="1162"/>
                  </a:lnTo>
                  <a:lnTo>
                    <a:pt x="0" y="1813"/>
                  </a:lnTo>
                  <a:lnTo>
                    <a:pt x="0" y="2417"/>
                  </a:lnTo>
                  <a:lnTo>
                    <a:pt x="0" y="3160"/>
                  </a:lnTo>
                  <a:lnTo>
                    <a:pt x="140" y="3857"/>
                  </a:lnTo>
                  <a:lnTo>
                    <a:pt x="325" y="4554"/>
                  </a:lnTo>
                  <a:lnTo>
                    <a:pt x="604" y="5204"/>
                  </a:lnTo>
                  <a:lnTo>
                    <a:pt x="929" y="5808"/>
                  </a:lnTo>
                  <a:lnTo>
                    <a:pt x="1301" y="6365"/>
                  </a:lnTo>
                  <a:lnTo>
                    <a:pt x="1766" y="6876"/>
                  </a:lnTo>
                  <a:lnTo>
                    <a:pt x="2277" y="7341"/>
                  </a:lnTo>
                  <a:lnTo>
                    <a:pt x="2788" y="7062"/>
                  </a:lnTo>
                  <a:lnTo>
                    <a:pt x="3252" y="6783"/>
                  </a:lnTo>
                  <a:lnTo>
                    <a:pt x="3717" y="6412"/>
                  </a:lnTo>
                  <a:lnTo>
                    <a:pt x="4135" y="6040"/>
                  </a:lnTo>
                  <a:lnTo>
                    <a:pt x="3624" y="5529"/>
                  </a:lnTo>
                  <a:lnTo>
                    <a:pt x="3113" y="4972"/>
                  </a:lnTo>
                  <a:lnTo>
                    <a:pt x="2648" y="4414"/>
                  </a:lnTo>
                  <a:lnTo>
                    <a:pt x="2230" y="3810"/>
                  </a:lnTo>
                  <a:lnTo>
                    <a:pt x="1673" y="2881"/>
                  </a:lnTo>
                  <a:lnTo>
                    <a:pt x="1162" y="1952"/>
                  </a:lnTo>
                  <a:lnTo>
                    <a:pt x="790" y="976"/>
                  </a:lnTo>
                  <a:lnTo>
                    <a:pt x="4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3"/>
            <p:cNvSpPr/>
            <p:nvPr/>
          </p:nvSpPr>
          <p:spPr>
            <a:xfrm>
              <a:off x="7070600" y="3437025"/>
              <a:ext cx="123150" cy="216050"/>
            </a:xfrm>
            <a:custGeom>
              <a:rect b="b" l="l" r="r" t="t"/>
              <a:pathLst>
                <a:path extrusionOk="0" h="8642" w="4926">
                  <a:moveTo>
                    <a:pt x="2324" y="0"/>
                  </a:moveTo>
                  <a:lnTo>
                    <a:pt x="1673" y="465"/>
                  </a:lnTo>
                  <a:lnTo>
                    <a:pt x="1023" y="976"/>
                  </a:lnTo>
                  <a:lnTo>
                    <a:pt x="465" y="1533"/>
                  </a:lnTo>
                  <a:lnTo>
                    <a:pt x="1" y="2184"/>
                  </a:lnTo>
                  <a:lnTo>
                    <a:pt x="140" y="2741"/>
                  </a:lnTo>
                  <a:lnTo>
                    <a:pt x="280" y="3345"/>
                  </a:lnTo>
                  <a:lnTo>
                    <a:pt x="465" y="3903"/>
                  </a:lnTo>
                  <a:lnTo>
                    <a:pt x="698" y="4460"/>
                  </a:lnTo>
                  <a:lnTo>
                    <a:pt x="976" y="4971"/>
                  </a:lnTo>
                  <a:lnTo>
                    <a:pt x="1255" y="5529"/>
                  </a:lnTo>
                  <a:lnTo>
                    <a:pt x="1534" y="6040"/>
                  </a:lnTo>
                  <a:lnTo>
                    <a:pt x="1859" y="6597"/>
                  </a:lnTo>
                  <a:lnTo>
                    <a:pt x="2277" y="7155"/>
                  </a:lnTo>
                  <a:lnTo>
                    <a:pt x="2695" y="7666"/>
                  </a:lnTo>
                  <a:lnTo>
                    <a:pt x="3160" y="8177"/>
                  </a:lnTo>
                  <a:lnTo>
                    <a:pt x="3624" y="8641"/>
                  </a:lnTo>
                  <a:lnTo>
                    <a:pt x="4089" y="7991"/>
                  </a:lnTo>
                  <a:lnTo>
                    <a:pt x="4368" y="7480"/>
                  </a:lnTo>
                  <a:lnTo>
                    <a:pt x="4646" y="6922"/>
                  </a:lnTo>
                  <a:lnTo>
                    <a:pt x="4786" y="6365"/>
                  </a:lnTo>
                  <a:lnTo>
                    <a:pt x="4925" y="5761"/>
                  </a:lnTo>
                  <a:lnTo>
                    <a:pt x="4368" y="5203"/>
                  </a:lnTo>
                  <a:lnTo>
                    <a:pt x="3810" y="4600"/>
                  </a:lnTo>
                  <a:lnTo>
                    <a:pt x="3392" y="3949"/>
                  </a:lnTo>
                  <a:lnTo>
                    <a:pt x="3020" y="3252"/>
                  </a:lnTo>
                  <a:lnTo>
                    <a:pt x="2742" y="2555"/>
                  </a:lnTo>
                  <a:lnTo>
                    <a:pt x="2509" y="1766"/>
                  </a:lnTo>
                  <a:lnTo>
                    <a:pt x="2370" y="976"/>
                  </a:lnTo>
                  <a:lnTo>
                    <a:pt x="2324" y="186"/>
                  </a:lnTo>
                  <a:lnTo>
                    <a:pt x="23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103"/>
          <p:cNvGrpSpPr/>
          <p:nvPr/>
        </p:nvGrpSpPr>
        <p:grpSpPr>
          <a:xfrm>
            <a:off x="7061744" y="2566875"/>
            <a:ext cx="269450" cy="320575"/>
            <a:chOff x="6312225" y="2719275"/>
            <a:chExt cx="269450" cy="320575"/>
          </a:xfrm>
        </p:grpSpPr>
        <p:sp>
          <p:nvSpPr>
            <p:cNvPr id="1383" name="Google Shape;1383;p103"/>
            <p:cNvSpPr/>
            <p:nvPr/>
          </p:nvSpPr>
          <p:spPr>
            <a:xfrm>
              <a:off x="6366800" y="2719275"/>
              <a:ext cx="162625" cy="320575"/>
            </a:xfrm>
            <a:custGeom>
              <a:rect b="b" l="l" r="r" t="t"/>
              <a:pathLst>
                <a:path extrusionOk="0" h="12823" w="6505">
                  <a:moveTo>
                    <a:pt x="3252" y="4972"/>
                  </a:moveTo>
                  <a:lnTo>
                    <a:pt x="3531" y="5018"/>
                  </a:lnTo>
                  <a:lnTo>
                    <a:pt x="3764" y="5111"/>
                  </a:lnTo>
                  <a:lnTo>
                    <a:pt x="4042" y="5250"/>
                  </a:lnTo>
                  <a:lnTo>
                    <a:pt x="4228" y="5390"/>
                  </a:lnTo>
                  <a:lnTo>
                    <a:pt x="4414" y="5622"/>
                  </a:lnTo>
                  <a:lnTo>
                    <a:pt x="4507" y="5854"/>
                  </a:lnTo>
                  <a:lnTo>
                    <a:pt x="4600" y="6086"/>
                  </a:lnTo>
                  <a:lnTo>
                    <a:pt x="4646" y="6365"/>
                  </a:lnTo>
                  <a:lnTo>
                    <a:pt x="4600" y="6690"/>
                  </a:lnTo>
                  <a:lnTo>
                    <a:pt x="4507" y="6969"/>
                  </a:lnTo>
                  <a:lnTo>
                    <a:pt x="4367" y="7201"/>
                  </a:lnTo>
                  <a:lnTo>
                    <a:pt x="4182" y="7434"/>
                  </a:lnTo>
                  <a:lnTo>
                    <a:pt x="4367" y="7620"/>
                  </a:lnTo>
                  <a:lnTo>
                    <a:pt x="4507" y="7852"/>
                  </a:lnTo>
                  <a:lnTo>
                    <a:pt x="4600" y="8131"/>
                  </a:lnTo>
                  <a:lnTo>
                    <a:pt x="4646" y="8456"/>
                  </a:lnTo>
                  <a:lnTo>
                    <a:pt x="4600" y="8734"/>
                  </a:lnTo>
                  <a:lnTo>
                    <a:pt x="4507" y="8967"/>
                  </a:lnTo>
                  <a:lnTo>
                    <a:pt x="4414" y="9199"/>
                  </a:lnTo>
                  <a:lnTo>
                    <a:pt x="4228" y="9431"/>
                  </a:lnTo>
                  <a:lnTo>
                    <a:pt x="4042" y="9571"/>
                  </a:lnTo>
                  <a:lnTo>
                    <a:pt x="3764" y="9710"/>
                  </a:lnTo>
                  <a:lnTo>
                    <a:pt x="3531" y="9803"/>
                  </a:lnTo>
                  <a:lnTo>
                    <a:pt x="3252" y="9849"/>
                  </a:lnTo>
                  <a:lnTo>
                    <a:pt x="2974" y="9803"/>
                  </a:lnTo>
                  <a:lnTo>
                    <a:pt x="2741" y="9756"/>
                  </a:lnTo>
                  <a:lnTo>
                    <a:pt x="2509" y="9617"/>
                  </a:lnTo>
                  <a:lnTo>
                    <a:pt x="2323" y="9478"/>
                  </a:lnTo>
                  <a:lnTo>
                    <a:pt x="2138" y="9292"/>
                  </a:lnTo>
                  <a:lnTo>
                    <a:pt x="1998" y="9106"/>
                  </a:lnTo>
                  <a:lnTo>
                    <a:pt x="1905" y="8874"/>
                  </a:lnTo>
                  <a:lnTo>
                    <a:pt x="1859" y="8642"/>
                  </a:lnTo>
                  <a:lnTo>
                    <a:pt x="1859" y="8456"/>
                  </a:lnTo>
                  <a:lnTo>
                    <a:pt x="1859" y="8270"/>
                  </a:lnTo>
                  <a:lnTo>
                    <a:pt x="1952" y="8177"/>
                  </a:lnTo>
                  <a:lnTo>
                    <a:pt x="2091" y="8084"/>
                  </a:lnTo>
                  <a:lnTo>
                    <a:pt x="2230" y="8038"/>
                  </a:lnTo>
                  <a:lnTo>
                    <a:pt x="2370" y="8084"/>
                  </a:lnTo>
                  <a:lnTo>
                    <a:pt x="2463" y="8177"/>
                  </a:lnTo>
                  <a:lnTo>
                    <a:pt x="2556" y="8270"/>
                  </a:lnTo>
                  <a:lnTo>
                    <a:pt x="2602" y="8456"/>
                  </a:lnTo>
                  <a:lnTo>
                    <a:pt x="2602" y="8502"/>
                  </a:lnTo>
                  <a:lnTo>
                    <a:pt x="2649" y="8734"/>
                  </a:lnTo>
                  <a:lnTo>
                    <a:pt x="2834" y="8920"/>
                  </a:lnTo>
                  <a:lnTo>
                    <a:pt x="3020" y="9060"/>
                  </a:lnTo>
                  <a:lnTo>
                    <a:pt x="3252" y="9060"/>
                  </a:lnTo>
                  <a:lnTo>
                    <a:pt x="3485" y="9013"/>
                  </a:lnTo>
                  <a:lnTo>
                    <a:pt x="3717" y="8874"/>
                  </a:lnTo>
                  <a:lnTo>
                    <a:pt x="3856" y="8688"/>
                  </a:lnTo>
                  <a:lnTo>
                    <a:pt x="3903" y="8456"/>
                  </a:lnTo>
                  <a:lnTo>
                    <a:pt x="3856" y="8177"/>
                  </a:lnTo>
                  <a:lnTo>
                    <a:pt x="3717" y="7991"/>
                  </a:lnTo>
                  <a:lnTo>
                    <a:pt x="3485" y="7852"/>
                  </a:lnTo>
                  <a:lnTo>
                    <a:pt x="3252" y="7805"/>
                  </a:lnTo>
                  <a:lnTo>
                    <a:pt x="3113" y="7759"/>
                  </a:lnTo>
                  <a:lnTo>
                    <a:pt x="2974" y="7666"/>
                  </a:lnTo>
                  <a:lnTo>
                    <a:pt x="2881" y="7573"/>
                  </a:lnTo>
                  <a:lnTo>
                    <a:pt x="2881" y="7434"/>
                  </a:lnTo>
                  <a:lnTo>
                    <a:pt x="2881" y="7248"/>
                  </a:lnTo>
                  <a:lnTo>
                    <a:pt x="2974" y="7155"/>
                  </a:lnTo>
                  <a:lnTo>
                    <a:pt x="3113" y="7062"/>
                  </a:lnTo>
                  <a:lnTo>
                    <a:pt x="3252" y="7016"/>
                  </a:lnTo>
                  <a:lnTo>
                    <a:pt x="3485" y="6969"/>
                  </a:lnTo>
                  <a:lnTo>
                    <a:pt x="3717" y="6830"/>
                  </a:lnTo>
                  <a:lnTo>
                    <a:pt x="3856" y="6644"/>
                  </a:lnTo>
                  <a:lnTo>
                    <a:pt x="3903" y="6365"/>
                  </a:lnTo>
                  <a:lnTo>
                    <a:pt x="3856" y="6133"/>
                  </a:lnTo>
                  <a:lnTo>
                    <a:pt x="3717" y="5947"/>
                  </a:lnTo>
                  <a:lnTo>
                    <a:pt x="3485" y="5808"/>
                  </a:lnTo>
                  <a:lnTo>
                    <a:pt x="3252" y="5761"/>
                  </a:lnTo>
                  <a:lnTo>
                    <a:pt x="3020" y="5761"/>
                  </a:lnTo>
                  <a:lnTo>
                    <a:pt x="2834" y="5901"/>
                  </a:lnTo>
                  <a:lnTo>
                    <a:pt x="2695" y="6040"/>
                  </a:lnTo>
                  <a:lnTo>
                    <a:pt x="2602" y="6272"/>
                  </a:lnTo>
                  <a:lnTo>
                    <a:pt x="2556" y="6412"/>
                  </a:lnTo>
                  <a:lnTo>
                    <a:pt x="2463" y="6505"/>
                  </a:lnTo>
                  <a:lnTo>
                    <a:pt x="2323" y="6551"/>
                  </a:lnTo>
                  <a:lnTo>
                    <a:pt x="2184" y="6551"/>
                  </a:lnTo>
                  <a:lnTo>
                    <a:pt x="2045" y="6505"/>
                  </a:lnTo>
                  <a:lnTo>
                    <a:pt x="1905" y="6412"/>
                  </a:lnTo>
                  <a:lnTo>
                    <a:pt x="1859" y="6272"/>
                  </a:lnTo>
                  <a:lnTo>
                    <a:pt x="1859" y="6133"/>
                  </a:lnTo>
                  <a:lnTo>
                    <a:pt x="1952" y="5901"/>
                  </a:lnTo>
                  <a:lnTo>
                    <a:pt x="2045" y="5668"/>
                  </a:lnTo>
                  <a:lnTo>
                    <a:pt x="2184" y="5483"/>
                  </a:lnTo>
                  <a:lnTo>
                    <a:pt x="2370" y="5297"/>
                  </a:lnTo>
                  <a:lnTo>
                    <a:pt x="2556" y="5157"/>
                  </a:lnTo>
                  <a:lnTo>
                    <a:pt x="2741" y="5064"/>
                  </a:lnTo>
                  <a:lnTo>
                    <a:pt x="2974" y="5018"/>
                  </a:lnTo>
                  <a:lnTo>
                    <a:pt x="3252" y="4972"/>
                  </a:lnTo>
                  <a:close/>
                  <a:moveTo>
                    <a:pt x="419" y="1"/>
                  </a:moveTo>
                  <a:lnTo>
                    <a:pt x="233" y="47"/>
                  </a:lnTo>
                  <a:lnTo>
                    <a:pt x="140" y="140"/>
                  </a:lnTo>
                  <a:lnTo>
                    <a:pt x="47" y="280"/>
                  </a:lnTo>
                  <a:lnTo>
                    <a:pt x="47" y="465"/>
                  </a:lnTo>
                  <a:lnTo>
                    <a:pt x="93" y="930"/>
                  </a:lnTo>
                  <a:lnTo>
                    <a:pt x="140" y="1394"/>
                  </a:lnTo>
                  <a:lnTo>
                    <a:pt x="93" y="1905"/>
                  </a:lnTo>
                  <a:lnTo>
                    <a:pt x="47" y="2416"/>
                  </a:lnTo>
                  <a:lnTo>
                    <a:pt x="1" y="2695"/>
                  </a:lnTo>
                  <a:lnTo>
                    <a:pt x="1" y="12823"/>
                  </a:lnTo>
                  <a:lnTo>
                    <a:pt x="6504" y="12823"/>
                  </a:lnTo>
                  <a:lnTo>
                    <a:pt x="6504" y="2788"/>
                  </a:lnTo>
                  <a:lnTo>
                    <a:pt x="6411" y="2416"/>
                  </a:lnTo>
                  <a:lnTo>
                    <a:pt x="6365" y="1905"/>
                  </a:lnTo>
                  <a:lnTo>
                    <a:pt x="6319" y="1394"/>
                  </a:lnTo>
                  <a:lnTo>
                    <a:pt x="6365" y="930"/>
                  </a:lnTo>
                  <a:lnTo>
                    <a:pt x="6411" y="465"/>
                  </a:lnTo>
                  <a:lnTo>
                    <a:pt x="6411" y="280"/>
                  </a:lnTo>
                  <a:lnTo>
                    <a:pt x="6319" y="140"/>
                  </a:lnTo>
                  <a:lnTo>
                    <a:pt x="6226" y="47"/>
                  </a:lnTo>
                  <a:lnTo>
                    <a:pt x="6040" y="1"/>
                  </a:lnTo>
                  <a:lnTo>
                    <a:pt x="4832" y="1"/>
                  </a:lnTo>
                  <a:lnTo>
                    <a:pt x="4832" y="512"/>
                  </a:lnTo>
                  <a:lnTo>
                    <a:pt x="4786" y="837"/>
                  </a:lnTo>
                  <a:lnTo>
                    <a:pt x="4693" y="1116"/>
                  </a:lnTo>
                  <a:lnTo>
                    <a:pt x="4553" y="1394"/>
                  </a:lnTo>
                  <a:lnTo>
                    <a:pt x="4367" y="1627"/>
                  </a:lnTo>
                  <a:lnTo>
                    <a:pt x="4135" y="1813"/>
                  </a:lnTo>
                  <a:lnTo>
                    <a:pt x="3856" y="1998"/>
                  </a:lnTo>
                  <a:lnTo>
                    <a:pt x="3578" y="2091"/>
                  </a:lnTo>
                  <a:lnTo>
                    <a:pt x="2927" y="2091"/>
                  </a:lnTo>
                  <a:lnTo>
                    <a:pt x="2602" y="1998"/>
                  </a:lnTo>
                  <a:lnTo>
                    <a:pt x="2370" y="1859"/>
                  </a:lnTo>
                  <a:lnTo>
                    <a:pt x="2091" y="1673"/>
                  </a:lnTo>
                  <a:lnTo>
                    <a:pt x="1905" y="1441"/>
                  </a:lnTo>
                  <a:lnTo>
                    <a:pt x="1766" y="1162"/>
                  </a:lnTo>
                  <a:lnTo>
                    <a:pt x="1673" y="837"/>
                  </a:lnTo>
                  <a:lnTo>
                    <a:pt x="1627" y="512"/>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03"/>
            <p:cNvSpPr/>
            <p:nvPr/>
          </p:nvSpPr>
          <p:spPr>
            <a:xfrm>
              <a:off x="6426025" y="2726250"/>
              <a:ext cx="41850" cy="26725"/>
            </a:xfrm>
            <a:custGeom>
              <a:rect b="b" l="l" r="r" t="t"/>
              <a:pathLst>
                <a:path extrusionOk="0" h="1069" w="1674">
                  <a:moveTo>
                    <a:pt x="1" y="1"/>
                  </a:moveTo>
                  <a:lnTo>
                    <a:pt x="1" y="233"/>
                  </a:lnTo>
                  <a:lnTo>
                    <a:pt x="47" y="419"/>
                  </a:lnTo>
                  <a:lnTo>
                    <a:pt x="94" y="558"/>
                  </a:lnTo>
                  <a:lnTo>
                    <a:pt x="140" y="697"/>
                  </a:lnTo>
                  <a:lnTo>
                    <a:pt x="280" y="837"/>
                  </a:lnTo>
                  <a:lnTo>
                    <a:pt x="372" y="930"/>
                  </a:lnTo>
                  <a:lnTo>
                    <a:pt x="558" y="1023"/>
                  </a:lnTo>
                  <a:lnTo>
                    <a:pt x="698" y="1069"/>
                  </a:lnTo>
                  <a:lnTo>
                    <a:pt x="1023" y="1069"/>
                  </a:lnTo>
                  <a:lnTo>
                    <a:pt x="1209" y="1023"/>
                  </a:lnTo>
                  <a:lnTo>
                    <a:pt x="1348" y="930"/>
                  </a:lnTo>
                  <a:lnTo>
                    <a:pt x="1441" y="837"/>
                  </a:lnTo>
                  <a:lnTo>
                    <a:pt x="1534" y="697"/>
                  </a:lnTo>
                  <a:lnTo>
                    <a:pt x="1627" y="558"/>
                  </a:lnTo>
                  <a:lnTo>
                    <a:pt x="1673" y="419"/>
                  </a:lnTo>
                  <a:lnTo>
                    <a:pt x="1673" y="233"/>
                  </a:lnTo>
                  <a:lnTo>
                    <a:pt x="1673" y="1"/>
                  </a:lnTo>
                  <a:lnTo>
                    <a:pt x="1302" y="93"/>
                  </a:lnTo>
                  <a:lnTo>
                    <a:pt x="465" y="9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03"/>
            <p:cNvSpPr/>
            <p:nvPr/>
          </p:nvSpPr>
          <p:spPr>
            <a:xfrm>
              <a:off x="6312225" y="2831925"/>
              <a:ext cx="34850" cy="207925"/>
            </a:xfrm>
            <a:custGeom>
              <a:rect b="b" l="l" r="r" t="t"/>
              <a:pathLst>
                <a:path extrusionOk="0" h="8317" w="1394">
                  <a:moveTo>
                    <a:pt x="1394" y="1"/>
                  </a:moveTo>
                  <a:lnTo>
                    <a:pt x="1162" y="326"/>
                  </a:lnTo>
                  <a:lnTo>
                    <a:pt x="883" y="605"/>
                  </a:lnTo>
                  <a:lnTo>
                    <a:pt x="558" y="884"/>
                  </a:lnTo>
                  <a:lnTo>
                    <a:pt x="232" y="1023"/>
                  </a:lnTo>
                  <a:lnTo>
                    <a:pt x="140" y="1116"/>
                  </a:lnTo>
                  <a:lnTo>
                    <a:pt x="93" y="1162"/>
                  </a:lnTo>
                  <a:lnTo>
                    <a:pt x="47" y="1255"/>
                  </a:lnTo>
                  <a:lnTo>
                    <a:pt x="0" y="1395"/>
                  </a:lnTo>
                  <a:lnTo>
                    <a:pt x="0" y="7945"/>
                  </a:lnTo>
                  <a:lnTo>
                    <a:pt x="47" y="8084"/>
                  </a:lnTo>
                  <a:lnTo>
                    <a:pt x="140" y="8177"/>
                  </a:lnTo>
                  <a:lnTo>
                    <a:pt x="232" y="8270"/>
                  </a:lnTo>
                  <a:lnTo>
                    <a:pt x="418" y="8317"/>
                  </a:lnTo>
                  <a:lnTo>
                    <a:pt x="1394" y="8317"/>
                  </a:lnTo>
                  <a:lnTo>
                    <a:pt x="13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03"/>
            <p:cNvSpPr/>
            <p:nvPr/>
          </p:nvSpPr>
          <p:spPr>
            <a:xfrm>
              <a:off x="6547975" y="2831925"/>
              <a:ext cx="33700" cy="207925"/>
            </a:xfrm>
            <a:custGeom>
              <a:rect b="b" l="l" r="r" t="t"/>
              <a:pathLst>
                <a:path extrusionOk="0" h="8317" w="1348">
                  <a:moveTo>
                    <a:pt x="1" y="1"/>
                  </a:moveTo>
                  <a:lnTo>
                    <a:pt x="1" y="8317"/>
                  </a:lnTo>
                  <a:lnTo>
                    <a:pt x="976" y="8317"/>
                  </a:lnTo>
                  <a:lnTo>
                    <a:pt x="1116" y="8270"/>
                  </a:lnTo>
                  <a:lnTo>
                    <a:pt x="1255" y="8177"/>
                  </a:lnTo>
                  <a:lnTo>
                    <a:pt x="1348" y="8084"/>
                  </a:lnTo>
                  <a:lnTo>
                    <a:pt x="1348" y="7945"/>
                  </a:lnTo>
                  <a:lnTo>
                    <a:pt x="1348" y="1395"/>
                  </a:lnTo>
                  <a:lnTo>
                    <a:pt x="1348" y="1255"/>
                  </a:lnTo>
                  <a:lnTo>
                    <a:pt x="1301" y="1162"/>
                  </a:lnTo>
                  <a:lnTo>
                    <a:pt x="1255" y="1116"/>
                  </a:lnTo>
                  <a:lnTo>
                    <a:pt x="1162" y="1023"/>
                  </a:lnTo>
                  <a:lnTo>
                    <a:pt x="837" y="884"/>
                  </a:lnTo>
                  <a:lnTo>
                    <a:pt x="558" y="651"/>
                  </a:lnTo>
                  <a:lnTo>
                    <a:pt x="233" y="37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103"/>
          <p:cNvGrpSpPr/>
          <p:nvPr/>
        </p:nvGrpSpPr>
        <p:grpSpPr>
          <a:xfrm>
            <a:off x="1078806" y="3931525"/>
            <a:ext cx="199775" cy="320550"/>
            <a:chOff x="299675" y="4083925"/>
            <a:chExt cx="199775" cy="320550"/>
          </a:xfrm>
        </p:grpSpPr>
        <p:sp>
          <p:nvSpPr>
            <p:cNvPr id="1388" name="Google Shape;1388;p103"/>
            <p:cNvSpPr/>
            <p:nvPr/>
          </p:nvSpPr>
          <p:spPr>
            <a:xfrm>
              <a:off x="299675" y="4083925"/>
              <a:ext cx="199775" cy="233450"/>
            </a:xfrm>
            <a:custGeom>
              <a:rect b="b" l="l" r="r" t="t"/>
              <a:pathLst>
                <a:path extrusionOk="0" h="9338" w="7991">
                  <a:moveTo>
                    <a:pt x="3902" y="0"/>
                  </a:moveTo>
                  <a:lnTo>
                    <a:pt x="3717" y="47"/>
                  </a:lnTo>
                  <a:lnTo>
                    <a:pt x="3577" y="140"/>
                  </a:lnTo>
                  <a:lnTo>
                    <a:pt x="3484" y="325"/>
                  </a:lnTo>
                  <a:lnTo>
                    <a:pt x="3438" y="511"/>
                  </a:lnTo>
                  <a:lnTo>
                    <a:pt x="3438" y="4971"/>
                  </a:lnTo>
                  <a:lnTo>
                    <a:pt x="3391" y="5110"/>
                  </a:lnTo>
                  <a:lnTo>
                    <a:pt x="3345" y="5250"/>
                  </a:lnTo>
                  <a:lnTo>
                    <a:pt x="3206" y="5343"/>
                  </a:lnTo>
                  <a:lnTo>
                    <a:pt x="3066" y="5389"/>
                  </a:lnTo>
                  <a:lnTo>
                    <a:pt x="2927" y="5343"/>
                  </a:lnTo>
                  <a:lnTo>
                    <a:pt x="2788" y="5250"/>
                  </a:lnTo>
                  <a:lnTo>
                    <a:pt x="2741" y="5157"/>
                  </a:lnTo>
                  <a:lnTo>
                    <a:pt x="2695" y="4971"/>
                  </a:lnTo>
                  <a:lnTo>
                    <a:pt x="2695" y="1301"/>
                  </a:lnTo>
                  <a:lnTo>
                    <a:pt x="2648" y="1115"/>
                  </a:lnTo>
                  <a:lnTo>
                    <a:pt x="2555" y="976"/>
                  </a:lnTo>
                  <a:lnTo>
                    <a:pt x="2416" y="883"/>
                  </a:lnTo>
                  <a:lnTo>
                    <a:pt x="2230" y="836"/>
                  </a:lnTo>
                  <a:lnTo>
                    <a:pt x="2044" y="883"/>
                  </a:lnTo>
                  <a:lnTo>
                    <a:pt x="1858" y="976"/>
                  </a:lnTo>
                  <a:lnTo>
                    <a:pt x="1765" y="1115"/>
                  </a:lnTo>
                  <a:lnTo>
                    <a:pt x="1719" y="1301"/>
                  </a:lnTo>
                  <a:lnTo>
                    <a:pt x="1719" y="5203"/>
                  </a:lnTo>
                  <a:lnTo>
                    <a:pt x="1719" y="5343"/>
                  </a:lnTo>
                  <a:lnTo>
                    <a:pt x="1626" y="5436"/>
                  </a:lnTo>
                  <a:lnTo>
                    <a:pt x="1533" y="5528"/>
                  </a:lnTo>
                  <a:lnTo>
                    <a:pt x="1347" y="5575"/>
                  </a:lnTo>
                  <a:lnTo>
                    <a:pt x="1208" y="5528"/>
                  </a:lnTo>
                  <a:lnTo>
                    <a:pt x="1115" y="5482"/>
                  </a:lnTo>
                  <a:lnTo>
                    <a:pt x="1022" y="5343"/>
                  </a:lnTo>
                  <a:lnTo>
                    <a:pt x="976" y="5203"/>
                  </a:lnTo>
                  <a:lnTo>
                    <a:pt x="976" y="3949"/>
                  </a:lnTo>
                  <a:lnTo>
                    <a:pt x="929" y="3763"/>
                  </a:lnTo>
                  <a:lnTo>
                    <a:pt x="836" y="3624"/>
                  </a:lnTo>
                  <a:lnTo>
                    <a:pt x="697" y="3531"/>
                  </a:lnTo>
                  <a:lnTo>
                    <a:pt x="511" y="3484"/>
                  </a:lnTo>
                  <a:lnTo>
                    <a:pt x="465" y="3484"/>
                  </a:lnTo>
                  <a:lnTo>
                    <a:pt x="279" y="3531"/>
                  </a:lnTo>
                  <a:lnTo>
                    <a:pt x="140" y="3624"/>
                  </a:lnTo>
                  <a:lnTo>
                    <a:pt x="47" y="3763"/>
                  </a:lnTo>
                  <a:lnTo>
                    <a:pt x="0" y="3949"/>
                  </a:lnTo>
                  <a:lnTo>
                    <a:pt x="0" y="6643"/>
                  </a:lnTo>
                  <a:lnTo>
                    <a:pt x="0" y="6969"/>
                  </a:lnTo>
                  <a:lnTo>
                    <a:pt x="47" y="7294"/>
                  </a:lnTo>
                  <a:lnTo>
                    <a:pt x="140" y="7619"/>
                  </a:lnTo>
                  <a:lnTo>
                    <a:pt x="232" y="7944"/>
                  </a:lnTo>
                  <a:lnTo>
                    <a:pt x="372" y="8269"/>
                  </a:lnTo>
                  <a:lnTo>
                    <a:pt x="511" y="8548"/>
                  </a:lnTo>
                  <a:lnTo>
                    <a:pt x="697" y="8827"/>
                  </a:lnTo>
                  <a:lnTo>
                    <a:pt x="929" y="9059"/>
                  </a:lnTo>
                  <a:lnTo>
                    <a:pt x="1069" y="9198"/>
                  </a:lnTo>
                  <a:lnTo>
                    <a:pt x="1254" y="9338"/>
                  </a:lnTo>
                  <a:lnTo>
                    <a:pt x="1533" y="9338"/>
                  </a:lnTo>
                  <a:lnTo>
                    <a:pt x="1533" y="8084"/>
                  </a:lnTo>
                  <a:lnTo>
                    <a:pt x="1533" y="7712"/>
                  </a:lnTo>
                  <a:lnTo>
                    <a:pt x="1673" y="7433"/>
                  </a:lnTo>
                  <a:lnTo>
                    <a:pt x="1812" y="7108"/>
                  </a:lnTo>
                  <a:lnTo>
                    <a:pt x="1998" y="6876"/>
                  </a:lnTo>
                  <a:lnTo>
                    <a:pt x="2276" y="6643"/>
                  </a:lnTo>
                  <a:lnTo>
                    <a:pt x="2555" y="6504"/>
                  </a:lnTo>
                  <a:lnTo>
                    <a:pt x="2880" y="6411"/>
                  </a:lnTo>
                  <a:lnTo>
                    <a:pt x="3252" y="6365"/>
                  </a:lnTo>
                  <a:lnTo>
                    <a:pt x="4739" y="6365"/>
                  </a:lnTo>
                  <a:lnTo>
                    <a:pt x="5064" y="6411"/>
                  </a:lnTo>
                  <a:lnTo>
                    <a:pt x="5389" y="6504"/>
                  </a:lnTo>
                  <a:lnTo>
                    <a:pt x="5714" y="6643"/>
                  </a:lnTo>
                  <a:lnTo>
                    <a:pt x="5947" y="6876"/>
                  </a:lnTo>
                  <a:lnTo>
                    <a:pt x="6179" y="7108"/>
                  </a:lnTo>
                  <a:lnTo>
                    <a:pt x="6318" y="7433"/>
                  </a:lnTo>
                  <a:lnTo>
                    <a:pt x="6411" y="7712"/>
                  </a:lnTo>
                  <a:lnTo>
                    <a:pt x="6458" y="8084"/>
                  </a:lnTo>
                  <a:lnTo>
                    <a:pt x="6458" y="8595"/>
                  </a:lnTo>
                  <a:lnTo>
                    <a:pt x="6829" y="8595"/>
                  </a:lnTo>
                  <a:lnTo>
                    <a:pt x="7015" y="8687"/>
                  </a:lnTo>
                  <a:lnTo>
                    <a:pt x="7201" y="8780"/>
                  </a:lnTo>
                  <a:lnTo>
                    <a:pt x="7387" y="8920"/>
                  </a:lnTo>
                  <a:lnTo>
                    <a:pt x="7619" y="8595"/>
                  </a:lnTo>
                  <a:lnTo>
                    <a:pt x="7805" y="8223"/>
                  </a:lnTo>
                  <a:lnTo>
                    <a:pt x="7944" y="7851"/>
                  </a:lnTo>
                  <a:lnTo>
                    <a:pt x="7991" y="7433"/>
                  </a:lnTo>
                  <a:lnTo>
                    <a:pt x="7991" y="2695"/>
                  </a:lnTo>
                  <a:lnTo>
                    <a:pt x="7944" y="2462"/>
                  </a:lnTo>
                  <a:lnTo>
                    <a:pt x="7805" y="2277"/>
                  </a:lnTo>
                  <a:lnTo>
                    <a:pt x="7619" y="2184"/>
                  </a:lnTo>
                  <a:lnTo>
                    <a:pt x="7433" y="2137"/>
                  </a:lnTo>
                  <a:lnTo>
                    <a:pt x="7201" y="2184"/>
                  </a:lnTo>
                  <a:lnTo>
                    <a:pt x="7015" y="2277"/>
                  </a:lnTo>
                  <a:lnTo>
                    <a:pt x="6922" y="2462"/>
                  </a:lnTo>
                  <a:lnTo>
                    <a:pt x="6876" y="2695"/>
                  </a:lnTo>
                  <a:lnTo>
                    <a:pt x="6876" y="4971"/>
                  </a:lnTo>
                  <a:lnTo>
                    <a:pt x="6829" y="5110"/>
                  </a:lnTo>
                  <a:lnTo>
                    <a:pt x="6783" y="5250"/>
                  </a:lnTo>
                  <a:lnTo>
                    <a:pt x="6643" y="5343"/>
                  </a:lnTo>
                  <a:lnTo>
                    <a:pt x="6504" y="5389"/>
                  </a:lnTo>
                  <a:lnTo>
                    <a:pt x="6365" y="5343"/>
                  </a:lnTo>
                  <a:lnTo>
                    <a:pt x="6225" y="5250"/>
                  </a:lnTo>
                  <a:lnTo>
                    <a:pt x="6132" y="5157"/>
                  </a:lnTo>
                  <a:lnTo>
                    <a:pt x="6132" y="4971"/>
                  </a:lnTo>
                  <a:lnTo>
                    <a:pt x="6132" y="1022"/>
                  </a:lnTo>
                  <a:lnTo>
                    <a:pt x="6086" y="836"/>
                  </a:lnTo>
                  <a:lnTo>
                    <a:pt x="5993" y="697"/>
                  </a:lnTo>
                  <a:lnTo>
                    <a:pt x="5807" y="604"/>
                  </a:lnTo>
                  <a:lnTo>
                    <a:pt x="5621" y="558"/>
                  </a:lnTo>
                  <a:lnTo>
                    <a:pt x="5435" y="604"/>
                  </a:lnTo>
                  <a:lnTo>
                    <a:pt x="5296" y="697"/>
                  </a:lnTo>
                  <a:lnTo>
                    <a:pt x="5203" y="836"/>
                  </a:lnTo>
                  <a:lnTo>
                    <a:pt x="5157" y="1022"/>
                  </a:lnTo>
                  <a:lnTo>
                    <a:pt x="5157" y="4971"/>
                  </a:lnTo>
                  <a:lnTo>
                    <a:pt x="5110" y="5110"/>
                  </a:lnTo>
                  <a:lnTo>
                    <a:pt x="5064" y="5250"/>
                  </a:lnTo>
                  <a:lnTo>
                    <a:pt x="4924" y="5343"/>
                  </a:lnTo>
                  <a:lnTo>
                    <a:pt x="4785" y="5389"/>
                  </a:lnTo>
                  <a:lnTo>
                    <a:pt x="4646" y="5343"/>
                  </a:lnTo>
                  <a:lnTo>
                    <a:pt x="4506" y="5250"/>
                  </a:lnTo>
                  <a:lnTo>
                    <a:pt x="4413" y="5157"/>
                  </a:lnTo>
                  <a:lnTo>
                    <a:pt x="4413" y="4971"/>
                  </a:lnTo>
                  <a:lnTo>
                    <a:pt x="4413" y="511"/>
                  </a:lnTo>
                  <a:lnTo>
                    <a:pt x="4367" y="325"/>
                  </a:lnTo>
                  <a:lnTo>
                    <a:pt x="4274" y="140"/>
                  </a:lnTo>
                  <a:lnTo>
                    <a:pt x="4088" y="47"/>
                  </a:lnTo>
                  <a:lnTo>
                    <a:pt x="39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03"/>
            <p:cNvSpPr/>
            <p:nvPr/>
          </p:nvSpPr>
          <p:spPr>
            <a:xfrm>
              <a:off x="356575" y="4261600"/>
              <a:ext cx="85975" cy="55775"/>
            </a:xfrm>
            <a:custGeom>
              <a:rect b="b" l="l" r="r" t="t"/>
              <a:pathLst>
                <a:path extrusionOk="0" h="2231" w="3439">
                  <a:moveTo>
                    <a:pt x="976" y="1"/>
                  </a:moveTo>
                  <a:lnTo>
                    <a:pt x="744" y="47"/>
                  </a:lnTo>
                  <a:lnTo>
                    <a:pt x="558" y="94"/>
                  </a:lnTo>
                  <a:lnTo>
                    <a:pt x="419" y="187"/>
                  </a:lnTo>
                  <a:lnTo>
                    <a:pt x="279" y="280"/>
                  </a:lnTo>
                  <a:lnTo>
                    <a:pt x="140" y="419"/>
                  </a:lnTo>
                  <a:lnTo>
                    <a:pt x="47" y="605"/>
                  </a:lnTo>
                  <a:lnTo>
                    <a:pt x="0" y="791"/>
                  </a:lnTo>
                  <a:lnTo>
                    <a:pt x="0" y="977"/>
                  </a:lnTo>
                  <a:lnTo>
                    <a:pt x="0" y="2231"/>
                  </a:lnTo>
                  <a:lnTo>
                    <a:pt x="233" y="2231"/>
                  </a:lnTo>
                  <a:lnTo>
                    <a:pt x="465" y="1906"/>
                  </a:lnTo>
                  <a:lnTo>
                    <a:pt x="790" y="1673"/>
                  </a:lnTo>
                  <a:lnTo>
                    <a:pt x="1115" y="1534"/>
                  </a:lnTo>
                  <a:lnTo>
                    <a:pt x="1348" y="1488"/>
                  </a:lnTo>
                  <a:lnTo>
                    <a:pt x="3438" y="1488"/>
                  </a:lnTo>
                  <a:lnTo>
                    <a:pt x="3438" y="977"/>
                  </a:lnTo>
                  <a:lnTo>
                    <a:pt x="3392" y="791"/>
                  </a:lnTo>
                  <a:lnTo>
                    <a:pt x="3345" y="605"/>
                  </a:lnTo>
                  <a:lnTo>
                    <a:pt x="3252" y="419"/>
                  </a:lnTo>
                  <a:lnTo>
                    <a:pt x="3159" y="280"/>
                  </a:lnTo>
                  <a:lnTo>
                    <a:pt x="3020" y="187"/>
                  </a:lnTo>
                  <a:lnTo>
                    <a:pt x="2834" y="94"/>
                  </a:lnTo>
                  <a:lnTo>
                    <a:pt x="2648" y="47"/>
                  </a:lnTo>
                  <a:lnTo>
                    <a:pt x="24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03"/>
            <p:cNvSpPr/>
            <p:nvPr/>
          </p:nvSpPr>
          <p:spPr>
            <a:xfrm>
              <a:off x="331025" y="4335950"/>
              <a:ext cx="137075" cy="68525"/>
            </a:xfrm>
            <a:custGeom>
              <a:rect b="b" l="l" r="r" t="t"/>
              <a:pathLst>
                <a:path extrusionOk="0" h="2741" w="5483">
                  <a:moveTo>
                    <a:pt x="0" y="0"/>
                  </a:moveTo>
                  <a:lnTo>
                    <a:pt x="0" y="2416"/>
                  </a:lnTo>
                  <a:lnTo>
                    <a:pt x="0" y="2509"/>
                  </a:lnTo>
                  <a:lnTo>
                    <a:pt x="93" y="2648"/>
                  </a:lnTo>
                  <a:lnTo>
                    <a:pt x="233" y="2695"/>
                  </a:lnTo>
                  <a:lnTo>
                    <a:pt x="372" y="2741"/>
                  </a:lnTo>
                  <a:lnTo>
                    <a:pt x="5111" y="2741"/>
                  </a:lnTo>
                  <a:lnTo>
                    <a:pt x="5250" y="2695"/>
                  </a:lnTo>
                  <a:lnTo>
                    <a:pt x="5343" y="2648"/>
                  </a:lnTo>
                  <a:lnTo>
                    <a:pt x="5436" y="2509"/>
                  </a:lnTo>
                  <a:lnTo>
                    <a:pt x="5482" y="2416"/>
                  </a:lnTo>
                  <a:lnTo>
                    <a:pt x="5482" y="1580"/>
                  </a:lnTo>
                  <a:lnTo>
                    <a:pt x="2230" y="1580"/>
                  </a:lnTo>
                  <a:lnTo>
                    <a:pt x="1952" y="1487"/>
                  </a:lnTo>
                  <a:lnTo>
                    <a:pt x="1719" y="1347"/>
                  </a:lnTo>
                  <a:lnTo>
                    <a:pt x="1487" y="1162"/>
                  </a:lnTo>
                  <a:lnTo>
                    <a:pt x="1301" y="929"/>
                  </a:lnTo>
                  <a:lnTo>
                    <a:pt x="1162" y="651"/>
                  </a:lnTo>
                  <a:lnTo>
                    <a:pt x="1069" y="372"/>
                  </a:lnTo>
                  <a:lnTo>
                    <a:pt x="1022" y="47"/>
                  </a:lnTo>
                  <a:lnTo>
                    <a:pt x="10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03"/>
            <p:cNvSpPr/>
            <p:nvPr/>
          </p:nvSpPr>
          <p:spPr>
            <a:xfrm>
              <a:off x="375150" y="4317350"/>
              <a:ext cx="98750" cy="39525"/>
            </a:xfrm>
            <a:custGeom>
              <a:rect b="b" l="l" r="r" t="t"/>
              <a:pathLst>
                <a:path extrusionOk="0" h="1581" w="3950">
                  <a:moveTo>
                    <a:pt x="651" y="1"/>
                  </a:moveTo>
                  <a:lnTo>
                    <a:pt x="512" y="47"/>
                  </a:lnTo>
                  <a:lnTo>
                    <a:pt x="372" y="140"/>
                  </a:lnTo>
                  <a:lnTo>
                    <a:pt x="233" y="233"/>
                  </a:lnTo>
                  <a:lnTo>
                    <a:pt x="140" y="372"/>
                  </a:lnTo>
                  <a:lnTo>
                    <a:pt x="47" y="465"/>
                  </a:lnTo>
                  <a:lnTo>
                    <a:pt x="1" y="651"/>
                  </a:lnTo>
                  <a:lnTo>
                    <a:pt x="1" y="791"/>
                  </a:lnTo>
                  <a:lnTo>
                    <a:pt x="1" y="976"/>
                  </a:lnTo>
                  <a:lnTo>
                    <a:pt x="47" y="1116"/>
                  </a:lnTo>
                  <a:lnTo>
                    <a:pt x="140" y="1255"/>
                  </a:lnTo>
                  <a:lnTo>
                    <a:pt x="233" y="1348"/>
                  </a:lnTo>
                  <a:lnTo>
                    <a:pt x="372" y="1441"/>
                  </a:lnTo>
                  <a:lnTo>
                    <a:pt x="512" y="1534"/>
                  </a:lnTo>
                  <a:lnTo>
                    <a:pt x="651" y="1580"/>
                  </a:lnTo>
                  <a:lnTo>
                    <a:pt x="3764" y="1580"/>
                  </a:lnTo>
                  <a:lnTo>
                    <a:pt x="3857" y="1487"/>
                  </a:lnTo>
                  <a:lnTo>
                    <a:pt x="3950" y="1348"/>
                  </a:lnTo>
                  <a:lnTo>
                    <a:pt x="3950" y="1209"/>
                  </a:lnTo>
                  <a:lnTo>
                    <a:pt x="3950" y="372"/>
                  </a:lnTo>
                  <a:lnTo>
                    <a:pt x="3950" y="233"/>
                  </a:lnTo>
                  <a:lnTo>
                    <a:pt x="3857" y="94"/>
                  </a:lnTo>
                  <a:lnTo>
                    <a:pt x="3717" y="47"/>
                  </a:lnTo>
                  <a:lnTo>
                    <a:pt x="35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103"/>
          <p:cNvGrpSpPr/>
          <p:nvPr/>
        </p:nvGrpSpPr>
        <p:grpSpPr>
          <a:xfrm>
            <a:off x="1790144" y="3931525"/>
            <a:ext cx="320575" cy="320550"/>
            <a:chOff x="996500" y="4083925"/>
            <a:chExt cx="320575" cy="320550"/>
          </a:xfrm>
        </p:grpSpPr>
        <p:sp>
          <p:nvSpPr>
            <p:cNvPr id="1393" name="Google Shape;1393;p103"/>
            <p:cNvSpPr/>
            <p:nvPr/>
          </p:nvSpPr>
          <p:spPr>
            <a:xfrm>
              <a:off x="1132400" y="4152450"/>
              <a:ext cx="48800" cy="18600"/>
            </a:xfrm>
            <a:custGeom>
              <a:rect b="b" l="l" r="r" t="t"/>
              <a:pathLst>
                <a:path extrusionOk="0" h="744" w="1952">
                  <a:moveTo>
                    <a:pt x="139" y="0"/>
                  </a:moveTo>
                  <a:lnTo>
                    <a:pt x="93" y="418"/>
                  </a:lnTo>
                  <a:lnTo>
                    <a:pt x="0" y="743"/>
                  </a:lnTo>
                  <a:lnTo>
                    <a:pt x="1951" y="743"/>
                  </a:lnTo>
                  <a:lnTo>
                    <a:pt x="1858" y="418"/>
                  </a:lnTo>
                  <a:lnTo>
                    <a:pt x="1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3"/>
            <p:cNvSpPr/>
            <p:nvPr/>
          </p:nvSpPr>
          <p:spPr>
            <a:xfrm>
              <a:off x="1128900" y="4083925"/>
              <a:ext cx="55775" cy="49950"/>
            </a:xfrm>
            <a:custGeom>
              <a:rect b="b" l="l" r="r" t="t"/>
              <a:pathLst>
                <a:path extrusionOk="0" h="1998" w="2231">
                  <a:moveTo>
                    <a:pt x="1116" y="0"/>
                  </a:moveTo>
                  <a:lnTo>
                    <a:pt x="790" y="47"/>
                  </a:lnTo>
                  <a:lnTo>
                    <a:pt x="558" y="140"/>
                  </a:lnTo>
                  <a:lnTo>
                    <a:pt x="372" y="279"/>
                  </a:lnTo>
                  <a:lnTo>
                    <a:pt x="186" y="465"/>
                  </a:lnTo>
                  <a:lnTo>
                    <a:pt x="94" y="651"/>
                  </a:lnTo>
                  <a:lnTo>
                    <a:pt x="1" y="883"/>
                  </a:lnTo>
                  <a:lnTo>
                    <a:pt x="1" y="1115"/>
                  </a:lnTo>
                  <a:lnTo>
                    <a:pt x="1" y="1347"/>
                  </a:lnTo>
                  <a:lnTo>
                    <a:pt x="94" y="1580"/>
                  </a:lnTo>
                  <a:lnTo>
                    <a:pt x="186" y="1998"/>
                  </a:lnTo>
                  <a:lnTo>
                    <a:pt x="1998" y="1998"/>
                  </a:lnTo>
                  <a:lnTo>
                    <a:pt x="2138" y="1580"/>
                  </a:lnTo>
                  <a:lnTo>
                    <a:pt x="2231" y="1347"/>
                  </a:lnTo>
                  <a:lnTo>
                    <a:pt x="2231" y="1115"/>
                  </a:lnTo>
                  <a:lnTo>
                    <a:pt x="2184" y="883"/>
                  </a:lnTo>
                  <a:lnTo>
                    <a:pt x="2138" y="651"/>
                  </a:lnTo>
                  <a:lnTo>
                    <a:pt x="1998" y="465"/>
                  </a:lnTo>
                  <a:lnTo>
                    <a:pt x="1859" y="279"/>
                  </a:lnTo>
                  <a:lnTo>
                    <a:pt x="1673" y="140"/>
                  </a:lnTo>
                  <a:lnTo>
                    <a:pt x="1441" y="47"/>
                  </a:lnTo>
                  <a:lnTo>
                    <a:pt x="11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3"/>
            <p:cNvSpPr/>
            <p:nvPr/>
          </p:nvSpPr>
          <p:spPr>
            <a:xfrm>
              <a:off x="1114975" y="4189600"/>
              <a:ext cx="83625" cy="11650"/>
            </a:xfrm>
            <a:custGeom>
              <a:rect b="b" l="l" r="r" t="t"/>
              <a:pathLst>
                <a:path extrusionOk="0" h="466" w="3345">
                  <a:moveTo>
                    <a:pt x="279" y="1"/>
                  </a:moveTo>
                  <a:lnTo>
                    <a:pt x="0" y="419"/>
                  </a:lnTo>
                  <a:lnTo>
                    <a:pt x="0" y="465"/>
                  </a:lnTo>
                  <a:lnTo>
                    <a:pt x="372" y="326"/>
                  </a:lnTo>
                  <a:lnTo>
                    <a:pt x="790" y="233"/>
                  </a:lnTo>
                  <a:lnTo>
                    <a:pt x="1208" y="140"/>
                  </a:lnTo>
                  <a:lnTo>
                    <a:pt x="2091" y="140"/>
                  </a:lnTo>
                  <a:lnTo>
                    <a:pt x="2555" y="233"/>
                  </a:lnTo>
                  <a:lnTo>
                    <a:pt x="2927" y="326"/>
                  </a:lnTo>
                  <a:lnTo>
                    <a:pt x="3345" y="465"/>
                  </a:lnTo>
                  <a:lnTo>
                    <a:pt x="3345" y="419"/>
                  </a:lnTo>
                  <a:lnTo>
                    <a:pt x="3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03"/>
            <p:cNvSpPr/>
            <p:nvPr/>
          </p:nvSpPr>
          <p:spPr>
            <a:xfrm>
              <a:off x="1034825" y="4167550"/>
              <a:ext cx="49975" cy="19750"/>
            </a:xfrm>
            <a:custGeom>
              <a:rect b="b" l="l" r="r" t="t"/>
              <a:pathLst>
                <a:path extrusionOk="0" h="790" w="1999">
                  <a:moveTo>
                    <a:pt x="187" y="0"/>
                  </a:moveTo>
                  <a:lnTo>
                    <a:pt x="94" y="465"/>
                  </a:lnTo>
                  <a:lnTo>
                    <a:pt x="1" y="790"/>
                  </a:lnTo>
                  <a:lnTo>
                    <a:pt x="1998" y="790"/>
                  </a:lnTo>
                  <a:lnTo>
                    <a:pt x="1905" y="465"/>
                  </a:lnTo>
                  <a:lnTo>
                    <a:pt x="18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3"/>
            <p:cNvSpPr/>
            <p:nvPr/>
          </p:nvSpPr>
          <p:spPr>
            <a:xfrm>
              <a:off x="1031350" y="4100175"/>
              <a:ext cx="56925" cy="48800"/>
            </a:xfrm>
            <a:custGeom>
              <a:rect b="b" l="l" r="r" t="t"/>
              <a:pathLst>
                <a:path extrusionOk="0" h="1952" w="2277">
                  <a:moveTo>
                    <a:pt x="1162" y="1"/>
                  </a:moveTo>
                  <a:lnTo>
                    <a:pt x="790" y="47"/>
                  </a:lnTo>
                  <a:lnTo>
                    <a:pt x="604" y="140"/>
                  </a:lnTo>
                  <a:lnTo>
                    <a:pt x="372" y="279"/>
                  </a:lnTo>
                  <a:lnTo>
                    <a:pt x="233" y="419"/>
                  </a:lnTo>
                  <a:lnTo>
                    <a:pt x="140" y="605"/>
                  </a:lnTo>
                  <a:lnTo>
                    <a:pt x="47" y="837"/>
                  </a:lnTo>
                  <a:lnTo>
                    <a:pt x="0" y="1069"/>
                  </a:lnTo>
                  <a:lnTo>
                    <a:pt x="47" y="1301"/>
                  </a:lnTo>
                  <a:lnTo>
                    <a:pt x="93" y="1534"/>
                  </a:lnTo>
                  <a:lnTo>
                    <a:pt x="233" y="1952"/>
                  </a:lnTo>
                  <a:lnTo>
                    <a:pt x="2044" y="1952"/>
                  </a:lnTo>
                  <a:lnTo>
                    <a:pt x="2184" y="1534"/>
                  </a:lnTo>
                  <a:lnTo>
                    <a:pt x="2230" y="1301"/>
                  </a:lnTo>
                  <a:lnTo>
                    <a:pt x="2277" y="1069"/>
                  </a:lnTo>
                  <a:lnTo>
                    <a:pt x="2230" y="837"/>
                  </a:lnTo>
                  <a:lnTo>
                    <a:pt x="2137" y="651"/>
                  </a:lnTo>
                  <a:lnTo>
                    <a:pt x="2044" y="419"/>
                  </a:lnTo>
                  <a:lnTo>
                    <a:pt x="1905" y="279"/>
                  </a:lnTo>
                  <a:lnTo>
                    <a:pt x="1719" y="140"/>
                  </a:lnTo>
                  <a:lnTo>
                    <a:pt x="1487" y="47"/>
                  </a:lnTo>
                  <a:lnTo>
                    <a:pt x="1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3"/>
            <p:cNvSpPr/>
            <p:nvPr/>
          </p:nvSpPr>
          <p:spPr>
            <a:xfrm>
              <a:off x="996500" y="4243025"/>
              <a:ext cx="96425" cy="160300"/>
            </a:xfrm>
            <a:custGeom>
              <a:rect b="b" l="l" r="r" t="t"/>
              <a:pathLst>
                <a:path extrusionOk="0" h="6412" w="3857">
                  <a:moveTo>
                    <a:pt x="372" y="1"/>
                  </a:moveTo>
                  <a:lnTo>
                    <a:pt x="233" y="605"/>
                  </a:lnTo>
                  <a:lnTo>
                    <a:pt x="94" y="1255"/>
                  </a:lnTo>
                  <a:lnTo>
                    <a:pt x="47" y="1905"/>
                  </a:lnTo>
                  <a:lnTo>
                    <a:pt x="1" y="2649"/>
                  </a:lnTo>
                  <a:lnTo>
                    <a:pt x="47" y="3206"/>
                  </a:lnTo>
                  <a:lnTo>
                    <a:pt x="47" y="3717"/>
                  </a:lnTo>
                  <a:lnTo>
                    <a:pt x="140" y="4275"/>
                  </a:lnTo>
                  <a:lnTo>
                    <a:pt x="233" y="4739"/>
                  </a:lnTo>
                  <a:lnTo>
                    <a:pt x="372" y="5204"/>
                  </a:lnTo>
                  <a:lnTo>
                    <a:pt x="512" y="5668"/>
                  </a:lnTo>
                  <a:lnTo>
                    <a:pt x="698" y="6040"/>
                  </a:lnTo>
                  <a:lnTo>
                    <a:pt x="883" y="6412"/>
                  </a:lnTo>
                  <a:lnTo>
                    <a:pt x="3857" y="6412"/>
                  </a:lnTo>
                  <a:lnTo>
                    <a:pt x="3392" y="6086"/>
                  </a:lnTo>
                  <a:lnTo>
                    <a:pt x="3020" y="5715"/>
                  </a:lnTo>
                  <a:lnTo>
                    <a:pt x="2649" y="5250"/>
                  </a:lnTo>
                  <a:lnTo>
                    <a:pt x="2370" y="4786"/>
                  </a:lnTo>
                  <a:lnTo>
                    <a:pt x="2138" y="4275"/>
                  </a:lnTo>
                  <a:lnTo>
                    <a:pt x="1952" y="3764"/>
                  </a:lnTo>
                  <a:lnTo>
                    <a:pt x="1859" y="3206"/>
                  </a:lnTo>
                  <a:lnTo>
                    <a:pt x="1812" y="2602"/>
                  </a:lnTo>
                  <a:lnTo>
                    <a:pt x="1859" y="1905"/>
                  </a:lnTo>
                  <a:lnTo>
                    <a:pt x="2045" y="1209"/>
                  </a:lnTo>
                  <a:lnTo>
                    <a:pt x="2277" y="605"/>
                  </a:lnTo>
                  <a:lnTo>
                    <a:pt x="26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03"/>
            <p:cNvSpPr/>
            <p:nvPr/>
          </p:nvSpPr>
          <p:spPr>
            <a:xfrm>
              <a:off x="1013925" y="4205875"/>
              <a:ext cx="83650" cy="18600"/>
            </a:xfrm>
            <a:custGeom>
              <a:rect b="b" l="l" r="r" t="t"/>
              <a:pathLst>
                <a:path extrusionOk="0" h="744" w="3346">
                  <a:moveTo>
                    <a:pt x="419" y="0"/>
                  </a:moveTo>
                  <a:lnTo>
                    <a:pt x="186" y="325"/>
                  </a:lnTo>
                  <a:lnTo>
                    <a:pt x="1" y="743"/>
                  </a:lnTo>
                  <a:lnTo>
                    <a:pt x="2556" y="743"/>
                  </a:lnTo>
                  <a:lnTo>
                    <a:pt x="2927" y="418"/>
                  </a:lnTo>
                  <a:lnTo>
                    <a:pt x="3345" y="139"/>
                  </a:lnTo>
                  <a:lnTo>
                    <a:pt x="32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03"/>
            <p:cNvSpPr/>
            <p:nvPr/>
          </p:nvSpPr>
          <p:spPr>
            <a:xfrm>
              <a:off x="1228775" y="4167550"/>
              <a:ext cx="48800" cy="19750"/>
            </a:xfrm>
            <a:custGeom>
              <a:rect b="b" l="l" r="r" t="t"/>
              <a:pathLst>
                <a:path extrusionOk="0" h="790" w="1952">
                  <a:moveTo>
                    <a:pt x="140" y="0"/>
                  </a:moveTo>
                  <a:lnTo>
                    <a:pt x="94" y="465"/>
                  </a:lnTo>
                  <a:lnTo>
                    <a:pt x="1" y="790"/>
                  </a:lnTo>
                  <a:lnTo>
                    <a:pt x="1952" y="790"/>
                  </a:lnTo>
                  <a:lnTo>
                    <a:pt x="1859" y="465"/>
                  </a:lnTo>
                  <a:lnTo>
                    <a:pt x="18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03"/>
            <p:cNvSpPr/>
            <p:nvPr/>
          </p:nvSpPr>
          <p:spPr>
            <a:xfrm>
              <a:off x="1225300" y="4100175"/>
              <a:ext cx="55775" cy="48800"/>
            </a:xfrm>
            <a:custGeom>
              <a:rect b="b" l="l" r="r" t="t"/>
              <a:pathLst>
                <a:path extrusionOk="0" h="1952" w="2231">
                  <a:moveTo>
                    <a:pt x="1115" y="1"/>
                  </a:moveTo>
                  <a:lnTo>
                    <a:pt x="790" y="47"/>
                  </a:lnTo>
                  <a:lnTo>
                    <a:pt x="558" y="140"/>
                  </a:lnTo>
                  <a:lnTo>
                    <a:pt x="372" y="279"/>
                  </a:lnTo>
                  <a:lnTo>
                    <a:pt x="233" y="419"/>
                  </a:lnTo>
                  <a:lnTo>
                    <a:pt x="93" y="605"/>
                  </a:lnTo>
                  <a:lnTo>
                    <a:pt x="47" y="837"/>
                  </a:lnTo>
                  <a:lnTo>
                    <a:pt x="0" y="1069"/>
                  </a:lnTo>
                  <a:lnTo>
                    <a:pt x="0" y="1301"/>
                  </a:lnTo>
                  <a:lnTo>
                    <a:pt x="93" y="1534"/>
                  </a:lnTo>
                  <a:lnTo>
                    <a:pt x="233" y="1952"/>
                  </a:lnTo>
                  <a:lnTo>
                    <a:pt x="2045" y="1952"/>
                  </a:lnTo>
                  <a:lnTo>
                    <a:pt x="2184" y="1534"/>
                  </a:lnTo>
                  <a:lnTo>
                    <a:pt x="2230" y="1301"/>
                  </a:lnTo>
                  <a:lnTo>
                    <a:pt x="2230" y="1069"/>
                  </a:lnTo>
                  <a:lnTo>
                    <a:pt x="2230" y="837"/>
                  </a:lnTo>
                  <a:lnTo>
                    <a:pt x="2137" y="651"/>
                  </a:lnTo>
                  <a:lnTo>
                    <a:pt x="2045" y="419"/>
                  </a:lnTo>
                  <a:lnTo>
                    <a:pt x="1859" y="279"/>
                  </a:lnTo>
                  <a:lnTo>
                    <a:pt x="1673" y="140"/>
                  </a:lnTo>
                  <a:lnTo>
                    <a:pt x="1441" y="47"/>
                  </a:lnTo>
                  <a:lnTo>
                    <a:pt x="1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3"/>
            <p:cNvSpPr/>
            <p:nvPr/>
          </p:nvSpPr>
          <p:spPr>
            <a:xfrm>
              <a:off x="1220650" y="4243025"/>
              <a:ext cx="96425" cy="160300"/>
            </a:xfrm>
            <a:custGeom>
              <a:rect b="b" l="l" r="r" t="t"/>
              <a:pathLst>
                <a:path extrusionOk="0" h="6412" w="3857">
                  <a:moveTo>
                    <a:pt x="1209" y="1"/>
                  </a:moveTo>
                  <a:lnTo>
                    <a:pt x="1580" y="605"/>
                  </a:lnTo>
                  <a:lnTo>
                    <a:pt x="1812" y="1209"/>
                  </a:lnTo>
                  <a:lnTo>
                    <a:pt x="1998" y="1905"/>
                  </a:lnTo>
                  <a:lnTo>
                    <a:pt x="2045" y="2602"/>
                  </a:lnTo>
                  <a:lnTo>
                    <a:pt x="1998" y="3206"/>
                  </a:lnTo>
                  <a:lnTo>
                    <a:pt x="1905" y="3764"/>
                  </a:lnTo>
                  <a:lnTo>
                    <a:pt x="1720" y="4275"/>
                  </a:lnTo>
                  <a:lnTo>
                    <a:pt x="1487" y="4786"/>
                  </a:lnTo>
                  <a:lnTo>
                    <a:pt x="1162" y="5250"/>
                  </a:lnTo>
                  <a:lnTo>
                    <a:pt x="837" y="5715"/>
                  </a:lnTo>
                  <a:lnTo>
                    <a:pt x="419" y="6086"/>
                  </a:lnTo>
                  <a:lnTo>
                    <a:pt x="1" y="6412"/>
                  </a:lnTo>
                  <a:lnTo>
                    <a:pt x="2974" y="6412"/>
                  </a:lnTo>
                  <a:lnTo>
                    <a:pt x="3160" y="6040"/>
                  </a:lnTo>
                  <a:lnTo>
                    <a:pt x="3299" y="5668"/>
                  </a:lnTo>
                  <a:lnTo>
                    <a:pt x="3485" y="5204"/>
                  </a:lnTo>
                  <a:lnTo>
                    <a:pt x="3578" y="4739"/>
                  </a:lnTo>
                  <a:lnTo>
                    <a:pt x="3717" y="4275"/>
                  </a:lnTo>
                  <a:lnTo>
                    <a:pt x="3764" y="3717"/>
                  </a:lnTo>
                  <a:lnTo>
                    <a:pt x="3810" y="3206"/>
                  </a:lnTo>
                  <a:lnTo>
                    <a:pt x="3856" y="2649"/>
                  </a:lnTo>
                  <a:lnTo>
                    <a:pt x="3810" y="1905"/>
                  </a:lnTo>
                  <a:lnTo>
                    <a:pt x="3717" y="1255"/>
                  </a:lnTo>
                  <a:lnTo>
                    <a:pt x="3624" y="605"/>
                  </a:lnTo>
                  <a:lnTo>
                    <a:pt x="34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3"/>
            <p:cNvSpPr/>
            <p:nvPr/>
          </p:nvSpPr>
          <p:spPr>
            <a:xfrm>
              <a:off x="1216000" y="4205875"/>
              <a:ext cx="83650" cy="18600"/>
            </a:xfrm>
            <a:custGeom>
              <a:rect b="b" l="l" r="r" t="t"/>
              <a:pathLst>
                <a:path extrusionOk="0" h="744" w="3346">
                  <a:moveTo>
                    <a:pt x="94" y="0"/>
                  </a:moveTo>
                  <a:lnTo>
                    <a:pt x="1" y="139"/>
                  </a:lnTo>
                  <a:lnTo>
                    <a:pt x="372" y="418"/>
                  </a:lnTo>
                  <a:lnTo>
                    <a:pt x="791" y="743"/>
                  </a:lnTo>
                  <a:lnTo>
                    <a:pt x="3346" y="743"/>
                  </a:lnTo>
                  <a:lnTo>
                    <a:pt x="3160" y="325"/>
                  </a:lnTo>
                  <a:lnTo>
                    <a:pt x="29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03"/>
            <p:cNvSpPr/>
            <p:nvPr/>
          </p:nvSpPr>
          <p:spPr>
            <a:xfrm>
              <a:off x="1060375" y="4211675"/>
              <a:ext cx="192825" cy="192800"/>
            </a:xfrm>
            <a:custGeom>
              <a:rect b="b" l="l" r="r" t="t"/>
              <a:pathLst>
                <a:path extrusionOk="0" h="7712" w="7713">
                  <a:moveTo>
                    <a:pt x="1905" y="3903"/>
                  </a:moveTo>
                  <a:lnTo>
                    <a:pt x="2045" y="3949"/>
                  </a:lnTo>
                  <a:lnTo>
                    <a:pt x="2138" y="4042"/>
                  </a:lnTo>
                  <a:lnTo>
                    <a:pt x="2184" y="4135"/>
                  </a:lnTo>
                  <a:lnTo>
                    <a:pt x="2231" y="4228"/>
                  </a:lnTo>
                  <a:lnTo>
                    <a:pt x="2231" y="4367"/>
                  </a:lnTo>
                  <a:lnTo>
                    <a:pt x="2184" y="4460"/>
                  </a:lnTo>
                  <a:lnTo>
                    <a:pt x="2091" y="4553"/>
                  </a:lnTo>
                  <a:lnTo>
                    <a:pt x="1998" y="4646"/>
                  </a:lnTo>
                  <a:lnTo>
                    <a:pt x="1720" y="4646"/>
                  </a:lnTo>
                  <a:lnTo>
                    <a:pt x="1627" y="4599"/>
                  </a:lnTo>
                  <a:lnTo>
                    <a:pt x="1534" y="4507"/>
                  </a:lnTo>
                  <a:lnTo>
                    <a:pt x="1487" y="4414"/>
                  </a:lnTo>
                  <a:lnTo>
                    <a:pt x="1487" y="4274"/>
                  </a:lnTo>
                  <a:lnTo>
                    <a:pt x="1487" y="4181"/>
                  </a:lnTo>
                  <a:lnTo>
                    <a:pt x="1534" y="4088"/>
                  </a:lnTo>
                  <a:lnTo>
                    <a:pt x="1627" y="3996"/>
                  </a:lnTo>
                  <a:lnTo>
                    <a:pt x="1720" y="3949"/>
                  </a:lnTo>
                  <a:lnTo>
                    <a:pt x="1813" y="3903"/>
                  </a:lnTo>
                  <a:close/>
                  <a:moveTo>
                    <a:pt x="3392" y="3903"/>
                  </a:moveTo>
                  <a:lnTo>
                    <a:pt x="3531" y="3949"/>
                  </a:lnTo>
                  <a:lnTo>
                    <a:pt x="3624" y="4042"/>
                  </a:lnTo>
                  <a:lnTo>
                    <a:pt x="3671" y="4135"/>
                  </a:lnTo>
                  <a:lnTo>
                    <a:pt x="3717" y="4228"/>
                  </a:lnTo>
                  <a:lnTo>
                    <a:pt x="3717" y="4367"/>
                  </a:lnTo>
                  <a:lnTo>
                    <a:pt x="3671" y="4460"/>
                  </a:lnTo>
                  <a:lnTo>
                    <a:pt x="3578" y="4553"/>
                  </a:lnTo>
                  <a:lnTo>
                    <a:pt x="3485" y="4646"/>
                  </a:lnTo>
                  <a:lnTo>
                    <a:pt x="3253" y="4646"/>
                  </a:lnTo>
                  <a:lnTo>
                    <a:pt x="3160" y="4599"/>
                  </a:lnTo>
                  <a:lnTo>
                    <a:pt x="3067" y="4507"/>
                  </a:lnTo>
                  <a:lnTo>
                    <a:pt x="3020" y="4414"/>
                  </a:lnTo>
                  <a:lnTo>
                    <a:pt x="2974" y="4321"/>
                  </a:lnTo>
                  <a:lnTo>
                    <a:pt x="2974" y="4228"/>
                  </a:lnTo>
                  <a:lnTo>
                    <a:pt x="3020" y="4088"/>
                  </a:lnTo>
                  <a:lnTo>
                    <a:pt x="3113" y="3996"/>
                  </a:lnTo>
                  <a:lnTo>
                    <a:pt x="3206" y="3949"/>
                  </a:lnTo>
                  <a:lnTo>
                    <a:pt x="3299" y="3903"/>
                  </a:lnTo>
                  <a:close/>
                  <a:moveTo>
                    <a:pt x="3531" y="5436"/>
                  </a:moveTo>
                  <a:lnTo>
                    <a:pt x="3624" y="5529"/>
                  </a:lnTo>
                  <a:lnTo>
                    <a:pt x="3671" y="5622"/>
                  </a:lnTo>
                  <a:lnTo>
                    <a:pt x="3717" y="5761"/>
                  </a:lnTo>
                  <a:lnTo>
                    <a:pt x="3717" y="5854"/>
                  </a:lnTo>
                  <a:lnTo>
                    <a:pt x="3671" y="5993"/>
                  </a:lnTo>
                  <a:lnTo>
                    <a:pt x="3578" y="6086"/>
                  </a:lnTo>
                  <a:lnTo>
                    <a:pt x="3485" y="6133"/>
                  </a:lnTo>
                  <a:lnTo>
                    <a:pt x="3346" y="6179"/>
                  </a:lnTo>
                  <a:lnTo>
                    <a:pt x="3253" y="6133"/>
                  </a:lnTo>
                  <a:lnTo>
                    <a:pt x="3113" y="6086"/>
                  </a:lnTo>
                  <a:lnTo>
                    <a:pt x="3067" y="5993"/>
                  </a:lnTo>
                  <a:lnTo>
                    <a:pt x="2974" y="5900"/>
                  </a:lnTo>
                  <a:lnTo>
                    <a:pt x="2974" y="5807"/>
                  </a:lnTo>
                  <a:lnTo>
                    <a:pt x="2974" y="5668"/>
                  </a:lnTo>
                  <a:lnTo>
                    <a:pt x="3020" y="5575"/>
                  </a:lnTo>
                  <a:lnTo>
                    <a:pt x="3113" y="5482"/>
                  </a:lnTo>
                  <a:lnTo>
                    <a:pt x="3206" y="5436"/>
                  </a:lnTo>
                  <a:close/>
                  <a:moveTo>
                    <a:pt x="3857" y="0"/>
                  </a:moveTo>
                  <a:lnTo>
                    <a:pt x="3438" y="47"/>
                  </a:lnTo>
                  <a:lnTo>
                    <a:pt x="3067" y="93"/>
                  </a:lnTo>
                  <a:lnTo>
                    <a:pt x="2695" y="186"/>
                  </a:lnTo>
                  <a:lnTo>
                    <a:pt x="2370" y="326"/>
                  </a:lnTo>
                  <a:lnTo>
                    <a:pt x="1998" y="465"/>
                  </a:lnTo>
                  <a:lnTo>
                    <a:pt x="1720" y="651"/>
                  </a:lnTo>
                  <a:lnTo>
                    <a:pt x="1394" y="883"/>
                  </a:lnTo>
                  <a:lnTo>
                    <a:pt x="1116" y="1115"/>
                  </a:lnTo>
                  <a:lnTo>
                    <a:pt x="883" y="1394"/>
                  </a:lnTo>
                  <a:lnTo>
                    <a:pt x="651" y="1719"/>
                  </a:lnTo>
                  <a:lnTo>
                    <a:pt x="465" y="1998"/>
                  </a:lnTo>
                  <a:lnTo>
                    <a:pt x="326" y="2370"/>
                  </a:lnTo>
                  <a:lnTo>
                    <a:pt x="187" y="2695"/>
                  </a:lnTo>
                  <a:lnTo>
                    <a:pt x="94" y="3066"/>
                  </a:lnTo>
                  <a:lnTo>
                    <a:pt x="47" y="3438"/>
                  </a:lnTo>
                  <a:lnTo>
                    <a:pt x="1" y="3856"/>
                  </a:lnTo>
                  <a:lnTo>
                    <a:pt x="47" y="4228"/>
                  </a:lnTo>
                  <a:lnTo>
                    <a:pt x="94" y="4646"/>
                  </a:lnTo>
                  <a:lnTo>
                    <a:pt x="187" y="5018"/>
                  </a:lnTo>
                  <a:lnTo>
                    <a:pt x="326" y="5343"/>
                  </a:lnTo>
                  <a:lnTo>
                    <a:pt x="465" y="5668"/>
                  </a:lnTo>
                  <a:lnTo>
                    <a:pt x="651" y="5993"/>
                  </a:lnTo>
                  <a:lnTo>
                    <a:pt x="883" y="6318"/>
                  </a:lnTo>
                  <a:lnTo>
                    <a:pt x="1116" y="6597"/>
                  </a:lnTo>
                  <a:lnTo>
                    <a:pt x="1394" y="6829"/>
                  </a:lnTo>
                  <a:lnTo>
                    <a:pt x="1720" y="7062"/>
                  </a:lnTo>
                  <a:lnTo>
                    <a:pt x="1998" y="7247"/>
                  </a:lnTo>
                  <a:lnTo>
                    <a:pt x="2370" y="7387"/>
                  </a:lnTo>
                  <a:lnTo>
                    <a:pt x="2695" y="7526"/>
                  </a:lnTo>
                  <a:lnTo>
                    <a:pt x="3067" y="7619"/>
                  </a:lnTo>
                  <a:lnTo>
                    <a:pt x="3438" y="7666"/>
                  </a:lnTo>
                  <a:lnTo>
                    <a:pt x="3857" y="7712"/>
                  </a:lnTo>
                  <a:lnTo>
                    <a:pt x="4228" y="7666"/>
                  </a:lnTo>
                  <a:lnTo>
                    <a:pt x="4646" y="7619"/>
                  </a:lnTo>
                  <a:lnTo>
                    <a:pt x="5018" y="7526"/>
                  </a:lnTo>
                  <a:lnTo>
                    <a:pt x="5343" y="7387"/>
                  </a:lnTo>
                  <a:lnTo>
                    <a:pt x="5668" y="7247"/>
                  </a:lnTo>
                  <a:lnTo>
                    <a:pt x="5994" y="7062"/>
                  </a:lnTo>
                  <a:lnTo>
                    <a:pt x="6319" y="6829"/>
                  </a:lnTo>
                  <a:lnTo>
                    <a:pt x="6551" y="6597"/>
                  </a:lnTo>
                  <a:lnTo>
                    <a:pt x="6830" y="6318"/>
                  </a:lnTo>
                  <a:lnTo>
                    <a:pt x="7062" y="5993"/>
                  </a:lnTo>
                  <a:lnTo>
                    <a:pt x="7248" y="5668"/>
                  </a:lnTo>
                  <a:lnTo>
                    <a:pt x="7387" y="5343"/>
                  </a:lnTo>
                  <a:lnTo>
                    <a:pt x="7527" y="5018"/>
                  </a:lnTo>
                  <a:lnTo>
                    <a:pt x="7620" y="4646"/>
                  </a:lnTo>
                  <a:lnTo>
                    <a:pt x="7666" y="4228"/>
                  </a:lnTo>
                  <a:lnTo>
                    <a:pt x="7712" y="3856"/>
                  </a:lnTo>
                  <a:lnTo>
                    <a:pt x="7666" y="3438"/>
                  </a:lnTo>
                  <a:lnTo>
                    <a:pt x="7620" y="3066"/>
                  </a:lnTo>
                  <a:lnTo>
                    <a:pt x="7527" y="2695"/>
                  </a:lnTo>
                  <a:lnTo>
                    <a:pt x="7387" y="2370"/>
                  </a:lnTo>
                  <a:lnTo>
                    <a:pt x="7248" y="1998"/>
                  </a:lnTo>
                  <a:lnTo>
                    <a:pt x="7062" y="1719"/>
                  </a:lnTo>
                  <a:lnTo>
                    <a:pt x="6830" y="1394"/>
                  </a:lnTo>
                  <a:lnTo>
                    <a:pt x="6551" y="1115"/>
                  </a:lnTo>
                  <a:lnTo>
                    <a:pt x="6319" y="883"/>
                  </a:lnTo>
                  <a:lnTo>
                    <a:pt x="5994" y="651"/>
                  </a:lnTo>
                  <a:lnTo>
                    <a:pt x="5668" y="465"/>
                  </a:lnTo>
                  <a:lnTo>
                    <a:pt x="5343" y="326"/>
                  </a:lnTo>
                  <a:lnTo>
                    <a:pt x="5018" y="186"/>
                  </a:lnTo>
                  <a:lnTo>
                    <a:pt x="4646" y="93"/>
                  </a:lnTo>
                  <a:lnTo>
                    <a:pt x="4228" y="47"/>
                  </a:lnTo>
                  <a:lnTo>
                    <a:pt x="3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103"/>
          <p:cNvGrpSpPr/>
          <p:nvPr/>
        </p:nvGrpSpPr>
        <p:grpSpPr>
          <a:xfrm>
            <a:off x="2542474" y="3932100"/>
            <a:ext cx="320575" cy="319400"/>
            <a:chOff x="1753725" y="4085075"/>
            <a:chExt cx="320575" cy="319400"/>
          </a:xfrm>
        </p:grpSpPr>
        <p:sp>
          <p:nvSpPr>
            <p:cNvPr id="1406" name="Google Shape;1406;p103"/>
            <p:cNvSpPr/>
            <p:nvPr/>
          </p:nvSpPr>
          <p:spPr>
            <a:xfrm>
              <a:off x="1754900" y="4332450"/>
              <a:ext cx="318250" cy="72025"/>
            </a:xfrm>
            <a:custGeom>
              <a:rect b="b" l="l" r="r" t="t"/>
              <a:pathLst>
                <a:path extrusionOk="0" h="2881" w="12730">
                  <a:moveTo>
                    <a:pt x="3392" y="605"/>
                  </a:moveTo>
                  <a:lnTo>
                    <a:pt x="3485" y="651"/>
                  </a:lnTo>
                  <a:lnTo>
                    <a:pt x="3577" y="698"/>
                  </a:lnTo>
                  <a:lnTo>
                    <a:pt x="3624" y="791"/>
                  </a:lnTo>
                  <a:lnTo>
                    <a:pt x="3670" y="930"/>
                  </a:lnTo>
                  <a:lnTo>
                    <a:pt x="3670" y="1023"/>
                  </a:lnTo>
                  <a:lnTo>
                    <a:pt x="3624" y="1162"/>
                  </a:lnTo>
                  <a:lnTo>
                    <a:pt x="3531" y="1255"/>
                  </a:lnTo>
                  <a:lnTo>
                    <a:pt x="3438" y="1302"/>
                  </a:lnTo>
                  <a:lnTo>
                    <a:pt x="3299" y="1348"/>
                  </a:lnTo>
                  <a:lnTo>
                    <a:pt x="3206" y="1302"/>
                  </a:lnTo>
                  <a:lnTo>
                    <a:pt x="3066" y="1255"/>
                  </a:lnTo>
                  <a:lnTo>
                    <a:pt x="3020" y="1209"/>
                  </a:lnTo>
                  <a:lnTo>
                    <a:pt x="2974" y="1069"/>
                  </a:lnTo>
                  <a:lnTo>
                    <a:pt x="2927" y="976"/>
                  </a:lnTo>
                  <a:lnTo>
                    <a:pt x="2974" y="837"/>
                  </a:lnTo>
                  <a:lnTo>
                    <a:pt x="3020" y="744"/>
                  </a:lnTo>
                  <a:lnTo>
                    <a:pt x="3066" y="651"/>
                  </a:lnTo>
                  <a:lnTo>
                    <a:pt x="3159" y="605"/>
                  </a:lnTo>
                  <a:close/>
                  <a:moveTo>
                    <a:pt x="9431" y="605"/>
                  </a:moveTo>
                  <a:lnTo>
                    <a:pt x="9524" y="651"/>
                  </a:lnTo>
                  <a:lnTo>
                    <a:pt x="9617" y="698"/>
                  </a:lnTo>
                  <a:lnTo>
                    <a:pt x="9710" y="791"/>
                  </a:lnTo>
                  <a:lnTo>
                    <a:pt x="9756" y="930"/>
                  </a:lnTo>
                  <a:lnTo>
                    <a:pt x="9756" y="1023"/>
                  </a:lnTo>
                  <a:lnTo>
                    <a:pt x="9710" y="1162"/>
                  </a:lnTo>
                  <a:lnTo>
                    <a:pt x="9617" y="1255"/>
                  </a:lnTo>
                  <a:lnTo>
                    <a:pt x="9477" y="1302"/>
                  </a:lnTo>
                  <a:lnTo>
                    <a:pt x="9384" y="1348"/>
                  </a:lnTo>
                  <a:lnTo>
                    <a:pt x="9245" y="1302"/>
                  </a:lnTo>
                  <a:lnTo>
                    <a:pt x="9152" y="1255"/>
                  </a:lnTo>
                  <a:lnTo>
                    <a:pt x="9059" y="1209"/>
                  </a:lnTo>
                  <a:lnTo>
                    <a:pt x="9013" y="1116"/>
                  </a:lnTo>
                  <a:lnTo>
                    <a:pt x="9013" y="976"/>
                  </a:lnTo>
                  <a:lnTo>
                    <a:pt x="9013" y="883"/>
                  </a:lnTo>
                  <a:lnTo>
                    <a:pt x="9059" y="791"/>
                  </a:lnTo>
                  <a:lnTo>
                    <a:pt x="9106" y="698"/>
                  </a:lnTo>
                  <a:lnTo>
                    <a:pt x="9199" y="605"/>
                  </a:lnTo>
                  <a:close/>
                  <a:moveTo>
                    <a:pt x="1115" y="1"/>
                  </a:moveTo>
                  <a:lnTo>
                    <a:pt x="0" y="1302"/>
                  </a:lnTo>
                  <a:lnTo>
                    <a:pt x="140" y="1627"/>
                  </a:lnTo>
                  <a:lnTo>
                    <a:pt x="372" y="1905"/>
                  </a:lnTo>
                  <a:lnTo>
                    <a:pt x="604" y="2184"/>
                  </a:lnTo>
                  <a:lnTo>
                    <a:pt x="883" y="2416"/>
                  </a:lnTo>
                  <a:lnTo>
                    <a:pt x="1208" y="2602"/>
                  </a:lnTo>
                  <a:lnTo>
                    <a:pt x="1533" y="2742"/>
                  </a:lnTo>
                  <a:lnTo>
                    <a:pt x="1905" y="2835"/>
                  </a:lnTo>
                  <a:lnTo>
                    <a:pt x="2323" y="2881"/>
                  </a:lnTo>
                  <a:lnTo>
                    <a:pt x="10406" y="2881"/>
                  </a:lnTo>
                  <a:lnTo>
                    <a:pt x="10825" y="2835"/>
                  </a:lnTo>
                  <a:lnTo>
                    <a:pt x="11196" y="2742"/>
                  </a:lnTo>
                  <a:lnTo>
                    <a:pt x="11521" y="2602"/>
                  </a:lnTo>
                  <a:lnTo>
                    <a:pt x="11847" y="2416"/>
                  </a:lnTo>
                  <a:lnTo>
                    <a:pt x="12125" y="2184"/>
                  </a:lnTo>
                  <a:lnTo>
                    <a:pt x="12404" y="1905"/>
                  </a:lnTo>
                  <a:lnTo>
                    <a:pt x="12590" y="1627"/>
                  </a:lnTo>
                  <a:lnTo>
                    <a:pt x="12729" y="1302"/>
                  </a:lnTo>
                  <a:lnTo>
                    <a:pt x="11568" y="1"/>
                  </a:lnTo>
                  <a:lnTo>
                    <a:pt x="8270" y="1"/>
                  </a:lnTo>
                  <a:lnTo>
                    <a:pt x="8270" y="140"/>
                  </a:lnTo>
                  <a:lnTo>
                    <a:pt x="8270" y="372"/>
                  </a:lnTo>
                  <a:lnTo>
                    <a:pt x="8177" y="605"/>
                  </a:lnTo>
                  <a:lnTo>
                    <a:pt x="8084" y="791"/>
                  </a:lnTo>
                  <a:lnTo>
                    <a:pt x="7944" y="976"/>
                  </a:lnTo>
                  <a:lnTo>
                    <a:pt x="7758" y="1116"/>
                  </a:lnTo>
                  <a:lnTo>
                    <a:pt x="7573" y="1209"/>
                  </a:lnTo>
                  <a:lnTo>
                    <a:pt x="7340" y="1255"/>
                  </a:lnTo>
                  <a:lnTo>
                    <a:pt x="7108" y="1302"/>
                  </a:lnTo>
                  <a:lnTo>
                    <a:pt x="5761" y="1302"/>
                  </a:lnTo>
                  <a:lnTo>
                    <a:pt x="5529" y="1255"/>
                  </a:lnTo>
                  <a:lnTo>
                    <a:pt x="5296" y="1209"/>
                  </a:lnTo>
                  <a:lnTo>
                    <a:pt x="5111" y="1116"/>
                  </a:lnTo>
                  <a:lnTo>
                    <a:pt x="4925" y="976"/>
                  </a:lnTo>
                  <a:lnTo>
                    <a:pt x="4785" y="791"/>
                  </a:lnTo>
                  <a:lnTo>
                    <a:pt x="4692" y="605"/>
                  </a:lnTo>
                  <a:lnTo>
                    <a:pt x="4599" y="372"/>
                  </a:lnTo>
                  <a:lnTo>
                    <a:pt x="4599" y="140"/>
                  </a:lnTo>
                  <a:lnTo>
                    <a:pt x="4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3"/>
            <p:cNvSpPr/>
            <p:nvPr/>
          </p:nvSpPr>
          <p:spPr>
            <a:xfrm>
              <a:off x="1753725" y="4085075"/>
              <a:ext cx="38350" cy="33700"/>
            </a:xfrm>
            <a:custGeom>
              <a:rect b="b" l="l" r="r" t="t"/>
              <a:pathLst>
                <a:path extrusionOk="0" h="1348" w="1534">
                  <a:moveTo>
                    <a:pt x="1" y="1"/>
                  </a:moveTo>
                  <a:lnTo>
                    <a:pt x="1" y="1348"/>
                  </a:lnTo>
                  <a:lnTo>
                    <a:pt x="233" y="1301"/>
                  </a:lnTo>
                  <a:lnTo>
                    <a:pt x="465" y="1255"/>
                  </a:lnTo>
                  <a:lnTo>
                    <a:pt x="1534" y="1255"/>
                  </a:lnTo>
                  <a:lnTo>
                    <a:pt x="1487" y="976"/>
                  </a:lnTo>
                  <a:lnTo>
                    <a:pt x="1348" y="744"/>
                  </a:lnTo>
                  <a:lnTo>
                    <a:pt x="1209" y="558"/>
                  </a:lnTo>
                  <a:lnTo>
                    <a:pt x="1023" y="326"/>
                  </a:lnTo>
                  <a:lnTo>
                    <a:pt x="791" y="187"/>
                  </a:lnTo>
                  <a:lnTo>
                    <a:pt x="558" y="94"/>
                  </a:lnTo>
                  <a:lnTo>
                    <a:pt x="2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3"/>
            <p:cNvSpPr/>
            <p:nvPr/>
          </p:nvSpPr>
          <p:spPr>
            <a:xfrm>
              <a:off x="1850125" y="4085075"/>
              <a:ext cx="59250" cy="36025"/>
            </a:xfrm>
            <a:custGeom>
              <a:rect b="b" l="l" r="r" t="t"/>
              <a:pathLst>
                <a:path extrusionOk="0" h="1441" w="2370">
                  <a:moveTo>
                    <a:pt x="1813" y="1"/>
                  </a:moveTo>
                  <a:lnTo>
                    <a:pt x="1487" y="94"/>
                  </a:lnTo>
                  <a:lnTo>
                    <a:pt x="1162" y="187"/>
                  </a:lnTo>
                  <a:lnTo>
                    <a:pt x="883" y="326"/>
                  </a:lnTo>
                  <a:lnTo>
                    <a:pt x="605" y="512"/>
                  </a:lnTo>
                  <a:lnTo>
                    <a:pt x="372" y="744"/>
                  </a:lnTo>
                  <a:lnTo>
                    <a:pt x="187" y="976"/>
                  </a:lnTo>
                  <a:lnTo>
                    <a:pt x="1" y="1255"/>
                  </a:lnTo>
                  <a:lnTo>
                    <a:pt x="1209" y="1255"/>
                  </a:lnTo>
                  <a:lnTo>
                    <a:pt x="1534" y="1301"/>
                  </a:lnTo>
                  <a:lnTo>
                    <a:pt x="1813" y="1441"/>
                  </a:lnTo>
                  <a:lnTo>
                    <a:pt x="2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03"/>
            <p:cNvSpPr/>
            <p:nvPr/>
          </p:nvSpPr>
          <p:spPr>
            <a:xfrm>
              <a:off x="1754900" y="4252325"/>
              <a:ext cx="142875" cy="61575"/>
            </a:xfrm>
            <a:custGeom>
              <a:rect b="b" l="l" r="r" t="t"/>
              <a:pathLst>
                <a:path extrusionOk="0" h="2463" w="5715">
                  <a:moveTo>
                    <a:pt x="0" y="0"/>
                  </a:moveTo>
                  <a:lnTo>
                    <a:pt x="93" y="558"/>
                  </a:lnTo>
                  <a:lnTo>
                    <a:pt x="279" y="1162"/>
                  </a:lnTo>
                  <a:lnTo>
                    <a:pt x="558" y="1766"/>
                  </a:lnTo>
                  <a:lnTo>
                    <a:pt x="929" y="2323"/>
                  </a:lnTo>
                  <a:lnTo>
                    <a:pt x="1069" y="2416"/>
                  </a:lnTo>
                  <a:lnTo>
                    <a:pt x="1255" y="2462"/>
                  </a:lnTo>
                  <a:lnTo>
                    <a:pt x="5714" y="2462"/>
                  </a:lnTo>
                  <a:lnTo>
                    <a:pt x="5296" y="2091"/>
                  </a:lnTo>
                  <a:lnTo>
                    <a:pt x="4878" y="1673"/>
                  </a:lnTo>
                  <a:lnTo>
                    <a:pt x="4599" y="1394"/>
                  </a:lnTo>
                  <a:lnTo>
                    <a:pt x="4321" y="1162"/>
                  </a:lnTo>
                  <a:lnTo>
                    <a:pt x="3996" y="929"/>
                  </a:lnTo>
                  <a:lnTo>
                    <a:pt x="3624" y="744"/>
                  </a:lnTo>
                  <a:lnTo>
                    <a:pt x="2927" y="418"/>
                  </a:lnTo>
                  <a:lnTo>
                    <a:pt x="2184" y="233"/>
                  </a:lnTo>
                  <a:lnTo>
                    <a:pt x="1487" y="93"/>
                  </a:lnTo>
                  <a:lnTo>
                    <a:pt x="883" y="4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03"/>
            <p:cNvSpPr/>
            <p:nvPr/>
          </p:nvSpPr>
          <p:spPr>
            <a:xfrm>
              <a:off x="1753725" y="4135025"/>
              <a:ext cx="320575" cy="178875"/>
            </a:xfrm>
            <a:custGeom>
              <a:rect b="b" l="l" r="r" t="t"/>
              <a:pathLst>
                <a:path extrusionOk="0" h="7155" w="12823">
                  <a:moveTo>
                    <a:pt x="465" y="0"/>
                  </a:moveTo>
                  <a:lnTo>
                    <a:pt x="280" y="47"/>
                  </a:lnTo>
                  <a:lnTo>
                    <a:pt x="140" y="140"/>
                  </a:lnTo>
                  <a:lnTo>
                    <a:pt x="47" y="279"/>
                  </a:lnTo>
                  <a:lnTo>
                    <a:pt x="1" y="465"/>
                  </a:lnTo>
                  <a:lnTo>
                    <a:pt x="47" y="3949"/>
                  </a:lnTo>
                  <a:lnTo>
                    <a:pt x="791" y="3949"/>
                  </a:lnTo>
                  <a:lnTo>
                    <a:pt x="1348" y="3995"/>
                  </a:lnTo>
                  <a:lnTo>
                    <a:pt x="1952" y="4088"/>
                  </a:lnTo>
                  <a:lnTo>
                    <a:pt x="2510" y="4228"/>
                  </a:lnTo>
                  <a:lnTo>
                    <a:pt x="3067" y="4367"/>
                  </a:lnTo>
                  <a:lnTo>
                    <a:pt x="3532" y="4553"/>
                  </a:lnTo>
                  <a:lnTo>
                    <a:pt x="3996" y="4785"/>
                  </a:lnTo>
                  <a:lnTo>
                    <a:pt x="4461" y="5018"/>
                  </a:lnTo>
                  <a:lnTo>
                    <a:pt x="4832" y="5250"/>
                  </a:lnTo>
                  <a:lnTo>
                    <a:pt x="5204" y="5575"/>
                  </a:lnTo>
                  <a:lnTo>
                    <a:pt x="5483" y="5854"/>
                  </a:lnTo>
                  <a:lnTo>
                    <a:pt x="5808" y="6179"/>
                  </a:lnTo>
                  <a:lnTo>
                    <a:pt x="6180" y="6551"/>
                  </a:lnTo>
                  <a:lnTo>
                    <a:pt x="6598" y="6876"/>
                  </a:lnTo>
                  <a:lnTo>
                    <a:pt x="7062" y="7154"/>
                  </a:lnTo>
                  <a:lnTo>
                    <a:pt x="12312" y="7154"/>
                  </a:lnTo>
                  <a:lnTo>
                    <a:pt x="12451" y="7108"/>
                  </a:lnTo>
                  <a:lnTo>
                    <a:pt x="12544" y="7015"/>
                  </a:lnTo>
                  <a:lnTo>
                    <a:pt x="12590" y="6876"/>
                  </a:lnTo>
                  <a:lnTo>
                    <a:pt x="12730" y="6411"/>
                  </a:lnTo>
                  <a:lnTo>
                    <a:pt x="12823" y="6040"/>
                  </a:lnTo>
                  <a:lnTo>
                    <a:pt x="12776" y="5714"/>
                  </a:lnTo>
                  <a:lnTo>
                    <a:pt x="12683" y="5436"/>
                  </a:lnTo>
                  <a:lnTo>
                    <a:pt x="12498" y="5203"/>
                  </a:lnTo>
                  <a:lnTo>
                    <a:pt x="12265" y="5018"/>
                  </a:lnTo>
                  <a:lnTo>
                    <a:pt x="11940" y="4878"/>
                  </a:lnTo>
                  <a:lnTo>
                    <a:pt x="11615" y="4739"/>
                  </a:lnTo>
                  <a:lnTo>
                    <a:pt x="8595" y="3717"/>
                  </a:lnTo>
                  <a:lnTo>
                    <a:pt x="8456" y="3624"/>
                  </a:lnTo>
                  <a:lnTo>
                    <a:pt x="8409" y="3670"/>
                  </a:lnTo>
                  <a:lnTo>
                    <a:pt x="7991" y="4088"/>
                  </a:lnTo>
                  <a:lnTo>
                    <a:pt x="7852" y="4181"/>
                  </a:lnTo>
                  <a:lnTo>
                    <a:pt x="7713" y="4228"/>
                  </a:lnTo>
                  <a:lnTo>
                    <a:pt x="7573" y="4181"/>
                  </a:lnTo>
                  <a:lnTo>
                    <a:pt x="7480" y="4088"/>
                  </a:lnTo>
                  <a:lnTo>
                    <a:pt x="7387" y="3995"/>
                  </a:lnTo>
                  <a:lnTo>
                    <a:pt x="7341" y="3856"/>
                  </a:lnTo>
                  <a:lnTo>
                    <a:pt x="7387" y="3670"/>
                  </a:lnTo>
                  <a:lnTo>
                    <a:pt x="7480" y="3577"/>
                  </a:lnTo>
                  <a:lnTo>
                    <a:pt x="7713" y="3299"/>
                  </a:lnTo>
                  <a:lnTo>
                    <a:pt x="7248" y="3020"/>
                  </a:lnTo>
                  <a:lnTo>
                    <a:pt x="6830" y="3438"/>
                  </a:lnTo>
                  <a:lnTo>
                    <a:pt x="6737" y="3484"/>
                  </a:lnTo>
                  <a:lnTo>
                    <a:pt x="6598" y="3531"/>
                  </a:lnTo>
                  <a:lnTo>
                    <a:pt x="6458" y="3484"/>
                  </a:lnTo>
                  <a:lnTo>
                    <a:pt x="6319" y="3438"/>
                  </a:lnTo>
                  <a:lnTo>
                    <a:pt x="6226" y="3299"/>
                  </a:lnTo>
                  <a:lnTo>
                    <a:pt x="6226" y="3159"/>
                  </a:lnTo>
                  <a:lnTo>
                    <a:pt x="6226" y="3020"/>
                  </a:lnTo>
                  <a:lnTo>
                    <a:pt x="6319" y="2881"/>
                  </a:lnTo>
                  <a:lnTo>
                    <a:pt x="6644" y="2555"/>
                  </a:lnTo>
                  <a:lnTo>
                    <a:pt x="6365" y="2277"/>
                  </a:lnTo>
                  <a:lnTo>
                    <a:pt x="6272" y="2184"/>
                  </a:lnTo>
                  <a:lnTo>
                    <a:pt x="5854" y="2555"/>
                  </a:lnTo>
                  <a:lnTo>
                    <a:pt x="5761" y="2648"/>
                  </a:lnTo>
                  <a:lnTo>
                    <a:pt x="5483" y="2648"/>
                  </a:lnTo>
                  <a:lnTo>
                    <a:pt x="5343" y="2555"/>
                  </a:lnTo>
                  <a:lnTo>
                    <a:pt x="5250" y="2416"/>
                  </a:lnTo>
                  <a:lnTo>
                    <a:pt x="5250" y="2277"/>
                  </a:lnTo>
                  <a:lnTo>
                    <a:pt x="5250" y="2137"/>
                  </a:lnTo>
                  <a:lnTo>
                    <a:pt x="5343" y="1998"/>
                  </a:lnTo>
                  <a:lnTo>
                    <a:pt x="5761" y="1580"/>
                  </a:lnTo>
                  <a:lnTo>
                    <a:pt x="5854" y="1533"/>
                  </a:lnTo>
                  <a:lnTo>
                    <a:pt x="5622" y="976"/>
                  </a:lnTo>
                  <a:lnTo>
                    <a:pt x="5483" y="372"/>
                  </a:lnTo>
                  <a:lnTo>
                    <a:pt x="5436" y="233"/>
                  </a:lnTo>
                  <a:lnTo>
                    <a:pt x="5343" y="140"/>
                  </a:lnTo>
                  <a:lnTo>
                    <a:pt x="5204" y="47"/>
                  </a:lnTo>
                  <a:lnTo>
                    <a:pt x="50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103"/>
          <p:cNvSpPr/>
          <p:nvPr/>
        </p:nvSpPr>
        <p:spPr>
          <a:xfrm>
            <a:off x="3243252" y="3955900"/>
            <a:ext cx="320550" cy="271800"/>
          </a:xfrm>
          <a:custGeom>
            <a:rect b="b" l="l" r="r" t="t"/>
            <a:pathLst>
              <a:path extrusionOk="0" h="10872" w="12822">
                <a:moveTo>
                  <a:pt x="11428" y="8456"/>
                </a:moveTo>
                <a:lnTo>
                  <a:pt x="11893" y="8967"/>
                </a:lnTo>
                <a:lnTo>
                  <a:pt x="11986" y="9153"/>
                </a:lnTo>
                <a:lnTo>
                  <a:pt x="12079" y="9385"/>
                </a:lnTo>
                <a:lnTo>
                  <a:pt x="12079" y="9571"/>
                </a:lnTo>
                <a:lnTo>
                  <a:pt x="12032" y="9710"/>
                </a:lnTo>
                <a:lnTo>
                  <a:pt x="11893" y="9896"/>
                </a:lnTo>
                <a:lnTo>
                  <a:pt x="11800" y="10035"/>
                </a:lnTo>
                <a:lnTo>
                  <a:pt x="11614" y="10082"/>
                </a:lnTo>
                <a:lnTo>
                  <a:pt x="11428" y="10128"/>
                </a:lnTo>
                <a:lnTo>
                  <a:pt x="9384" y="10128"/>
                </a:lnTo>
                <a:lnTo>
                  <a:pt x="9384" y="8456"/>
                </a:lnTo>
                <a:close/>
                <a:moveTo>
                  <a:pt x="5714" y="1"/>
                </a:moveTo>
                <a:lnTo>
                  <a:pt x="5017" y="94"/>
                </a:lnTo>
                <a:lnTo>
                  <a:pt x="4646" y="187"/>
                </a:lnTo>
                <a:lnTo>
                  <a:pt x="4274" y="280"/>
                </a:lnTo>
                <a:lnTo>
                  <a:pt x="3902" y="465"/>
                </a:lnTo>
                <a:lnTo>
                  <a:pt x="3484" y="651"/>
                </a:lnTo>
                <a:lnTo>
                  <a:pt x="3113" y="930"/>
                </a:lnTo>
                <a:lnTo>
                  <a:pt x="2787" y="1255"/>
                </a:lnTo>
                <a:lnTo>
                  <a:pt x="2648" y="1394"/>
                </a:lnTo>
                <a:lnTo>
                  <a:pt x="2555" y="1580"/>
                </a:lnTo>
                <a:lnTo>
                  <a:pt x="2462" y="1766"/>
                </a:lnTo>
                <a:lnTo>
                  <a:pt x="2462" y="1952"/>
                </a:lnTo>
                <a:lnTo>
                  <a:pt x="2416" y="2277"/>
                </a:lnTo>
                <a:lnTo>
                  <a:pt x="2323" y="2695"/>
                </a:lnTo>
                <a:lnTo>
                  <a:pt x="2184" y="3206"/>
                </a:lnTo>
                <a:lnTo>
                  <a:pt x="1998" y="3717"/>
                </a:lnTo>
                <a:lnTo>
                  <a:pt x="1765" y="4321"/>
                </a:lnTo>
                <a:lnTo>
                  <a:pt x="1673" y="4972"/>
                </a:lnTo>
                <a:lnTo>
                  <a:pt x="1626" y="5297"/>
                </a:lnTo>
                <a:lnTo>
                  <a:pt x="1673" y="5622"/>
                </a:lnTo>
                <a:lnTo>
                  <a:pt x="1719" y="5901"/>
                </a:lnTo>
                <a:lnTo>
                  <a:pt x="1765" y="6226"/>
                </a:lnTo>
                <a:lnTo>
                  <a:pt x="1858" y="6412"/>
                </a:lnTo>
                <a:lnTo>
                  <a:pt x="1951" y="6505"/>
                </a:lnTo>
                <a:lnTo>
                  <a:pt x="2044" y="6598"/>
                </a:lnTo>
                <a:lnTo>
                  <a:pt x="2230" y="6644"/>
                </a:lnTo>
                <a:lnTo>
                  <a:pt x="4135" y="7109"/>
                </a:lnTo>
                <a:lnTo>
                  <a:pt x="5157" y="7387"/>
                </a:lnTo>
                <a:lnTo>
                  <a:pt x="5807" y="7620"/>
                </a:lnTo>
                <a:lnTo>
                  <a:pt x="6272" y="7805"/>
                </a:lnTo>
                <a:lnTo>
                  <a:pt x="7015" y="8038"/>
                </a:lnTo>
                <a:lnTo>
                  <a:pt x="7851" y="8270"/>
                </a:lnTo>
                <a:lnTo>
                  <a:pt x="8594" y="8409"/>
                </a:lnTo>
                <a:lnTo>
                  <a:pt x="8594" y="8456"/>
                </a:lnTo>
                <a:lnTo>
                  <a:pt x="8594" y="10128"/>
                </a:lnTo>
                <a:lnTo>
                  <a:pt x="3391" y="10128"/>
                </a:lnTo>
                <a:lnTo>
                  <a:pt x="3391" y="8734"/>
                </a:lnTo>
                <a:lnTo>
                  <a:pt x="3856" y="8734"/>
                </a:lnTo>
                <a:lnTo>
                  <a:pt x="3949" y="8688"/>
                </a:lnTo>
                <a:lnTo>
                  <a:pt x="4042" y="8595"/>
                </a:lnTo>
                <a:lnTo>
                  <a:pt x="4181" y="8316"/>
                </a:lnTo>
                <a:lnTo>
                  <a:pt x="4367" y="7945"/>
                </a:lnTo>
                <a:lnTo>
                  <a:pt x="2044" y="7387"/>
                </a:lnTo>
                <a:lnTo>
                  <a:pt x="1998" y="7387"/>
                </a:lnTo>
                <a:lnTo>
                  <a:pt x="2044" y="7945"/>
                </a:lnTo>
                <a:lnTo>
                  <a:pt x="2044" y="8502"/>
                </a:lnTo>
                <a:lnTo>
                  <a:pt x="2091" y="8595"/>
                </a:lnTo>
                <a:lnTo>
                  <a:pt x="2137" y="8642"/>
                </a:lnTo>
                <a:lnTo>
                  <a:pt x="2184" y="8688"/>
                </a:lnTo>
                <a:lnTo>
                  <a:pt x="2276" y="8734"/>
                </a:lnTo>
                <a:lnTo>
                  <a:pt x="2648" y="8734"/>
                </a:lnTo>
                <a:lnTo>
                  <a:pt x="2648" y="10128"/>
                </a:lnTo>
                <a:lnTo>
                  <a:pt x="372" y="10128"/>
                </a:lnTo>
                <a:lnTo>
                  <a:pt x="232" y="10175"/>
                </a:lnTo>
                <a:lnTo>
                  <a:pt x="139" y="10268"/>
                </a:lnTo>
                <a:lnTo>
                  <a:pt x="47" y="10360"/>
                </a:lnTo>
                <a:lnTo>
                  <a:pt x="0" y="10500"/>
                </a:lnTo>
                <a:lnTo>
                  <a:pt x="47" y="10639"/>
                </a:lnTo>
                <a:lnTo>
                  <a:pt x="139" y="10779"/>
                </a:lnTo>
                <a:lnTo>
                  <a:pt x="232" y="10871"/>
                </a:lnTo>
                <a:lnTo>
                  <a:pt x="11661" y="10871"/>
                </a:lnTo>
                <a:lnTo>
                  <a:pt x="11846" y="10825"/>
                </a:lnTo>
                <a:lnTo>
                  <a:pt x="12032" y="10732"/>
                </a:lnTo>
                <a:lnTo>
                  <a:pt x="12218" y="10639"/>
                </a:lnTo>
                <a:lnTo>
                  <a:pt x="12357" y="10500"/>
                </a:lnTo>
                <a:lnTo>
                  <a:pt x="12497" y="10360"/>
                </a:lnTo>
                <a:lnTo>
                  <a:pt x="12636" y="10175"/>
                </a:lnTo>
                <a:lnTo>
                  <a:pt x="12729" y="9989"/>
                </a:lnTo>
                <a:lnTo>
                  <a:pt x="12775" y="9803"/>
                </a:lnTo>
                <a:lnTo>
                  <a:pt x="12822" y="9617"/>
                </a:lnTo>
                <a:lnTo>
                  <a:pt x="12822" y="9385"/>
                </a:lnTo>
                <a:lnTo>
                  <a:pt x="12775" y="9199"/>
                </a:lnTo>
                <a:lnTo>
                  <a:pt x="12729" y="9013"/>
                </a:lnTo>
                <a:lnTo>
                  <a:pt x="12636" y="8827"/>
                </a:lnTo>
                <a:lnTo>
                  <a:pt x="12543" y="8642"/>
                </a:lnTo>
                <a:lnTo>
                  <a:pt x="12404" y="8456"/>
                </a:lnTo>
                <a:lnTo>
                  <a:pt x="12079" y="8131"/>
                </a:lnTo>
                <a:lnTo>
                  <a:pt x="12311" y="7712"/>
                </a:lnTo>
                <a:lnTo>
                  <a:pt x="12404" y="7434"/>
                </a:lnTo>
                <a:lnTo>
                  <a:pt x="12450" y="7201"/>
                </a:lnTo>
                <a:lnTo>
                  <a:pt x="12404" y="6923"/>
                </a:lnTo>
                <a:lnTo>
                  <a:pt x="12311" y="6690"/>
                </a:lnTo>
                <a:lnTo>
                  <a:pt x="12079" y="6458"/>
                </a:lnTo>
                <a:lnTo>
                  <a:pt x="11800" y="6226"/>
                </a:lnTo>
                <a:lnTo>
                  <a:pt x="10592" y="5668"/>
                </a:lnTo>
                <a:lnTo>
                  <a:pt x="9988" y="5390"/>
                </a:lnTo>
                <a:lnTo>
                  <a:pt x="9384" y="5018"/>
                </a:lnTo>
                <a:lnTo>
                  <a:pt x="9059" y="4786"/>
                </a:lnTo>
                <a:lnTo>
                  <a:pt x="8734" y="4507"/>
                </a:lnTo>
                <a:lnTo>
                  <a:pt x="8455" y="4228"/>
                </a:lnTo>
                <a:lnTo>
                  <a:pt x="8176" y="3903"/>
                </a:lnTo>
                <a:lnTo>
                  <a:pt x="7665" y="4414"/>
                </a:lnTo>
                <a:lnTo>
                  <a:pt x="7526" y="4507"/>
                </a:lnTo>
                <a:lnTo>
                  <a:pt x="7247" y="4507"/>
                </a:lnTo>
                <a:lnTo>
                  <a:pt x="7154" y="4414"/>
                </a:lnTo>
                <a:lnTo>
                  <a:pt x="7061" y="4275"/>
                </a:lnTo>
                <a:lnTo>
                  <a:pt x="7015" y="4135"/>
                </a:lnTo>
                <a:lnTo>
                  <a:pt x="7061" y="3996"/>
                </a:lnTo>
                <a:lnTo>
                  <a:pt x="7154" y="3903"/>
                </a:lnTo>
                <a:lnTo>
                  <a:pt x="7712" y="3299"/>
                </a:lnTo>
                <a:lnTo>
                  <a:pt x="7758" y="3299"/>
                </a:lnTo>
                <a:lnTo>
                  <a:pt x="7480" y="2742"/>
                </a:lnTo>
                <a:lnTo>
                  <a:pt x="7061" y="3160"/>
                </a:lnTo>
                <a:lnTo>
                  <a:pt x="6922" y="3253"/>
                </a:lnTo>
                <a:lnTo>
                  <a:pt x="6783" y="3299"/>
                </a:lnTo>
                <a:lnTo>
                  <a:pt x="6643" y="3253"/>
                </a:lnTo>
                <a:lnTo>
                  <a:pt x="6550" y="3160"/>
                </a:lnTo>
                <a:lnTo>
                  <a:pt x="6457" y="3067"/>
                </a:lnTo>
                <a:lnTo>
                  <a:pt x="6411" y="2928"/>
                </a:lnTo>
                <a:lnTo>
                  <a:pt x="6457" y="2788"/>
                </a:lnTo>
                <a:lnTo>
                  <a:pt x="6550" y="2649"/>
                </a:lnTo>
                <a:lnTo>
                  <a:pt x="7108" y="2091"/>
                </a:lnTo>
                <a:lnTo>
                  <a:pt x="7201" y="1998"/>
                </a:lnTo>
                <a:lnTo>
                  <a:pt x="7015" y="1348"/>
                </a:lnTo>
                <a:lnTo>
                  <a:pt x="6504" y="1905"/>
                </a:lnTo>
                <a:lnTo>
                  <a:pt x="6365" y="1998"/>
                </a:lnTo>
                <a:lnTo>
                  <a:pt x="6086" y="1998"/>
                </a:lnTo>
                <a:lnTo>
                  <a:pt x="5946" y="1905"/>
                </a:lnTo>
                <a:lnTo>
                  <a:pt x="5900" y="1766"/>
                </a:lnTo>
                <a:lnTo>
                  <a:pt x="5854" y="1627"/>
                </a:lnTo>
                <a:lnTo>
                  <a:pt x="5900" y="1487"/>
                </a:lnTo>
                <a:lnTo>
                  <a:pt x="5946" y="1348"/>
                </a:lnTo>
                <a:lnTo>
                  <a:pt x="6550" y="791"/>
                </a:lnTo>
                <a:lnTo>
                  <a:pt x="6690" y="698"/>
                </a:lnTo>
                <a:lnTo>
                  <a:pt x="6829" y="698"/>
                </a:lnTo>
                <a:lnTo>
                  <a:pt x="6643" y="372"/>
                </a:lnTo>
                <a:lnTo>
                  <a:pt x="6365" y="140"/>
                </a:lnTo>
                <a:lnTo>
                  <a:pt x="6086" y="47"/>
                </a:lnTo>
                <a:lnTo>
                  <a:pt x="59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103"/>
          <p:cNvGrpSpPr/>
          <p:nvPr/>
        </p:nvGrpSpPr>
        <p:grpSpPr>
          <a:xfrm>
            <a:off x="4003242" y="3931525"/>
            <a:ext cx="320575" cy="320550"/>
            <a:chOff x="3268200" y="4083925"/>
            <a:chExt cx="320575" cy="320550"/>
          </a:xfrm>
        </p:grpSpPr>
        <p:sp>
          <p:nvSpPr>
            <p:cNvPr id="1413" name="Google Shape;1413;p103"/>
            <p:cNvSpPr/>
            <p:nvPr/>
          </p:nvSpPr>
          <p:spPr>
            <a:xfrm>
              <a:off x="3362275" y="4295300"/>
              <a:ext cx="132425" cy="18600"/>
            </a:xfrm>
            <a:custGeom>
              <a:rect b="b" l="l" r="r" t="t"/>
              <a:pathLst>
                <a:path extrusionOk="0" h="744" w="5297">
                  <a:moveTo>
                    <a:pt x="0" y="0"/>
                  </a:moveTo>
                  <a:lnTo>
                    <a:pt x="0" y="743"/>
                  </a:lnTo>
                  <a:lnTo>
                    <a:pt x="5296" y="743"/>
                  </a:lnTo>
                  <a:lnTo>
                    <a:pt x="5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3"/>
            <p:cNvSpPr/>
            <p:nvPr/>
          </p:nvSpPr>
          <p:spPr>
            <a:xfrm>
              <a:off x="3268200" y="4234900"/>
              <a:ext cx="320575" cy="169575"/>
            </a:xfrm>
            <a:custGeom>
              <a:rect b="b" l="l" r="r" t="t"/>
              <a:pathLst>
                <a:path extrusionOk="0" h="6783" w="12823">
                  <a:moveTo>
                    <a:pt x="9431" y="1673"/>
                  </a:moveTo>
                  <a:lnTo>
                    <a:pt x="9570" y="1719"/>
                  </a:lnTo>
                  <a:lnTo>
                    <a:pt x="9710" y="1766"/>
                  </a:lnTo>
                  <a:lnTo>
                    <a:pt x="9803" y="1905"/>
                  </a:lnTo>
                  <a:lnTo>
                    <a:pt x="9803" y="2045"/>
                  </a:lnTo>
                  <a:lnTo>
                    <a:pt x="9803" y="4042"/>
                  </a:lnTo>
                  <a:lnTo>
                    <a:pt x="9803" y="4321"/>
                  </a:lnTo>
                  <a:lnTo>
                    <a:pt x="9710" y="4600"/>
                  </a:lnTo>
                  <a:lnTo>
                    <a:pt x="9570" y="4878"/>
                  </a:lnTo>
                  <a:lnTo>
                    <a:pt x="9384" y="5064"/>
                  </a:lnTo>
                  <a:lnTo>
                    <a:pt x="9152" y="5250"/>
                  </a:lnTo>
                  <a:lnTo>
                    <a:pt x="8920" y="5389"/>
                  </a:lnTo>
                  <a:lnTo>
                    <a:pt x="8641" y="5482"/>
                  </a:lnTo>
                  <a:lnTo>
                    <a:pt x="8316" y="5529"/>
                  </a:lnTo>
                  <a:lnTo>
                    <a:pt x="4507" y="5529"/>
                  </a:lnTo>
                  <a:lnTo>
                    <a:pt x="4228" y="5482"/>
                  </a:lnTo>
                  <a:lnTo>
                    <a:pt x="3949" y="5389"/>
                  </a:lnTo>
                  <a:lnTo>
                    <a:pt x="3670" y="5250"/>
                  </a:lnTo>
                  <a:lnTo>
                    <a:pt x="3485" y="5064"/>
                  </a:lnTo>
                  <a:lnTo>
                    <a:pt x="3299" y="4878"/>
                  </a:lnTo>
                  <a:lnTo>
                    <a:pt x="3159" y="4600"/>
                  </a:lnTo>
                  <a:lnTo>
                    <a:pt x="3066" y="4321"/>
                  </a:lnTo>
                  <a:lnTo>
                    <a:pt x="3020" y="4042"/>
                  </a:lnTo>
                  <a:lnTo>
                    <a:pt x="3020" y="2045"/>
                  </a:lnTo>
                  <a:lnTo>
                    <a:pt x="3066" y="1905"/>
                  </a:lnTo>
                  <a:lnTo>
                    <a:pt x="3113" y="1766"/>
                  </a:lnTo>
                  <a:lnTo>
                    <a:pt x="3252" y="1719"/>
                  </a:lnTo>
                  <a:lnTo>
                    <a:pt x="3392" y="1673"/>
                  </a:lnTo>
                  <a:close/>
                  <a:moveTo>
                    <a:pt x="1487" y="0"/>
                  </a:moveTo>
                  <a:lnTo>
                    <a:pt x="1208" y="47"/>
                  </a:lnTo>
                  <a:lnTo>
                    <a:pt x="929" y="140"/>
                  </a:lnTo>
                  <a:lnTo>
                    <a:pt x="697" y="279"/>
                  </a:lnTo>
                  <a:lnTo>
                    <a:pt x="465" y="465"/>
                  </a:lnTo>
                  <a:lnTo>
                    <a:pt x="279" y="697"/>
                  </a:lnTo>
                  <a:lnTo>
                    <a:pt x="140" y="930"/>
                  </a:lnTo>
                  <a:lnTo>
                    <a:pt x="47" y="1208"/>
                  </a:lnTo>
                  <a:lnTo>
                    <a:pt x="0" y="1487"/>
                  </a:lnTo>
                  <a:lnTo>
                    <a:pt x="0" y="6411"/>
                  </a:lnTo>
                  <a:lnTo>
                    <a:pt x="47" y="6551"/>
                  </a:lnTo>
                  <a:lnTo>
                    <a:pt x="140" y="6644"/>
                  </a:lnTo>
                  <a:lnTo>
                    <a:pt x="233" y="6737"/>
                  </a:lnTo>
                  <a:lnTo>
                    <a:pt x="418" y="6783"/>
                  </a:lnTo>
                  <a:lnTo>
                    <a:pt x="12451" y="6783"/>
                  </a:lnTo>
                  <a:lnTo>
                    <a:pt x="12590" y="6737"/>
                  </a:lnTo>
                  <a:lnTo>
                    <a:pt x="12729" y="6644"/>
                  </a:lnTo>
                  <a:lnTo>
                    <a:pt x="12776" y="6551"/>
                  </a:lnTo>
                  <a:lnTo>
                    <a:pt x="12822" y="6411"/>
                  </a:lnTo>
                  <a:lnTo>
                    <a:pt x="12822" y="1487"/>
                  </a:lnTo>
                  <a:lnTo>
                    <a:pt x="12776" y="1208"/>
                  </a:lnTo>
                  <a:lnTo>
                    <a:pt x="12683" y="930"/>
                  </a:lnTo>
                  <a:lnTo>
                    <a:pt x="12590" y="697"/>
                  </a:lnTo>
                  <a:lnTo>
                    <a:pt x="12404" y="465"/>
                  </a:lnTo>
                  <a:lnTo>
                    <a:pt x="12172" y="279"/>
                  </a:lnTo>
                  <a:lnTo>
                    <a:pt x="11893" y="140"/>
                  </a:lnTo>
                  <a:lnTo>
                    <a:pt x="11614" y="47"/>
                  </a:lnTo>
                  <a:lnTo>
                    <a:pt x="11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03"/>
            <p:cNvSpPr/>
            <p:nvPr/>
          </p:nvSpPr>
          <p:spPr>
            <a:xfrm>
              <a:off x="3362275" y="4332450"/>
              <a:ext cx="132425" cy="22100"/>
            </a:xfrm>
            <a:custGeom>
              <a:rect b="b" l="l" r="r" t="t"/>
              <a:pathLst>
                <a:path extrusionOk="0" h="884" w="5297">
                  <a:moveTo>
                    <a:pt x="0" y="1"/>
                  </a:moveTo>
                  <a:lnTo>
                    <a:pt x="0" y="140"/>
                  </a:lnTo>
                  <a:lnTo>
                    <a:pt x="47" y="279"/>
                  </a:lnTo>
                  <a:lnTo>
                    <a:pt x="47" y="419"/>
                  </a:lnTo>
                  <a:lnTo>
                    <a:pt x="140" y="558"/>
                  </a:lnTo>
                  <a:lnTo>
                    <a:pt x="233" y="651"/>
                  </a:lnTo>
                  <a:lnTo>
                    <a:pt x="325" y="744"/>
                  </a:lnTo>
                  <a:lnTo>
                    <a:pt x="465" y="791"/>
                  </a:lnTo>
                  <a:lnTo>
                    <a:pt x="604" y="837"/>
                  </a:lnTo>
                  <a:lnTo>
                    <a:pt x="744" y="883"/>
                  </a:lnTo>
                  <a:lnTo>
                    <a:pt x="4553" y="883"/>
                  </a:lnTo>
                  <a:lnTo>
                    <a:pt x="4692" y="837"/>
                  </a:lnTo>
                  <a:lnTo>
                    <a:pt x="4832" y="791"/>
                  </a:lnTo>
                  <a:lnTo>
                    <a:pt x="4971" y="744"/>
                  </a:lnTo>
                  <a:lnTo>
                    <a:pt x="5110" y="651"/>
                  </a:lnTo>
                  <a:lnTo>
                    <a:pt x="5157" y="558"/>
                  </a:lnTo>
                  <a:lnTo>
                    <a:pt x="5250" y="419"/>
                  </a:lnTo>
                  <a:lnTo>
                    <a:pt x="5296" y="279"/>
                  </a:lnTo>
                  <a:lnTo>
                    <a:pt x="5296" y="140"/>
                  </a:lnTo>
                  <a:lnTo>
                    <a:pt x="5296" y="1"/>
                  </a:lnTo>
                  <a:lnTo>
                    <a:pt x="4181" y="1"/>
                  </a:lnTo>
                  <a:lnTo>
                    <a:pt x="4181" y="140"/>
                  </a:lnTo>
                  <a:lnTo>
                    <a:pt x="4088" y="279"/>
                  </a:lnTo>
                  <a:lnTo>
                    <a:pt x="3949" y="372"/>
                  </a:lnTo>
                  <a:lnTo>
                    <a:pt x="3670" y="372"/>
                  </a:lnTo>
                  <a:lnTo>
                    <a:pt x="3531" y="279"/>
                  </a:lnTo>
                  <a:lnTo>
                    <a:pt x="3484" y="140"/>
                  </a:lnTo>
                  <a:lnTo>
                    <a:pt x="34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3"/>
            <p:cNvSpPr/>
            <p:nvPr/>
          </p:nvSpPr>
          <p:spPr>
            <a:xfrm>
              <a:off x="3505125" y="4143150"/>
              <a:ext cx="39500" cy="73200"/>
            </a:xfrm>
            <a:custGeom>
              <a:rect b="b" l="l" r="r" t="t"/>
              <a:pathLst>
                <a:path extrusionOk="0" h="2928" w="1580">
                  <a:moveTo>
                    <a:pt x="0" y="0"/>
                  </a:moveTo>
                  <a:lnTo>
                    <a:pt x="0" y="2927"/>
                  </a:lnTo>
                  <a:lnTo>
                    <a:pt x="1580" y="2927"/>
                  </a:lnTo>
                  <a:lnTo>
                    <a:pt x="15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3"/>
            <p:cNvSpPr/>
            <p:nvPr/>
          </p:nvSpPr>
          <p:spPr>
            <a:xfrm>
              <a:off x="3312325" y="4143150"/>
              <a:ext cx="40675" cy="73200"/>
            </a:xfrm>
            <a:custGeom>
              <a:rect b="b" l="l" r="r" t="t"/>
              <a:pathLst>
                <a:path extrusionOk="0" h="2928" w="1627">
                  <a:moveTo>
                    <a:pt x="1" y="0"/>
                  </a:moveTo>
                  <a:lnTo>
                    <a:pt x="1" y="2927"/>
                  </a:lnTo>
                  <a:lnTo>
                    <a:pt x="1627" y="2927"/>
                  </a:lnTo>
                  <a:lnTo>
                    <a:pt x="16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3"/>
            <p:cNvSpPr/>
            <p:nvPr/>
          </p:nvSpPr>
          <p:spPr>
            <a:xfrm>
              <a:off x="3312325" y="4083925"/>
              <a:ext cx="232300" cy="40675"/>
            </a:xfrm>
            <a:custGeom>
              <a:rect b="b" l="l" r="r" t="t"/>
              <a:pathLst>
                <a:path extrusionOk="0" h="1627" w="9292">
                  <a:moveTo>
                    <a:pt x="790" y="0"/>
                  </a:moveTo>
                  <a:lnTo>
                    <a:pt x="1" y="1626"/>
                  </a:lnTo>
                  <a:lnTo>
                    <a:pt x="9292" y="1626"/>
                  </a:lnTo>
                  <a:lnTo>
                    <a:pt x="85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103"/>
          <p:cNvGrpSpPr/>
          <p:nvPr/>
        </p:nvGrpSpPr>
        <p:grpSpPr>
          <a:xfrm>
            <a:off x="4763894" y="3931525"/>
            <a:ext cx="278775" cy="320550"/>
            <a:chOff x="4046325" y="4083925"/>
            <a:chExt cx="278775" cy="320550"/>
          </a:xfrm>
        </p:grpSpPr>
        <p:sp>
          <p:nvSpPr>
            <p:cNvPr id="1420" name="Google Shape;1420;p103"/>
            <p:cNvSpPr/>
            <p:nvPr/>
          </p:nvSpPr>
          <p:spPr>
            <a:xfrm>
              <a:off x="4148525" y="4366125"/>
              <a:ext cx="113850" cy="38350"/>
            </a:xfrm>
            <a:custGeom>
              <a:rect b="b" l="l" r="r" t="t"/>
              <a:pathLst>
                <a:path extrusionOk="0" h="1534" w="4554">
                  <a:moveTo>
                    <a:pt x="1" y="1"/>
                  </a:moveTo>
                  <a:lnTo>
                    <a:pt x="1" y="1162"/>
                  </a:lnTo>
                  <a:lnTo>
                    <a:pt x="47" y="1302"/>
                  </a:lnTo>
                  <a:lnTo>
                    <a:pt x="140" y="1395"/>
                  </a:lnTo>
                  <a:lnTo>
                    <a:pt x="233" y="1488"/>
                  </a:lnTo>
                  <a:lnTo>
                    <a:pt x="373" y="1534"/>
                  </a:lnTo>
                  <a:lnTo>
                    <a:pt x="4554" y="1534"/>
                  </a:lnTo>
                  <a:lnTo>
                    <a:pt x="4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03"/>
            <p:cNvSpPr/>
            <p:nvPr/>
          </p:nvSpPr>
          <p:spPr>
            <a:xfrm>
              <a:off x="4280925" y="4366125"/>
              <a:ext cx="36025" cy="38350"/>
            </a:xfrm>
            <a:custGeom>
              <a:rect b="b" l="l" r="r" t="t"/>
              <a:pathLst>
                <a:path extrusionOk="0" h="1534" w="1441">
                  <a:moveTo>
                    <a:pt x="1" y="1"/>
                  </a:moveTo>
                  <a:lnTo>
                    <a:pt x="1" y="1534"/>
                  </a:lnTo>
                  <a:lnTo>
                    <a:pt x="1069" y="1534"/>
                  </a:lnTo>
                  <a:lnTo>
                    <a:pt x="1209" y="1488"/>
                  </a:lnTo>
                  <a:lnTo>
                    <a:pt x="1348" y="1395"/>
                  </a:lnTo>
                  <a:lnTo>
                    <a:pt x="1441" y="1302"/>
                  </a:lnTo>
                  <a:lnTo>
                    <a:pt x="1441" y="1162"/>
                  </a:lnTo>
                  <a:lnTo>
                    <a:pt x="1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03"/>
            <p:cNvSpPr/>
            <p:nvPr/>
          </p:nvSpPr>
          <p:spPr>
            <a:xfrm>
              <a:off x="4138075" y="4083925"/>
              <a:ext cx="49975" cy="46475"/>
            </a:xfrm>
            <a:custGeom>
              <a:rect b="b" l="l" r="r" t="t"/>
              <a:pathLst>
                <a:path extrusionOk="0" h="1859" w="1999">
                  <a:moveTo>
                    <a:pt x="976" y="0"/>
                  </a:moveTo>
                  <a:lnTo>
                    <a:pt x="837" y="47"/>
                  </a:lnTo>
                  <a:lnTo>
                    <a:pt x="698" y="140"/>
                  </a:lnTo>
                  <a:lnTo>
                    <a:pt x="1" y="836"/>
                  </a:lnTo>
                  <a:lnTo>
                    <a:pt x="1023" y="1858"/>
                  </a:lnTo>
                  <a:lnTo>
                    <a:pt x="1998" y="883"/>
                  </a:lnTo>
                  <a:lnTo>
                    <a:pt x="1255" y="140"/>
                  </a:lnTo>
                  <a:lnTo>
                    <a:pt x="1116" y="47"/>
                  </a:lnTo>
                  <a:lnTo>
                    <a:pt x="9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3"/>
            <p:cNvSpPr/>
            <p:nvPr/>
          </p:nvSpPr>
          <p:spPr>
            <a:xfrm>
              <a:off x="4046325" y="4117600"/>
              <a:ext cx="103400" cy="108025"/>
            </a:xfrm>
            <a:custGeom>
              <a:rect b="b" l="l" r="r" t="t"/>
              <a:pathLst>
                <a:path extrusionOk="0" h="4321" w="4136">
                  <a:moveTo>
                    <a:pt x="3113" y="0"/>
                  </a:moveTo>
                  <a:lnTo>
                    <a:pt x="140" y="3020"/>
                  </a:lnTo>
                  <a:lnTo>
                    <a:pt x="47" y="3113"/>
                  </a:lnTo>
                  <a:lnTo>
                    <a:pt x="1" y="3299"/>
                  </a:lnTo>
                  <a:lnTo>
                    <a:pt x="47" y="3438"/>
                  </a:lnTo>
                  <a:lnTo>
                    <a:pt x="140" y="3531"/>
                  </a:lnTo>
                  <a:lnTo>
                    <a:pt x="883" y="4321"/>
                  </a:lnTo>
                  <a:lnTo>
                    <a:pt x="4135" y="1022"/>
                  </a:lnTo>
                  <a:lnTo>
                    <a:pt x="3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3"/>
            <p:cNvSpPr/>
            <p:nvPr/>
          </p:nvSpPr>
          <p:spPr>
            <a:xfrm>
              <a:off x="4082325" y="4118750"/>
              <a:ext cx="234625" cy="228825"/>
            </a:xfrm>
            <a:custGeom>
              <a:rect b="b" l="l" r="r" t="t"/>
              <a:pathLst>
                <a:path extrusionOk="0" h="9153" w="9385">
                  <a:moveTo>
                    <a:pt x="4739" y="1"/>
                  </a:moveTo>
                  <a:lnTo>
                    <a:pt x="1" y="4786"/>
                  </a:lnTo>
                  <a:lnTo>
                    <a:pt x="2277" y="7062"/>
                  </a:lnTo>
                  <a:lnTo>
                    <a:pt x="2417" y="7294"/>
                  </a:lnTo>
                  <a:lnTo>
                    <a:pt x="2556" y="7527"/>
                  </a:lnTo>
                  <a:lnTo>
                    <a:pt x="2649" y="7759"/>
                  </a:lnTo>
                  <a:lnTo>
                    <a:pt x="2649" y="8038"/>
                  </a:lnTo>
                  <a:lnTo>
                    <a:pt x="2649" y="9153"/>
                  </a:lnTo>
                  <a:lnTo>
                    <a:pt x="9385" y="9153"/>
                  </a:lnTo>
                  <a:lnTo>
                    <a:pt x="9385" y="7805"/>
                  </a:lnTo>
                  <a:lnTo>
                    <a:pt x="9153" y="7945"/>
                  </a:lnTo>
                  <a:lnTo>
                    <a:pt x="8828" y="8038"/>
                  </a:lnTo>
                  <a:lnTo>
                    <a:pt x="8549" y="8131"/>
                  </a:lnTo>
                  <a:lnTo>
                    <a:pt x="4972" y="8131"/>
                  </a:lnTo>
                  <a:lnTo>
                    <a:pt x="4739" y="8038"/>
                  </a:lnTo>
                  <a:lnTo>
                    <a:pt x="4554" y="7945"/>
                  </a:lnTo>
                  <a:lnTo>
                    <a:pt x="4414" y="7805"/>
                  </a:lnTo>
                  <a:lnTo>
                    <a:pt x="4275" y="7666"/>
                  </a:lnTo>
                  <a:lnTo>
                    <a:pt x="4182" y="7480"/>
                  </a:lnTo>
                  <a:lnTo>
                    <a:pt x="4089" y="7248"/>
                  </a:lnTo>
                  <a:lnTo>
                    <a:pt x="4089" y="7062"/>
                  </a:lnTo>
                  <a:lnTo>
                    <a:pt x="4089" y="3903"/>
                  </a:lnTo>
                  <a:lnTo>
                    <a:pt x="4089" y="3717"/>
                  </a:lnTo>
                  <a:lnTo>
                    <a:pt x="4182" y="3485"/>
                  </a:lnTo>
                  <a:lnTo>
                    <a:pt x="4275" y="3299"/>
                  </a:lnTo>
                  <a:lnTo>
                    <a:pt x="4414" y="3160"/>
                  </a:lnTo>
                  <a:lnTo>
                    <a:pt x="5483" y="2045"/>
                  </a:lnTo>
                  <a:lnTo>
                    <a:pt x="5854" y="1766"/>
                  </a:lnTo>
                  <a:lnTo>
                    <a:pt x="6226" y="1487"/>
                  </a:lnTo>
                  <a:lnTo>
                    <a:pt x="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3"/>
            <p:cNvSpPr/>
            <p:nvPr/>
          </p:nvSpPr>
          <p:spPr>
            <a:xfrm>
              <a:off x="4203125" y="4167550"/>
              <a:ext cx="121975" cy="135900"/>
            </a:xfrm>
            <a:custGeom>
              <a:rect b="b" l="l" r="r" t="t"/>
              <a:pathLst>
                <a:path extrusionOk="0" h="5436" w="4879">
                  <a:moveTo>
                    <a:pt x="1301" y="2183"/>
                  </a:moveTo>
                  <a:lnTo>
                    <a:pt x="1394" y="2230"/>
                  </a:lnTo>
                  <a:lnTo>
                    <a:pt x="1487" y="2323"/>
                  </a:lnTo>
                  <a:lnTo>
                    <a:pt x="1533" y="2416"/>
                  </a:lnTo>
                  <a:lnTo>
                    <a:pt x="1580" y="2509"/>
                  </a:lnTo>
                  <a:lnTo>
                    <a:pt x="1580" y="2648"/>
                  </a:lnTo>
                  <a:lnTo>
                    <a:pt x="1533" y="2741"/>
                  </a:lnTo>
                  <a:lnTo>
                    <a:pt x="1440" y="2834"/>
                  </a:lnTo>
                  <a:lnTo>
                    <a:pt x="1348" y="2927"/>
                  </a:lnTo>
                  <a:lnTo>
                    <a:pt x="1069" y="2927"/>
                  </a:lnTo>
                  <a:lnTo>
                    <a:pt x="976" y="2880"/>
                  </a:lnTo>
                  <a:lnTo>
                    <a:pt x="883" y="2787"/>
                  </a:lnTo>
                  <a:lnTo>
                    <a:pt x="837" y="2694"/>
                  </a:lnTo>
                  <a:lnTo>
                    <a:pt x="837" y="2555"/>
                  </a:lnTo>
                  <a:lnTo>
                    <a:pt x="837" y="2462"/>
                  </a:lnTo>
                  <a:lnTo>
                    <a:pt x="883" y="2369"/>
                  </a:lnTo>
                  <a:lnTo>
                    <a:pt x="976" y="2276"/>
                  </a:lnTo>
                  <a:lnTo>
                    <a:pt x="1069" y="2230"/>
                  </a:lnTo>
                  <a:lnTo>
                    <a:pt x="1162" y="2183"/>
                  </a:lnTo>
                  <a:close/>
                  <a:moveTo>
                    <a:pt x="1301" y="3717"/>
                  </a:moveTo>
                  <a:lnTo>
                    <a:pt x="1394" y="3763"/>
                  </a:lnTo>
                  <a:lnTo>
                    <a:pt x="1487" y="3809"/>
                  </a:lnTo>
                  <a:lnTo>
                    <a:pt x="1533" y="3949"/>
                  </a:lnTo>
                  <a:lnTo>
                    <a:pt x="1580" y="4042"/>
                  </a:lnTo>
                  <a:lnTo>
                    <a:pt x="1580" y="4135"/>
                  </a:lnTo>
                  <a:lnTo>
                    <a:pt x="1533" y="4274"/>
                  </a:lnTo>
                  <a:lnTo>
                    <a:pt x="1440" y="4367"/>
                  </a:lnTo>
                  <a:lnTo>
                    <a:pt x="1348" y="4413"/>
                  </a:lnTo>
                  <a:lnTo>
                    <a:pt x="1208" y="4460"/>
                  </a:lnTo>
                  <a:lnTo>
                    <a:pt x="1069" y="4460"/>
                  </a:lnTo>
                  <a:lnTo>
                    <a:pt x="976" y="4367"/>
                  </a:lnTo>
                  <a:lnTo>
                    <a:pt x="883" y="4320"/>
                  </a:lnTo>
                  <a:lnTo>
                    <a:pt x="837" y="4228"/>
                  </a:lnTo>
                  <a:lnTo>
                    <a:pt x="837" y="4088"/>
                  </a:lnTo>
                  <a:lnTo>
                    <a:pt x="837" y="3995"/>
                  </a:lnTo>
                  <a:lnTo>
                    <a:pt x="883" y="3856"/>
                  </a:lnTo>
                  <a:lnTo>
                    <a:pt x="976" y="3763"/>
                  </a:lnTo>
                  <a:lnTo>
                    <a:pt x="1069" y="3717"/>
                  </a:lnTo>
                  <a:close/>
                  <a:moveTo>
                    <a:pt x="2509" y="0"/>
                  </a:moveTo>
                  <a:lnTo>
                    <a:pt x="2137" y="46"/>
                  </a:lnTo>
                  <a:lnTo>
                    <a:pt x="1812" y="186"/>
                  </a:lnTo>
                  <a:lnTo>
                    <a:pt x="1487" y="372"/>
                  </a:lnTo>
                  <a:lnTo>
                    <a:pt x="1208" y="604"/>
                  </a:lnTo>
                  <a:lnTo>
                    <a:pt x="93" y="1719"/>
                  </a:lnTo>
                  <a:lnTo>
                    <a:pt x="47" y="1812"/>
                  </a:lnTo>
                  <a:lnTo>
                    <a:pt x="0" y="1951"/>
                  </a:lnTo>
                  <a:lnTo>
                    <a:pt x="0" y="5110"/>
                  </a:lnTo>
                  <a:lnTo>
                    <a:pt x="47" y="5250"/>
                  </a:lnTo>
                  <a:lnTo>
                    <a:pt x="93" y="5342"/>
                  </a:lnTo>
                  <a:lnTo>
                    <a:pt x="233" y="5389"/>
                  </a:lnTo>
                  <a:lnTo>
                    <a:pt x="372" y="5435"/>
                  </a:lnTo>
                  <a:lnTo>
                    <a:pt x="3392" y="5435"/>
                  </a:lnTo>
                  <a:lnTo>
                    <a:pt x="3717" y="5389"/>
                  </a:lnTo>
                  <a:lnTo>
                    <a:pt x="3996" y="5342"/>
                  </a:lnTo>
                  <a:lnTo>
                    <a:pt x="4228" y="5203"/>
                  </a:lnTo>
                  <a:lnTo>
                    <a:pt x="4460" y="5017"/>
                  </a:lnTo>
                  <a:lnTo>
                    <a:pt x="4646" y="4785"/>
                  </a:lnTo>
                  <a:lnTo>
                    <a:pt x="4785" y="4506"/>
                  </a:lnTo>
                  <a:lnTo>
                    <a:pt x="4878" y="4228"/>
                  </a:lnTo>
                  <a:lnTo>
                    <a:pt x="4878" y="3949"/>
                  </a:lnTo>
                  <a:lnTo>
                    <a:pt x="4878" y="2230"/>
                  </a:lnTo>
                  <a:lnTo>
                    <a:pt x="4832" y="1719"/>
                  </a:lnTo>
                  <a:lnTo>
                    <a:pt x="4692" y="1254"/>
                  </a:lnTo>
                  <a:lnTo>
                    <a:pt x="4460" y="883"/>
                  </a:lnTo>
                  <a:lnTo>
                    <a:pt x="4181" y="558"/>
                  </a:lnTo>
                  <a:lnTo>
                    <a:pt x="3810" y="279"/>
                  </a:lnTo>
                  <a:lnTo>
                    <a:pt x="3392" y="93"/>
                  </a:lnTo>
                  <a:lnTo>
                    <a:pt x="29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103"/>
          <p:cNvGrpSpPr/>
          <p:nvPr/>
        </p:nvGrpSpPr>
        <p:grpSpPr>
          <a:xfrm>
            <a:off x="5523835" y="3931525"/>
            <a:ext cx="319400" cy="320550"/>
            <a:chOff x="4783825" y="4083925"/>
            <a:chExt cx="319400" cy="320550"/>
          </a:xfrm>
        </p:grpSpPr>
        <p:sp>
          <p:nvSpPr>
            <p:cNvPr id="1427" name="Google Shape;1427;p103"/>
            <p:cNvSpPr/>
            <p:nvPr/>
          </p:nvSpPr>
          <p:spPr>
            <a:xfrm>
              <a:off x="4783825" y="4254650"/>
              <a:ext cx="40675" cy="31375"/>
            </a:xfrm>
            <a:custGeom>
              <a:rect b="b" l="l" r="r" t="t"/>
              <a:pathLst>
                <a:path extrusionOk="0" h="1255" w="1627">
                  <a:moveTo>
                    <a:pt x="0" y="0"/>
                  </a:moveTo>
                  <a:lnTo>
                    <a:pt x="0" y="883"/>
                  </a:lnTo>
                  <a:lnTo>
                    <a:pt x="0" y="1022"/>
                  </a:lnTo>
                  <a:lnTo>
                    <a:pt x="93" y="1115"/>
                  </a:lnTo>
                  <a:lnTo>
                    <a:pt x="233" y="1208"/>
                  </a:lnTo>
                  <a:lnTo>
                    <a:pt x="372" y="1255"/>
                  </a:lnTo>
                  <a:lnTo>
                    <a:pt x="1626" y="1255"/>
                  </a:lnTo>
                  <a:lnTo>
                    <a:pt x="1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3"/>
            <p:cNvSpPr/>
            <p:nvPr/>
          </p:nvSpPr>
          <p:spPr>
            <a:xfrm>
              <a:off x="5061400" y="4254650"/>
              <a:ext cx="41825" cy="31375"/>
            </a:xfrm>
            <a:custGeom>
              <a:rect b="b" l="l" r="r" t="t"/>
              <a:pathLst>
                <a:path extrusionOk="0" h="1255" w="1673">
                  <a:moveTo>
                    <a:pt x="0" y="0"/>
                  </a:moveTo>
                  <a:lnTo>
                    <a:pt x="0" y="1255"/>
                  </a:lnTo>
                  <a:lnTo>
                    <a:pt x="1301" y="1255"/>
                  </a:lnTo>
                  <a:lnTo>
                    <a:pt x="1440" y="1208"/>
                  </a:lnTo>
                  <a:lnTo>
                    <a:pt x="1580" y="1115"/>
                  </a:lnTo>
                  <a:lnTo>
                    <a:pt x="1673" y="1022"/>
                  </a:lnTo>
                  <a:lnTo>
                    <a:pt x="1673" y="883"/>
                  </a:lnTo>
                  <a:lnTo>
                    <a:pt x="16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3"/>
            <p:cNvSpPr/>
            <p:nvPr/>
          </p:nvSpPr>
          <p:spPr>
            <a:xfrm>
              <a:off x="4834925" y="4083925"/>
              <a:ext cx="95250" cy="83650"/>
            </a:xfrm>
            <a:custGeom>
              <a:rect b="b" l="l" r="r" t="t"/>
              <a:pathLst>
                <a:path extrusionOk="0" h="3346" w="3810">
                  <a:moveTo>
                    <a:pt x="0" y="0"/>
                  </a:moveTo>
                  <a:lnTo>
                    <a:pt x="3345" y="3345"/>
                  </a:lnTo>
                  <a:lnTo>
                    <a:pt x="3438" y="3159"/>
                  </a:lnTo>
                  <a:lnTo>
                    <a:pt x="3624" y="2973"/>
                  </a:lnTo>
                  <a:lnTo>
                    <a:pt x="3810" y="2741"/>
                  </a:lnTo>
                  <a:lnTo>
                    <a:pt x="1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3"/>
            <p:cNvSpPr/>
            <p:nvPr/>
          </p:nvSpPr>
          <p:spPr>
            <a:xfrm>
              <a:off x="4933650" y="4083925"/>
              <a:ext cx="118475" cy="320550"/>
            </a:xfrm>
            <a:custGeom>
              <a:rect b="b" l="l" r="r" t="t"/>
              <a:pathLst>
                <a:path extrusionOk="0" h="12822" w="4739">
                  <a:moveTo>
                    <a:pt x="3670" y="0"/>
                  </a:moveTo>
                  <a:lnTo>
                    <a:pt x="186" y="3484"/>
                  </a:lnTo>
                  <a:lnTo>
                    <a:pt x="47" y="3670"/>
                  </a:lnTo>
                  <a:lnTo>
                    <a:pt x="0" y="3903"/>
                  </a:lnTo>
                  <a:lnTo>
                    <a:pt x="0" y="12822"/>
                  </a:lnTo>
                  <a:lnTo>
                    <a:pt x="790" y="12822"/>
                  </a:lnTo>
                  <a:lnTo>
                    <a:pt x="790" y="4135"/>
                  </a:lnTo>
                  <a:lnTo>
                    <a:pt x="790" y="3949"/>
                  </a:lnTo>
                  <a:lnTo>
                    <a:pt x="883" y="3856"/>
                  </a:lnTo>
                  <a:lnTo>
                    <a:pt x="4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03"/>
            <p:cNvSpPr/>
            <p:nvPr/>
          </p:nvSpPr>
          <p:spPr>
            <a:xfrm>
              <a:off x="4783825" y="4087400"/>
              <a:ext cx="131250" cy="317075"/>
            </a:xfrm>
            <a:custGeom>
              <a:rect b="b" l="l" r="r" t="t"/>
              <a:pathLst>
                <a:path extrusionOk="0" h="12683" w="5250">
                  <a:moveTo>
                    <a:pt x="1115" y="1"/>
                  </a:moveTo>
                  <a:lnTo>
                    <a:pt x="883" y="140"/>
                  </a:lnTo>
                  <a:lnTo>
                    <a:pt x="651" y="279"/>
                  </a:lnTo>
                  <a:lnTo>
                    <a:pt x="465" y="465"/>
                  </a:lnTo>
                  <a:lnTo>
                    <a:pt x="279" y="651"/>
                  </a:lnTo>
                  <a:lnTo>
                    <a:pt x="186" y="883"/>
                  </a:lnTo>
                  <a:lnTo>
                    <a:pt x="47" y="1116"/>
                  </a:lnTo>
                  <a:lnTo>
                    <a:pt x="0" y="1394"/>
                  </a:lnTo>
                  <a:lnTo>
                    <a:pt x="0" y="1673"/>
                  </a:lnTo>
                  <a:lnTo>
                    <a:pt x="0" y="5947"/>
                  </a:lnTo>
                  <a:lnTo>
                    <a:pt x="1626" y="5947"/>
                  </a:lnTo>
                  <a:lnTo>
                    <a:pt x="1626" y="4600"/>
                  </a:lnTo>
                  <a:lnTo>
                    <a:pt x="1673" y="4460"/>
                  </a:lnTo>
                  <a:lnTo>
                    <a:pt x="1766" y="4321"/>
                  </a:lnTo>
                  <a:lnTo>
                    <a:pt x="1858" y="4275"/>
                  </a:lnTo>
                  <a:lnTo>
                    <a:pt x="2044" y="4228"/>
                  </a:lnTo>
                  <a:lnTo>
                    <a:pt x="2184" y="4275"/>
                  </a:lnTo>
                  <a:lnTo>
                    <a:pt x="2277" y="4321"/>
                  </a:lnTo>
                  <a:lnTo>
                    <a:pt x="2369" y="4460"/>
                  </a:lnTo>
                  <a:lnTo>
                    <a:pt x="2416" y="4600"/>
                  </a:lnTo>
                  <a:lnTo>
                    <a:pt x="2416" y="7945"/>
                  </a:lnTo>
                  <a:lnTo>
                    <a:pt x="2416" y="12311"/>
                  </a:lnTo>
                  <a:lnTo>
                    <a:pt x="2416" y="12451"/>
                  </a:lnTo>
                  <a:lnTo>
                    <a:pt x="2509" y="12544"/>
                  </a:lnTo>
                  <a:lnTo>
                    <a:pt x="2648" y="12637"/>
                  </a:lnTo>
                  <a:lnTo>
                    <a:pt x="2788" y="12683"/>
                  </a:lnTo>
                  <a:lnTo>
                    <a:pt x="5250" y="12683"/>
                  </a:lnTo>
                  <a:lnTo>
                    <a:pt x="5250" y="4135"/>
                  </a:lnTo>
                  <a:lnTo>
                    <a:pt x="1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03"/>
            <p:cNvSpPr/>
            <p:nvPr/>
          </p:nvSpPr>
          <p:spPr>
            <a:xfrm>
              <a:off x="4971975" y="4087400"/>
              <a:ext cx="131250" cy="317075"/>
            </a:xfrm>
            <a:custGeom>
              <a:rect b="b" l="l" r="r" t="t"/>
              <a:pathLst>
                <a:path extrusionOk="0" h="12683" w="5250">
                  <a:moveTo>
                    <a:pt x="4135" y="1"/>
                  </a:moveTo>
                  <a:lnTo>
                    <a:pt x="0" y="4135"/>
                  </a:lnTo>
                  <a:lnTo>
                    <a:pt x="0" y="12683"/>
                  </a:lnTo>
                  <a:lnTo>
                    <a:pt x="2462" y="12683"/>
                  </a:lnTo>
                  <a:lnTo>
                    <a:pt x="2602" y="12637"/>
                  </a:lnTo>
                  <a:lnTo>
                    <a:pt x="2741" y="12544"/>
                  </a:lnTo>
                  <a:lnTo>
                    <a:pt x="2834" y="12451"/>
                  </a:lnTo>
                  <a:lnTo>
                    <a:pt x="2834" y="12311"/>
                  </a:lnTo>
                  <a:lnTo>
                    <a:pt x="2834" y="7945"/>
                  </a:lnTo>
                  <a:lnTo>
                    <a:pt x="2834" y="4600"/>
                  </a:lnTo>
                  <a:lnTo>
                    <a:pt x="2880" y="4460"/>
                  </a:lnTo>
                  <a:lnTo>
                    <a:pt x="2973" y="4321"/>
                  </a:lnTo>
                  <a:lnTo>
                    <a:pt x="3066" y="4275"/>
                  </a:lnTo>
                  <a:lnTo>
                    <a:pt x="3206" y="4228"/>
                  </a:lnTo>
                  <a:lnTo>
                    <a:pt x="3391" y="4275"/>
                  </a:lnTo>
                  <a:lnTo>
                    <a:pt x="3484" y="4321"/>
                  </a:lnTo>
                  <a:lnTo>
                    <a:pt x="3577" y="4460"/>
                  </a:lnTo>
                  <a:lnTo>
                    <a:pt x="3577" y="4600"/>
                  </a:lnTo>
                  <a:lnTo>
                    <a:pt x="3577" y="5947"/>
                  </a:lnTo>
                  <a:lnTo>
                    <a:pt x="5250" y="5947"/>
                  </a:lnTo>
                  <a:lnTo>
                    <a:pt x="5250" y="1673"/>
                  </a:lnTo>
                  <a:lnTo>
                    <a:pt x="5250" y="1394"/>
                  </a:lnTo>
                  <a:lnTo>
                    <a:pt x="5157" y="1116"/>
                  </a:lnTo>
                  <a:lnTo>
                    <a:pt x="5064" y="883"/>
                  </a:lnTo>
                  <a:lnTo>
                    <a:pt x="4924" y="651"/>
                  </a:lnTo>
                  <a:lnTo>
                    <a:pt x="4785" y="465"/>
                  </a:lnTo>
                  <a:lnTo>
                    <a:pt x="4599" y="279"/>
                  </a:lnTo>
                  <a:lnTo>
                    <a:pt x="4367" y="140"/>
                  </a:lnTo>
                  <a:lnTo>
                    <a:pt x="4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03"/>
            <p:cNvSpPr/>
            <p:nvPr/>
          </p:nvSpPr>
          <p:spPr>
            <a:xfrm>
              <a:off x="4888350" y="4083925"/>
              <a:ext cx="110350" cy="55775"/>
            </a:xfrm>
            <a:custGeom>
              <a:rect b="b" l="l" r="r" t="t"/>
              <a:pathLst>
                <a:path extrusionOk="0" h="2231" w="4414">
                  <a:moveTo>
                    <a:pt x="0" y="0"/>
                  </a:moveTo>
                  <a:lnTo>
                    <a:pt x="2184" y="2230"/>
                  </a:lnTo>
                  <a:lnTo>
                    <a:pt x="44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103"/>
          <p:cNvGrpSpPr/>
          <p:nvPr/>
        </p:nvGrpSpPr>
        <p:grpSpPr>
          <a:xfrm>
            <a:off x="6281844" y="3931525"/>
            <a:ext cx="286900" cy="320550"/>
            <a:chOff x="5557300" y="4083925"/>
            <a:chExt cx="286900" cy="320550"/>
          </a:xfrm>
        </p:grpSpPr>
        <p:sp>
          <p:nvSpPr>
            <p:cNvPr id="1435" name="Google Shape;1435;p103"/>
            <p:cNvSpPr/>
            <p:nvPr/>
          </p:nvSpPr>
          <p:spPr>
            <a:xfrm>
              <a:off x="5557300" y="4104825"/>
              <a:ext cx="55775" cy="135900"/>
            </a:xfrm>
            <a:custGeom>
              <a:rect b="b" l="l" r="r" t="t"/>
              <a:pathLst>
                <a:path extrusionOk="0" h="5436" w="2231">
                  <a:moveTo>
                    <a:pt x="976" y="0"/>
                  </a:moveTo>
                  <a:lnTo>
                    <a:pt x="140" y="697"/>
                  </a:lnTo>
                  <a:lnTo>
                    <a:pt x="47" y="790"/>
                  </a:lnTo>
                  <a:lnTo>
                    <a:pt x="1" y="930"/>
                  </a:lnTo>
                  <a:lnTo>
                    <a:pt x="1" y="1022"/>
                  </a:lnTo>
                  <a:lnTo>
                    <a:pt x="47" y="1162"/>
                  </a:lnTo>
                  <a:lnTo>
                    <a:pt x="2231" y="5436"/>
                  </a:lnTo>
                  <a:lnTo>
                    <a:pt x="9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03"/>
            <p:cNvSpPr/>
            <p:nvPr/>
          </p:nvSpPr>
          <p:spPr>
            <a:xfrm>
              <a:off x="5600275" y="4088575"/>
              <a:ext cx="61575" cy="205575"/>
            </a:xfrm>
            <a:custGeom>
              <a:rect b="b" l="l" r="r" t="t"/>
              <a:pathLst>
                <a:path extrusionOk="0" h="8223" w="2463">
                  <a:moveTo>
                    <a:pt x="1301" y="0"/>
                  </a:moveTo>
                  <a:lnTo>
                    <a:pt x="1162" y="47"/>
                  </a:lnTo>
                  <a:lnTo>
                    <a:pt x="1" y="650"/>
                  </a:lnTo>
                  <a:lnTo>
                    <a:pt x="1766" y="8223"/>
                  </a:lnTo>
                  <a:lnTo>
                    <a:pt x="2463" y="8223"/>
                  </a:lnTo>
                  <a:lnTo>
                    <a:pt x="1952" y="139"/>
                  </a:lnTo>
                  <a:lnTo>
                    <a:pt x="13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03"/>
            <p:cNvSpPr/>
            <p:nvPr/>
          </p:nvSpPr>
          <p:spPr>
            <a:xfrm>
              <a:off x="5788425" y="4104825"/>
              <a:ext cx="55775" cy="135900"/>
            </a:xfrm>
            <a:custGeom>
              <a:rect b="b" l="l" r="r" t="t"/>
              <a:pathLst>
                <a:path extrusionOk="0" h="5436" w="2231">
                  <a:moveTo>
                    <a:pt x="1255" y="0"/>
                  </a:moveTo>
                  <a:lnTo>
                    <a:pt x="1" y="5436"/>
                  </a:lnTo>
                  <a:lnTo>
                    <a:pt x="2184" y="1162"/>
                  </a:lnTo>
                  <a:lnTo>
                    <a:pt x="2230" y="1022"/>
                  </a:lnTo>
                  <a:lnTo>
                    <a:pt x="2230" y="930"/>
                  </a:lnTo>
                  <a:lnTo>
                    <a:pt x="2184" y="790"/>
                  </a:lnTo>
                  <a:lnTo>
                    <a:pt x="2091" y="697"/>
                  </a:lnTo>
                  <a:lnTo>
                    <a:pt x="1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03"/>
            <p:cNvSpPr/>
            <p:nvPr/>
          </p:nvSpPr>
          <p:spPr>
            <a:xfrm>
              <a:off x="5740800" y="4088575"/>
              <a:ext cx="60425" cy="205575"/>
            </a:xfrm>
            <a:custGeom>
              <a:rect b="b" l="l" r="r" t="t"/>
              <a:pathLst>
                <a:path extrusionOk="0" h="8223" w="2417">
                  <a:moveTo>
                    <a:pt x="1023" y="0"/>
                  </a:moveTo>
                  <a:lnTo>
                    <a:pt x="512" y="139"/>
                  </a:lnTo>
                  <a:lnTo>
                    <a:pt x="1" y="8223"/>
                  </a:lnTo>
                  <a:lnTo>
                    <a:pt x="651" y="8223"/>
                  </a:lnTo>
                  <a:lnTo>
                    <a:pt x="2417" y="650"/>
                  </a:lnTo>
                  <a:lnTo>
                    <a:pt x="1255" y="47"/>
                  </a:lnTo>
                  <a:lnTo>
                    <a:pt x="1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03"/>
            <p:cNvSpPr/>
            <p:nvPr/>
          </p:nvSpPr>
          <p:spPr>
            <a:xfrm>
              <a:off x="5667650" y="4083925"/>
              <a:ext cx="67375" cy="210225"/>
            </a:xfrm>
            <a:custGeom>
              <a:rect b="b" l="l" r="r" t="t"/>
              <a:pathLst>
                <a:path extrusionOk="0" h="8409" w="2695">
                  <a:moveTo>
                    <a:pt x="1347" y="0"/>
                  </a:moveTo>
                  <a:lnTo>
                    <a:pt x="1208" y="47"/>
                  </a:lnTo>
                  <a:lnTo>
                    <a:pt x="0" y="511"/>
                  </a:lnTo>
                  <a:lnTo>
                    <a:pt x="511" y="8409"/>
                  </a:lnTo>
                  <a:lnTo>
                    <a:pt x="2184" y="8409"/>
                  </a:lnTo>
                  <a:lnTo>
                    <a:pt x="2695" y="511"/>
                  </a:lnTo>
                  <a:lnTo>
                    <a:pt x="1487" y="47"/>
                  </a:lnTo>
                  <a:lnTo>
                    <a:pt x="1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03"/>
            <p:cNvSpPr/>
            <p:nvPr/>
          </p:nvSpPr>
          <p:spPr>
            <a:xfrm>
              <a:off x="5649050" y="4363825"/>
              <a:ext cx="103400" cy="40650"/>
            </a:xfrm>
            <a:custGeom>
              <a:rect b="b" l="l" r="r" t="t"/>
              <a:pathLst>
                <a:path extrusionOk="0" h="1626" w="4136">
                  <a:moveTo>
                    <a:pt x="1" y="0"/>
                  </a:moveTo>
                  <a:lnTo>
                    <a:pt x="47" y="325"/>
                  </a:lnTo>
                  <a:lnTo>
                    <a:pt x="187" y="604"/>
                  </a:lnTo>
                  <a:lnTo>
                    <a:pt x="373" y="883"/>
                  </a:lnTo>
                  <a:lnTo>
                    <a:pt x="605" y="1161"/>
                  </a:lnTo>
                  <a:lnTo>
                    <a:pt x="884" y="1347"/>
                  </a:lnTo>
                  <a:lnTo>
                    <a:pt x="1162" y="1487"/>
                  </a:lnTo>
                  <a:lnTo>
                    <a:pt x="1487" y="1580"/>
                  </a:lnTo>
                  <a:lnTo>
                    <a:pt x="1859" y="1626"/>
                  </a:lnTo>
                  <a:lnTo>
                    <a:pt x="2277" y="1626"/>
                  </a:lnTo>
                  <a:lnTo>
                    <a:pt x="2649" y="1580"/>
                  </a:lnTo>
                  <a:lnTo>
                    <a:pt x="2974" y="1487"/>
                  </a:lnTo>
                  <a:lnTo>
                    <a:pt x="3253" y="1347"/>
                  </a:lnTo>
                  <a:lnTo>
                    <a:pt x="3532" y="1161"/>
                  </a:lnTo>
                  <a:lnTo>
                    <a:pt x="3764" y="883"/>
                  </a:lnTo>
                  <a:lnTo>
                    <a:pt x="3950" y="604"/>
                  </a:lnTo>
                  <a:lnTo>
                    <a:pt x="4089" y="325"/>
                  </a:lnTo>
                  <a:lnTo>
                    <a:pt x="4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03"/>
            <p:cNvSpPr/>
            <p:nvPr/>
          </p:nvSpPr>
          <p:spPr>
            <a:xfrm>
              <a:off x="5647900" y="4312725"/>
              <a:ext cx="105700" cy="31375"/>
            </a:xfrm>
            <a:custGeom>
              <a:rect b="b" l="l" r="r" t="t"/>
              <a:pathLst>
                <a:path extrusionOk="0" h="1255" w="4228">
                  <a:moveTo>
                    <a:pt x="0" y="0"/>
                  </a:moveTo>
                  <a:lnTo>
                    <a:pt x="0" y="1254"/>
                  </a:lnTo>
                  <a:lnTo>
                    <a:pt x="4228" y="1254"/>
                  </a:lnTo>
                  <a:lnTo>
                    <a:pt x="4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103"/>
          <p:cNvGrpSpPr/>
          <p:nvPr/>
        </p:nvGrpSpPr>
        <p:grpSpPr>
          <a:xfrm>
            <a:off x="7036756" y="3931525"/>
            <a:ext cx="319425" cy="320550"/>
            <a:chOff x="6298275" y="4083925"/>
            <a:chExt cx="319425" cy="320550"/>
          </a:xfrm>
        </p:grpSpPr>
        <p:sp>
          <p:nvSpPr>
            <p:cNvPr id="1443" name="Google Shape;1443;p103"/>
            <p:cNvSpPr/>
            <p:nvPr/>
          </p:nvSpPr>
          <p:spPr>
            <a:xfrm>
              <a:off x="6467850" y="4143150"/>
              <a:ext cx="18600" cy="26725"/>
            </a:xfrm>
            <a:custGeom>
              <a:rect b="b" l="l" r="r" t="t"/>
              <a:pathLst>
                <a:path extrusionOk="0" h="1069" w="744">
                  <a:moveTo>
                    <a:pt x="0" y="0"/>
                  </a:moveTo>
                  <a:lnTo>
                    <a:pt x="0" y="697"/>
                  </a:lnTo>
                  <a:lnTo>
                    <a:pt x="0" y="837"/>
                  </a:lnTo>
                  <a:lnTo>
                    <a:pt x="93" y="930"/>
                  </a:lnTo>
                  <a:lnTo>
                    <a:pt x="233" y="1022"/>
                  </a:lnTo>
                  <a:lnTo>
                    <a:pt x="372" y="1069"/>
                  </a:lnTo>
                  <a:lnTo>
                    <a:pt x="511" y="1022"/>
                  </a:lnTo>
                  <a:lnTo>
                    <a:pt x="604" y="930"/>
                  </a:lnTo>
                  <a:lnTo>
                    <a:pt x="697" y="837"/>
                  </a:lnTo>
                  <a:lnTo>
                    <a:pt x="744" y="697"/>
                  </a:lnTo>
                  <a:lnTo>
                    <a:pt x="697" y="558"/>
                  </a:lnTo>
                  <a:lnTo>
                    <a:pt x="697" y="419"/>
                  </a:lnTo>
                  <a:lnTo>
                    <a:pt x="511" y="186"/>
                  </a:lnTo>
                  <a:lnTo>
                    <a:pt x="325" y="47"/>
                  </a:lnTo>
                  <a:lnTo>
                    <a:pt x="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03"/>
            <p:cNvSpPr/>
            <p:nvPr/>
          </p:nvSpPr>
          <p:spPr>
            <a:xfrm>
              <a:off x="6430675" y="4143150"/>
              <a:ext cx="18600" cy="26725"/>
            </a:xfrm>
            <a:custGeom>
              <a:rect b="b" l="l" r="r" t="t"/>
              <a:pathLst>
                <a:path extrusionOk="0" h="1069" w="744">
                  <a:moveTo>
                    <a:pt x="558" y="0"/>
                  </a:moveTo>
                  <a:lnTo>
                    <a:pt x="419" y="47"/>
                  </a:lnTo>
                  <a:lnTo>
                    <a:pt x="186" y="186"/>
                  </a:lnTo>
                  <a:lnTo>
                    <a:pt x="47" y="419"/>
                  </a:lnTo>
                  <a:lnTo>
                    <a:pt x="1" y="558"/>
                  </a:lnTo>
                  <a:lnTo>
                    <a:pt x="1" y="697"/>
                  </a:lnTo>
                  <a:lnTo>
                    <a:pt x="1" y="837"/>
                  </a:lnTo>
                  <a:lnTo>
                    <a:pt x="94" y="930"/>
                  </a:lnTo>
                  <a:lnTo>
                    <a:pt x="186" y="1022"/>
                  </a:lnTo>
                  <a:lnTo>
                    <a:pt x="372" y="1069"/>
                  </a:lnTo>
                  <a:lnTo>
                    <a:pt x="512" y="1022"/>
                  </a:lnTo>
                  <a:lnTo>
                    <a:pt x="605" y="930"/>
                  </a:lnTo>
                  <a:lnTo>
                    <a:pt x="697" y="837"/>
                  </a:lnTo>
                  <a:lnTo>
                    <a:pt x="744" y="697"/>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03"/>
            <p:cNvSpPr/>
            <p:nvPr/>
          </p:nvSpPr>
          <p:spPr>
            <a:xfrm>
              <a:off x="6298275" y="4139675"/>
              <a:ext cx="69725" cy="264800"/>
            </a:xfrm>
            <a:custGeom>
              <a:rect b="b" l="l" r="r" t="t"/>
              <a:pathLst>
                <a:path extrusionOk="0" h="10592" w="2789">
                  <a:moveTo>
                    <a:pt x="1348" y="0"/>
                  </a:moveTo>
                  <a:lnTo>
                    <a:pt x="1" y="10174"/>
                  </a:lnTo>
                  <a:lnTo>
                    <a:pt x="1" y="10313"/>
                  </a:lnTo>
                  <a:lnTo>
                    <a:pt x="94" y="10453"/>
                  </a:lnTo>
                  <a:lnTo>
                    <a:pt x="233" y="10546"/>
                  </a:lnTo>
                  <a:lnTo>
                    <a:pt x="372" y="10592"/>
                  </a:lnTo>
                  <a:lnTo>
                    <a:pt x="1394" y="10592"/>
                  </a:lnTo>
                  <a:lnTo>
                    <a:pt x="2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3"/>
            <p:cNvSpPr/>
            <p:nvPr/>
          </p:nvSpPr>
          <p:spPr>
            <a:xfrm>
              <a:off x="6352875" y="4139675"/>
              <a:ext cx="211400" cy="264800"/>
            </a:xfrm>
            <a:custGeom>
              <a:rect b="b" l="l" r="r" t="t"/>
              <a:pathLst>
                <a:path extrusionOk="0" h="10592" w="8456">
                  <a:moveTo>
                    <a:pt x="1394" y="0"/>
                  </a:moveTo>
                  <a:lnTo>
                    <a:pt x="0" y="10592"/>
                  </a:lnTo>
                  <a:lnTo>
                    <a:pt x="3159" y="10592"/>
                  </a:lnTo>
                  <a:lnTo>
                    <a:pt x="3298" y="10546"/>
                  </a:lnTo>
                  <a:lnTo>
                    <a:pt x="3438" y="10499"/>
                  </a:lnTo>
                  <a:lnTo>
                    <a:pt x="3531" y="10406"/>
                  </a:lnTo>
                  <a:lnTo>
                    <a:pt x="3577" y="10267"/>
                  </a:lnTo>
                  <a:lnTo>
                    <a:pt x="4228" y="5203"/>
                  </a:lnTo>
                  <a:lnTo>
                    <a:pt x="4878" y="10267"/>
                  </a:lnTo>
                  <a:lnTo>
                    <a:pt x="4924" y="10406"/>
                  </a:lnTo>
                  <a:lnTo>
                    <a:pt x="5017" y="10499"/>
                  </a:lnTo>
                  <a:lnTo>
                    <a:pt x="5110" y="10546"/>
                  </a:lnTo>
                  <a:lnTo>
                    <a:pt x="5250" y="10592"/>
                  </a:lnTo>
                  <a:lnTo>
                    <a:pt x="8455" y="10592"/>
                  </a:lnTo>
                  <a:lnTo>
                    <a:pt x="7061" y="0"/>
                  </a:lnTo>
                  <a:lnTo>
                    <a:pt x="5807" y="0"/>
                  </a:lnTo>
                  <a:lnTo>
                    <a:pt x="5946" y="186"/>
                  </a:lnTo>
                  <a:lnTo>
                    <a:pt x="5993" y="372"/>
                  </a:lnTo>
                  <a:lnTo>
                    <a:pt x="6086" y="604"/>
                  </a:lnTo>
                  <a:lnTo>
                    <a:pt x="6086" y="836"/>
                  </a:lnTo>
                  <a:lnTo>
                    <a:pt x="6086" y="1022"/>
                  </a:lnTo>
                  <a:lnTo>
                    <a:pt x="5993" y="1208"/>
                  </a:lnTo>
                  <a:lnTo>
                    <a:pt x="5946" y="1394"/>
                  </a:lnTo>
                  <a:lnTo>
                    <a:pt x="5807" y="1580"/>
                  </a:lnTo>
                  <a:lnTo>
                    <a:pt x="5668" y="1673"/>
                  </a:lnTo>
                  <a:lnTo>
                    <a:pt x="5482" y="1812"/>
                  </a:lnTo>
                  <a:lnTo>
                    <a:pt x="5296" y="1905"/>
                  </a:lnTo>
                  <a:lnTo>
                    <a:pt x="5110" y="1951"/>
                  </a:lnTo>
                  <a:lnTo>
                    <a:pt x="5482" y="2741"/>
                  </a:lnTo>
                  <a:lnTo>
                    <a:pt x="5482" y="2880"/>
                  </a:lnTo>
                  <a:lnTo>
                    <a:pt x="5482" y="3020"/>
                  </a:lnTo>
                  <a:lnTo>
                    <a:pt x="5389" y="3113"/>
                  </a:lnTo>
                  <a:lnTo>
                    <a:pt x="5296" y="3206"/>
                  </a:lnTo>
                  <a:lnTo>
                    <a:pt x="5110" y="3252"/>
                  </a:lnTo>
                  <a:lnTo>
                    <a:pt x="5017" y="3252"/>
                  </a:lnTo>
                  <a:lnTo>
                    <a:pt x="4924" y="3206"/>
                  </a:lnTo>
                  <a:lnTo>
                    <a:pt x="4832" y="3113"/>
                  </a:lnTo>
                  <a:lnTo>
                    <a:pt x="4785" y="3020"/>
                  </a:lnTo>
                  <a:lnTo>
                    <a:pt x="4228" y="1765"/>
                  </a:lnTo>
                  <a:lnTo>
                    <a:pt x="3670" y="3020"/>
                  </a:lnTo>
                  <a:lnTo>
                    <a:pt x="3577" y="3113"/>
                  </a:lnTo>
                  <a:lnTo>
                    <a:pt x="3484" y="3206"/>
                  </a:lnTo>
                  <a:lnTo>
                    <a:pt x="3391" y="3252"/>
                  </a:lnTo>
                  <a:lnTo>
                    <a:pt x="3298" y="3252"/>
                  </a:lnTo>
                  <a:lnTo>
                    <a:pt x="3159" y="3206"/>
                  </a:lnTo>
                  <a:lnTo>
                    <a:pt x="3020" y="3113"/>
                  </a:lnTo>
                  <a:lnTo>
                    <a:pt x="2973" y="3020"/>
                  </a:lnTo>
                  <a:lnTo>
                    <a:pt x="2927" y="2880"/>
                  </a:lnTo>
                  <a:lnTo>
                    <a:pt x="2973" y="2741"/>
                  </a:lnTo>
                  <a:lnTo>
                    <a:pt x="3298" y="1951"/>
                  </a:lnTo>
                  <a:lnTo>
                    <a:pt x="3113" y="1905"/>
                  </a:lnTo>
                  <a:lnTo>
                    <a:pt x="2927" y="1812"/>
                  </a:lnTo>
                  <a:lnTo>
                    <a:pt x="2741" y="1673"/>
                  </a:lnTo>
                  <a:lnTo>
                    <a:pt x="2602" y="1580"/>
                  </a:lnTo>
                  <a:lnTo>
                    <a:pt x="2509" y="1394"/>
                  </a:lnTo>
                  <a:lnTo>
                    <a:pt x="2416" y="1208"/>
                  </a:lnTo>
                  <a:lnTo>
                    <a:pt x="2369" y="1022"/>
                  </a:lnTo>
                  <a:lnTo>
                    <a:pt x="2323" y="836"/>
                  </a:lnTo>
                  <a:lnTo>
                    <a:pt x="2369" y="604"/>
                  </a:lnTo>
                  <a:lnTo>
                    <a:pt x="2416" y="372"/>
                  </a:lnTo>
                  <a:lnTo>
                    <a:pt x="2509" y="186"/>
                  </a:lnTo>
                  <a:lnTo>
                    <a:pt x="2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3"/>
            <p:cNvSpPr/>
            <p:nvPr/>
          </p:nvSpPr>
          <p:spPr>
            <a:xfrm>
              <a:off x="6547975" y="4139675"/>
              <a:ext cx="69725" cy="264800"/>
            </a:xfrm>
            <a:custGeom>
              <a:rect b="b" l="l" r="r" t="t"/>
              <a:pathLst>
                <a:path extrusionOk="0" h="10592" w="2789">
                  <a:moveTo>
                    <a:pt x="1" y="0"/>
                  </a:moveTo>
                  <a:lnTo>
                    <a:pt x="1394" y="10592"/>
                  </a:lnTo>
                  <a:lnTo>
                    <a:pt x="2416" y="10592"/>
                  </a:lnTo>
                  <a:lnTo>
                    <a:pt x="2602" y="10546"/>
                  </a:lnTo>
                  <a:lnTo>
                    <a:pt x="2695" y="10453"/>
                  </a:lnTo>
                  <a:lnTo>
                    <a:pt x="2788" y="10313"/>
                  </a:lnTo>
                  <a:lnTo>
                    <a:pt x="2788" y="10174"/>
                  </a:lnTo>
                  <a:lnTo>
                    <a:pt x="14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03"/>
            <p:cNvSpPr/>
            <p:nvPr/>
          </p:nvSpPr>
          <p:spPr>
            <a:xfrm>
              <a:off x="6333125" y="4083925"/>
              <a:ext cx="249725" cy="36025"/>
            </a:xfrm>
            <a:custGeom>
              <a:rect b="b" l="l" r="r" t="t"/>
              <a:pathLst>
                <a:path extrusionOk="0" h="1441" w="9989">
                  <a:moveTo>
                    <a:pt x="372" y="0"/>
                  </a:moveTo>
                  <a:lnTo>
                    <a:pt x="233" y="47"/>
                  </a:lnTo>
                  <a:lnTo>
                    <a:pt x="140" y="140"/>
                  </a:lnTo>
                  <a:lnTo>
                    <a:pt x="47" y="233"/>
                  </a:lnTo>
                  <a:lnTo>
                    <a:pt x="0" y="372"/>
                  </a:lnTo>
                  <a:lnTo>
                    <a:pt x="0" y="1440"/>
                  </a:lnTo>
                  <a:lnTo>
                    <a:pt x="9988" y="1440"/>
                  </a:lnTo>
                  <a:lnTo>
                    <a:pt x="9988" y="372"/>
                  </a:lnTo>
                  <a:lnTo>
                    <a:pt x="9942" y="233"/>
                  </a:lnTo>
                  <a:lnTo>
                    <a:pt x="9895" y="140"/>
                  </a:lnTo>
                  <a:lnTo>
                    <a:pt x="9756" y="47"/>
                  </a:lnTo>
                  <a:lnTo>
                    <a:pt x="96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103"/>
          <p:cNvGrpSpPr/>
          <p:nvPr/>
        </p:nvGrpSpPr>
        <p:grpSpPr>
          <a:xfrm>
            <a:off x="7804431" y="3932675"/>
            <a:ext cx="320575" cy="318250"/>
            <a:chOff x="7055500" y="4085075"/>
            <a:chExt cx="320575" cy="318250"/>
          </a:xfrm>
        </p:grpSpPr>
        <p:sp>
          <p:nvSpPr>
            <p:cNvPr id="1450" name="Google Shape;1450;p103"/>
            <p:cNvSpPr/>
            <p:nvPr/>
          </p:nvSpPr>
          <p:spPr>
            <a:xfrm>
              <a:off x="7144950" y="4159400"/>
              <a:ext cx="42975" cy="29075"/>
            </a:xfrm>
            <a:custGeom>
              <a:rect b="b" l="l" r="r" t="t"/>
              <a:pathLst>
                <a:path extrusionOk="0" h="1163" w="1719">
                  <a:moveTo>
                    <a:pt x="1487" y="1"/>
                  </a:moveTo>
                  <a:lnTo>
                    <a:pt x="0" y="651"/>
                  </a:lnTo>
                  <a:lnTo>
                    <a:pt x="279" y="1162"/>
                  </a:lnTo>
                  <a:lnTo>
                    <a:pt x="1719" y="512"/>
                  </a:lnTo>
                  <a:lnTo>
                    <a:pt x="14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3"/>
            <p:cNvSpPr/>
            <p:nvPr/>
          </p:nvSpPr>
          <p:spPr>
            <a:xfrm>
              <a:off x="7129850" y="4129225"/>
              <a:ext cx="42975" cy="30200"/>
            </a:xfrm>
            <a:custGeom>
              <a:rect b="b" l="l" r="r" t="t"/>
              <a:pathLst>
                <a:path extrusionOk="0" h="1208" w="1719">
                  <a:moveTo>
                    <a:pt x="1440" y="0"/>
                  </a:moveTo>
                  <a:lnTo>
                    <a:pt x="0" y="650"/>
                  </a:lnTo>
                  <a:lnTo>
                    <a:pt x="279" y="1208"/>
                  </a:lnTo>
                  <a:lnTo>
                    <a:pt x="1719" y="557"/>
                  </a:lnTo>
                  <a:lnTo>
                    <a:pt x="14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03"/>
            <p:cNvSpPr/>
            <p:nvPr/>
          </p:nvSpPr>
          <p:spPr>
            <a:xfrm>
              <a:off x="7111250" y="4085075"/>
              <a:ext cx="46500" cy="44150"/>
            </a:xfrm>
            <a:custGeom>
              <a:rect b="b" l="l" r="r" t="t"/>
              <a:pathLst>
                <a:path extrusionOk="0" h="1766" w="1860">
                  <a:moveTo>
                    <a:pt x="651" y="1"/>
                  </a:moveTo>
                  <a:lnTo>
                    <a:pt x="465" y="47"/>
                  </a:lnTo>
                  <a:lnTo>
                    <a:pt x="326" y="140"/>
                  </a:lnTo>
                  <a:lnTo>
                    <a:pt x="233" y="233"/>
                  </a:lnTo>
                  <a:lnTo>
                    <a:pt x="140" y="372"/>
                  </a:lnTo>
                  <a:lnTo>
                    <a:pt x="47" y="512"/>
                  </a:lnTo>
                  <a:lnTo>
                    <a:pt x="1" y="651"/>
                  </a:lnTo>
                  <a:lnTo>
                    <a:pt x="1" y="790"/>
                  </a:lnTo>
                  <a:lnTo>
                    <a:pt x="1" y="976"/>
                  </a:lnTo>
                  <a:lnTo>
                    <a:pt x="94" y="1116"/>
                  </a:lnTo>
                  <a:lnTo>
                    <a:pt x="419" y="1766"/>
                  </a:lnTo>
                  <a:lnTo>
                    <a:pt x="1859" y="1116"/>
                  </a:lnTo>
                  <a:lnTo>
                    <a:pt x="1534" y="465"/>
                  </a:lnTo>
                  <a:lnTo>
                    <a:pt x="1441" y="326"/>
                  </a:lnTo>
                  <a:lnTo>
                    <a:pt x="1348" y="233"/>
                  </a:lnTo>
                  <a:lnTo>
                    <a:pt x="1209" y="94"/>
                  </a:lnTo>
                  <a:lnTo>
                    <a:pt x="1069" y="47"/>
                  </a:lnTo>
                  <a:lnTo>
                    <a:pt x="9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3"/>
            <p:cNvSpPr/>
            <p:nvPr/>
          </p:nvSpPr>
          <p:spPr>
            <a:xfrm>
              <a:off x="7160025" y="4189600"/>
              <a:ext cx="45325" cy="60425"/>
            </a:xfrm>
            <a:custGeom>
              <a:rect b="b" l="l" r="r" t="t"/>
              <a:pathLst>
                <a:path extrusionOk="0" h="2417" w="1813">
                  <a:moveTo>
                    <a:pt x="1488" y="1"/>
                  </a:moveTo>
                  <a:lnTo>
                    <a:pt x="1" y="651"/>
                  </a:lnTo>
                  <a:lnTo>
                    <a:pt x="884" y="2416"/>
                  </a:lnTo>
                  <a:lnTo>
                    <a:pt x="1813" y="605"/>
                  </a:lnTo>
                  <a:lnTo>
                    <a:pt x="14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03"/>
            <p:cNvSpPr/>
            <p:nvPr/>
          </p:nvSpPr>
          <p:spPr>
            <a:xfrm>
              <a:off x="7226225" y="4290650"/>
              <a:ext cx="149850" cy="112675"/>
            </a:xfrm>
            <a:custGeom>
              <a:rect b="b" l="l" r="r" t="t"/>
              <a:pathLst>
                <a:path extrusionOk="0" h="4507" w="5994">
                  <a:moveTo>
                    <a:pt x="930" y="0"/>
                  </a:moveTo>
                  <a:lnTo>
                    <a:pt x="1" y="1812"/>
                  </a:lnTo>
                  <a:lnTo>
                    <a:pt x="837" y="3438"/>
                  </a:lnTo>
                  <a:lnTo>
                    <a:pt x="930" y="3670"/>
                  </a:lnTo>
                  <a:lnTo>
                    <a:pt x="1116" y="3903"/>
                  </a:lnTo>
                  <a:lnTo>
                    <a:pt x="1302" y="4088"/>
                  </a:lnTo>
                  <a:lnTo>
                    <a:pt x="1488" y="4228"/>
                  </a:lnTo>
                  <a:lnTo>
                    <a:pt x="1720" y="4367"/>
                  </a:lnTo>
                  <a:lnTo>
                    <a:pt x="1999" y="4460"/>
                  </a:lnTo>
                  <a:lnTo>
                    <a:pt x="2231" y="4507"/>
                  </a:lnTo>
                  <a:lnTo>
                    <a:pt x="5297" y="4507"/>
                  </a:lnTo>
                  <a:lnTo>
                    <a:pt x="5483" y="4414"/>
                  </a:lnTo>
                  <a:lnTo>
                    <a:pt x="5576" y="4228"/>
                  </a:lnTo>
                  <a:lnTo>
                    <a:pt x="5669" y="4042"/>
                  </a:lnTo>
                  <a:lnTo>
                    <a:pt x="5947" y="2648"/>
                  </a:lnTo>
                  <a:lnTo>
                    <a:pt x="5994" y="2509"/>
                  </a:lnTo>
                  <a:lnTo>
                    <a:pt x="5947" y="2370"/>
                  </a:lnTo>
                  <a:lnTo>
                    <a:pt x="5854" y="2137"/>
                  </a:lnTo>
                  <a:lnTo>
                    <a:pt x="5622" y="1998"/>
                  </a:lnTo>
                  <a:lnTo>
                    <a:pt x="5529" y="1951"/>
                  </a:lnTo>
                  <a:lnTo>
                    <a:pt x="5390" y="1905"/>
                  </a:lnTo>
                  <a:lnTo>
                    <a:pt x="2091" y="1905"/>
                  </a:lnTo>
                  <a:lnTo>
                    <a:pt x="1952" y="1812"/>
                  </a:lnTo>
                  <a:lnTo>
                    <a:pt x="1813" y="1719"/>
                  </a:lnTo>
                  <a:lnTo>
                    <a:pt x="1720" y="1580"/>
                  </a:lnTo>
                  <a:lnTo>
                    <a:pt x="9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03"/>
            <p:cNvSpPr/>
            <p:nvPr/>
          </p:nvSpPr>
          <p:spPr>
            <a:xfrm>
              <a:off x="7242500" y="4159400"/>
              <a:ext cx="44150" cy="29075"/>
            </a:xfrm>
            <a:custGeom>
              <a:rect b="b" l="l" r="r" t="t"/>
              <a:pathLst>
                <a:path extrusionOk="0" h="1163" w="1766">
                  <a:moveTo>
                    <a:pt x="279" y="1"/>
                  </a:moveTo>
                  <a:lnTo>
                    <a:pt x="0" y="512"/>
                  </a:lnTo>
                  <a:lnTo>
                    <a:pt x="1487" y="1162"/>
                  </a:lnTo>
                  <a:lnTo>
                    <a:pt x="1766" y="651"/>
                  </a:lnTo>
                  <a:lnTo>
                    <a:pt x="2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03"/>
            <p:cNvSpPr/>
            <p:nvPr/>
          </p:nvSpPr>
          <p:spPr>
            <a:xfrm>
              <a:off x="7257600" y="4129225"/>
              <a:ext cx="44150" cy="30200"/>
            </a:xfrm>
            <a:custGeom>
              <a:rect b="b" l="l" r="r" t="t"/>
              <a:pathLst>
                <a:path extrusionOk="0" h="1208" w="1766">
                  <a:moveTo>
                    <a:pt x="279" y="0"/>
                  </a:moveTo>
                  <a:lnTo>
                    <a:pt x="0" y="557"/>
                  </a:lnTo>
                  <a:lnTo>
                    <a:pt x="1487" y="1208"/>
                  </a:lnTo>
                  <a:lnTo>
                    <a:pt x="1766" y="650"/>
                  </a:lnTo>
                  <a:lnTo>
                    <a:pt x="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3"/>
            <p:cNvSpPr/>
            <p:nvPr/>
          </p:nvSpPr>
          <p:spPr>
            <a:xfrm>
              <a:off x="7055500" y="4189600"/>
              <a:ext cx="216050" cy="213725"/>
            </a:xfrm>
            <a:custGeom>
              <a:rect b="b" l="l" r="r" t="t"/>
              <a:pathLst>
                <a:path extrusionOk="0" h="8549" w="8642">
                  <a:moveTo>
                    <a:pt x="7155" y="1"/>
                  </a:moveTo>
                  <a:lnTo>
                    <a:pt x="4275" y="5622"/>
                  </a:lnTo>
                  <a:lnTo>
                    <a:pt x="4182" y="5761"/>
                  </a:lnTo>
                  <a:lnTo>
                    <a:pt x="4043" y="5854"/>
                  </a:lnTo>
                  <a:lnTo>
                    <a:pt x="3903" y="5947"/>
                  </a:lnTo>
                  <a:lnTo>
                    <a:pt x="605" y="5947"/>
                  </a:lnTo>
                  <a:lnTo>
                    <a:pt x="465" y="5993"/>
                  </a:lnTo>
                  <a:lnTo>
                    <a:pt x="326" y="6040"/>
                  </a:lnTo>
                  <a:lnTo>
                    <a:pt x="140" y="6179"/>
                  </a:lnTo>
                  <a:lnTo>
                    <a:pt x="1" y="6412"/>
                  </a:lnTo>
                  <a:lnTo>
                    <a:pt x="1" y="6551"/>
                  </a:lnTo>
                  <a:lnTo>
                    <a:pt x="1" y="6690"/>
                  </a:lnTo>
                  <a:lnTo>
                    <a:pt x="326" y="8084"/>
                  </a:lnTo>
                  <a:lnTo>
                    <a:pt x="373" y="8270"/>
                  </a:lnTo>
                  <a:lnTo>
                    <a:pt x="512" y="8456"/>
                  </a:lnTo>
                  <a:lnTo>
                    <a:pt x="698" y="8549"/>
                  </a:lnTo>
                  <a:lnTo>
                    <a:pt x="3717" y="8549"/>
                  </a:lnTo>
                  <a:lnTo>
                    <a:pt x="3996" y="8502"/>
                  </a:lnTo>
                  <a:lnTo>
                    <a:pt x="4228" y="8409"/>
                  </a:lnTo>
                  <a:lnTo>
                    <a:pt x="4461" y="8270"/>
                  </a:lnTo>
                  <a:lnTo>
                    <a:pt x="4693" y="8130"/>
                  </a:lnTo>
                  <a:lnTo>
                    <a:pt x="4879" y="7945"/>
                  </a:lnTo>
                  <a:lnTo>
                    <a:pt x="5018" y="7712"/>
                  </a:lnTo>
                  <a:lnTo>
                    <a:pt x="5158" y="7480"/>
                  </a:lnTo>
                  <a:lnTo>
                    <a:pt x="8642" y="651"/>
                  </a:lnTo>
                  <a:lnTo>
                    <a:pt x="71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3"/>
            <p:cNvSpPr/>
            <p:nvPr/>
          </p:nvSpPr>
          <p:spPr>
            <a:xfrm>
              <a:off x="7273850" y="4085075"/>
              <a:ext cx="46475" cy="44150"/>
            </a:xfrm>
            <a:custGeom>
              <a:rect b="b" l="l" r="r" t="t"/>
              <a:pathLst>
                <a:path extrusionOk="0" h="1766" w="1859">
                  <a:moveTo>
                    <a:pt x="883" y="1"/>
                  </a:moveTo>
                  <a:lnTo>
                    <a:pt x="744" y="47"/>
                  </a:lnTo>
                  <a:lnTo>
                    <a:pt x="605" y="94"/>
                  </a:lnTo>
                  <a:lnTo>
                    <a:pt x="512" y="233"/>
                  </a:lnTo>
                  <a:lnTo>
                    <a:pt x="372" y="326"/>
                  </a:lnTo>
                  <a:lnTo>
                    <a:pt x="326" y="465"/>
                  </a:lnTo>
                  <a:lnTo>
                    <a:pt x="1" y="1116"/>
                  </a:lnTo>
                  <a:lnTo>
                    <a:pt x="1441" y="1766"/>
                  </a:lnTo>
                  <a:lnTo>
                    <a:pt x="1766" y="1116"/>
                  </a:lnTo>
                  <a:lnTo>
                    <a:pt x="1812" y="976"/>
                  </a:lnTo>
                  <a:lnTo>
                    <a:pt x="1859" y="790"/>
                  </a:lnTo>
                  <a:lnTo>
                    <a:pt x="1812" y="651"/>
                  </a:lnTo>
                  <a:lnTo>
                    <a:pt x="1766" y="512"/>
                  </a:lnTo>
                  <a:lnTo>
                    <a:pt x="1719" y="372"/>
                  </a:lnTo>
                  <a:lnTo>
                    <a:pt x="1627" y="233"/>
                  </a:lnTo>
                  <a:lnTo>
                    <a:pt x="1487" y="140"/>
                  </a:lnTo>
                  <a:lnTo>
                    <a:pt x="1348" y="47"/>
                  </a:lnTo>
                  <a:lnTo>
                    <a:pt x="1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3"/>
            <p:cNvSpPr/>
            <p:nvPr/>
          </p:nvSpPr>
          <p:spPr>
            <a:xfrm>
              <a:off x="7279650" y="4259300"/>
              <a:ext cx="76675" cy="39500"/>
            </a:xfrm>
            <a:custGeom>
              <a:rect b="b" l="l" r="r" t="t"/>
              <a:pathLst>
                <a:path extrusionOk="0" h="1580" w="3067">
                  <a:moveTo>
                    <a:pt x="233" y="0"/>
                  </a:moveTo>
                  <a:lnTo>
                    <a:pt x="94" y="93"/>
                  </a:lnTo>
                  <a:lnTo>
                    <a:pt x="1" y="232"/>
                  </a:lnTo>
                  <a:lnTo>
                    <a:pt x="1" y="372"/>
                  </a:lnTo>
                  <a:lnTo>
                    <a:pt x="1" y="1208"/>
                  </a:lnTo>
                  <a:lnTo>
                    <a:pt x="1" y="1347"/>
                  </a:lnTo>
                  <a:lnTo>
                    <a:pt x="94" y="1487"/>
                  </a:lnTo>
                  <a:lnTo>
                    <a:pt x="233" y="1580"/>
                  </a:lnTo>
                  <a:lnTo>
                    <a:pt x="2881" y="1580"/>
                  </a:lnTo>
                  <a:lnTo>
                    <a:pt x="2974" y="1487"/>
                  </a:lnTo>
                  <a:lnTo>
                    <a:pt x="3067" y="1347"/>
                  </a:lnTo>
                  <a:lnTo>
                    <a:pt x="3067" y="1208"/>
                  </a:lnTo>
                  <a:lnTo>
                    <a:pt x="3067" y="372"/>
                  </a:lnTo>
                  <a:lnTo>
                    <a:pt x="3067" y="232"/>
                  </a:lnTo>
                  <a:lnTo>
                    <a:pt x="2974" y="93"/>
                  </a:lnTo>
                  <a:lnTo>
                    <a:pt x="28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0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465" name="Google Shape;1465;p104"/>
          <p:cNvSpPr txBox="1"/>
          <p:nvPr/>
        </p:nvSpPr>
        <p:spPr>
          <a:xfrm>
            <a:off x="713225" y="1011925"/>
            <a:ext cx="7717500" cy="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Medium"/>
                <a:ea typeface="Montserrat Medium"/>
                <a:cs typeface="Montserrat Medium"/>
                <a:sym typeface="Montserrat Medium"/>
              </a:rPr>
              <a:t>Here’s an assortment of alternative resource whose style fits that of this template:</a:t>
            </a:r>
            <a:endParaRPr>
              <a:solidFill>
                <a:schemeClr val="lt1"/>
              </a:solidFill>
              <a:latin typeface="Montserrat Medium"/>
              <a:ea typeface="Montserrat Medium"/>
              <a:cs typeface="Montserrat Medium"/>
              <a:sym typeface="Montserrat Medium"/>
            </a:endParaRPr>
          </a:p>
          <a:p>
            <a:pPr indent="-226059" lvl="0" marL="274320" rtl="0" algn="l">
              <a:spcBef>
                <a:spcPts val="1000"/>
              </a:spcBef>
              <a:spcAft>
                <a:spcPts val="0"/>
              </a:spcAft>
              <a:buClr>
                <a:schemeClr val="dk1"/>
              </a:buClr>
              <a:buSzPts val="1400"/>
              <a:buFont typeface="Montserrat Medium"/>
              <a:buChar char="●"/>
            </a:pPr>
            <a:r>
              <a:rPr lang="en" u="sng">
                <a:solidFill>
                  <a:schemeClr val="lt1"/>
                </a:solidFill>
                <a:latin typeface="Montserrat Medium"/>
                <a:ea typeface="Montserrat Medium"/>
                <a:cs typeface="Montserrat Medium"/>
                <a:sym typeface="Montserrat Medium"/>
                <a:hlinkClick r:id="rId3">
                  <a:extLst>
                    <a:ext uri="{A12FA001-AC4F-418D-AE19-62706E023703}">
                      <ahyp:hlinkClr val="tx"/>
                    </a:ext>
                  </a:extLst>
                </a:hlinkClick>
              </a:rPr>
              <a:t>Hand drawn sport elements</a:t>
            </a:r>
            <a:endParaRPr>
              <a:solidFill>
                <a:schemeClr val="lt1"/>
              </a:solidFill>
              <a:latin typeface="Montserrat Medium"/>
              <a:ea typeface="Montserrat Medium"/>
              <a:cs typeface="Montserrat Medium"/>
              <a:sym typeface="Montserrat Medium"/>
            </a:endParaRPr>
          </a:p>
        </p:txBody>
      </p:sp>
      <p:grpSp>
        <p:nvGrpSpPr>
          <p:cNvPr id="1466" name="Google Shape;1466;p104"/>
          <p:cNvGrpSpPr/>
          <p:nvPr/>
        </p:nvGrpSpPr>
        <p:grpSpPr>
          <a:xfrm>
            <a:off x="1181437" y="2337989"/>
            <a:ext cx="728219" cy="1123739"/>
            <a:chOff x="1215050" y="2564150"/>
            <a:chExt cx="889700" cy="1372925"/>
          </a:xfrm>
        </p:grpSpPr>
        <p:sp>
          <p:nvSpPr>
            <p:cNvPr id="1467" name="Google Shape;1467;p104"/>
            <p:cNvSpPr/>
            <p:nvPr/>
          </p:nvSpPr>
          <p:spPr>
            <a:xfrm>
              <a:off x="1617750" y="3539975"/>
              <a:ext cx="282850" cy="374600"/>
            </a:xfrm>
            <a:custGeom>
              <a:rect b="b" l="l" r="r" t="t"/>
              <a:pathLst>
                <a:path extrusionOk="0" h="14984" w="11314">
                  <a:moveTo>
                    <a:pt x="10189" y="10938"/>
                  </a:moveTo>
                  <a:lnTo>
                    <a:pt x="10339" y="11088"/>
                  </a:lnTo>
                  <a:lnTo>
                    <a:pt x="10264" y="11238"/>
                  </a:lnTo>
                  <a:lnTo>
                    <a:pt x="10114" y="11538"/>
                  </a:lnTo>
                  <a:lnTo>
                    <a:pt x="9890" y="11837"/>
                  </a:lnTo>
                  <a:lnTo>
                    <a:pt x="9590" y="12137"/>
                  </a:lnTo>
                  <a:lnTo>
                    <a:pt x="9290" y="12362"/>
                  </a:lnTo>
                  <a:lnTo>
                    <a:pt x="8616" y="12736"/>
                  </a:lnTo>
                  <a:lnTo>
                    <a:pt x="7867" y="12886"/>
                  </a:lnTo>
                  <a:lnTo>
                    <a:pt x="7792" y="12886"/>
                  </a:lnTo>
                  <a:lnTo>
                    <a:pt x="7717" y="12811"/>
                  </a:lnTo>
                  <a:lnTo>
                    <a:pt x="7717" y="12661"/>
                  </a:lnTo>
                  <a:lnTo>
                    <a:pt x="7792" y="12587"/>
                  </a:lnTo>
                  <a:lnTo>
                    <a:pt x="8466" y="12437"/>
                  </a:lnTo>
                  <a:lnTo>
                    <a:pt x="9065" y="12062"/>
                  </a:lnTo>
                  <a:lnTo>
                    <a:pt x="9590" y="11613"/>
                  </a:lnTo>
                  <a:lnTo>
                    <a:pt x="9964" y="11013"/>
                  </a:lnTo>
                  <a:lnTo>
                    <a:pt x="10114" y="10938"/>
                  </a:lnTo>
                  <a:close/>
                  <a:moveTo>
                    <a:pt x="9890" y="12287"/>
                  </a:moveTo>
                  <a:lnTo>
                    <a:pt x="9964" y="12362"/>
                  </a:lnTo>
                  <a:lnTo>
                    <a:pt x="9964" y="12437"/>
                  </a:lnTo>
                  <a:lnTo>
                    <a:pt x="9964" y="12811"/>
                  </a:lnTo>
                  <a:lnTo>
                    <a:pt x="9740" y="13186"/>
                  </a:lnTo>
                  <a:lnTo>
                    <a:pt x="9515" y="13561"/>
                  </a:lnTo>
                  <a:lnTo>
                    <a:pt x="9140" y="13785"/>
                  </a:lnTo>
                  <a:lnTo>
                    <a:pt x="8766" y="14010"/>
                  </a:lnTo>
                  <a:lnTo>
                    <a:pt x="8391" y="14085"/>
                  </a:lnTo>
                  <a:lnTo>
                    <a:pt x="7942" y="14160"/>
                  </a:lnTo>
                  <a:lnTo>
                    <a:pt x="7567" y="14085"/>
                  </a:lnTo>
                  <a:lnTo>
                    <a:pt x="7492" y="14010"/>
                  </a:lnTo>
                  <a:lnTo>
                    <a:pt x="7492" y="13935"/>
                  </a:lnTo>
                  <a:lnTo>
                    <a:pt x="7492" y="13860"/>
                  </a:lnTo>
                  <a:lnTo>
                    <a:pt x="7642" y="13860"/>
                  </a:lnTo>
                  <a:lnTo>
                    <a:pt x="8017" y="13935"/>
                  </a:lnTo>
                  <a:lnTo>
                    <a:pt x="8316" y="13860"/>
                  </a:lnTo>
                  <a:lnTo>
                    <a:pt x="8691" y="13710"/>
                  </a:lnTo>
                  <a:lnTo>
                    <a:pt x="8991" y="13561"/>
                  </a:lnTo>
                  <a:lnTo>
                    <a:pt x="9215" y="13336"/>
                  </a:lnTo>
                  <a:lnTo>
                    <a:pt x="9440" y="13036"/>
                  </a:lnTo>
                  <a:lnTo>
                    <a:pt x="9590" y="12736"/>
                  </a:lnTo>
                  <a:lnTo>
                    <a:pt x="9740" y="12362"/>
                  </a:lnTo>
                  <a:lnTo>
                    <a:pt x="9740" y="12287"/>
                  </a:lnTo>
                  <a:close/>
                  <a:moveTo>
                    <a:pt x="7867" y="0"/>
                  </a:moveTo>
                  <a:lnTo>
                    <a:pt x="6518" y="75"/>
                  </a:lnTo>
                  <a:lnTo>
                    <a:pt x="5170" y="225"/>
                  </a:lnTo>
                  <a:lnTo>
                    <a:pt x="3821" y="525"/>
                  </a:lnTo>
                  <a:lnTo>
                    <a:pt x="2547" y="899"/>
                  </a:lnTo>
                  <a:lnTo>
                    <a:pt x="1199" y="1424"/>
                  </a:lnTo>
                  <a:lnTo>
                    <a:pt x="0" y="2023"/>
                  </a:lnTo>
                  <a:lnTo>
                    <a:pt x="225" y="2248"/>
                  </a:lnTo>
                  <a:lnTo>
                    <a:pt x="1124" y="2997"/>
                  </a:lnTo>
                  <a:lnTo>
                    <a:pt x="1873" y="3896"/>
                  </a:lnTo>
                  <a:lnTo>
                    <a:pt x="2547" y="4870"/>
                  </a:lnTo>
                  <a:lnTo>
                    <a:pt x="2772" y="5319"/>
                  </a:lnTo>
                  <a:lnTo>
                    <a:pt x="2997" y="5844"/>
                  </a:lnTo>
                  <a:lnTo>
                    <a:pt x="3222" y="6368"/>
                  </a:lnTo>
                  <a:lnTo>
                    <a:pt x="3372" y="6968"/>
                  </a:lnTo>
                  <a:lnTo>
                    <a:pt x="3446" y="7492"/>
                  </a:lnTo>
                  <a:lnTo>
                    <a:pt x="3446" y="8091"/>
                  </a:lnTo>
                  <a:lnTo>
                    <a:pt x="3372" y="8616"/>
                  </a:lnTo>
                  <a:lnTo>
                    <a:pt x="3297" y="9215"/>
                  </a:lnTo>
                  <a:lnTo>
                    <a:pt x="3147" y="9740"/>
                  </a:lnTo>
                  <a:lnTo>
                    <a:pt x="2847" y="10339"/>
                  </a:lnTo>
                  <a:lnTo>
                    <a:pt x="2772" y="10414"/>
                  </a:lnTo>
                  <a:lnTo>
                    <a:pt x="2697" y="11463"/>
                  </a:lnTo>
                  <a:lnTo>
                    <a:pt x="2772" y="11912"/>
                  </a:lnTo>
                  <a:lnTo>
                    <a:pt x="2847" y="12437"/>
                  </a:lnTo>
                  <a:lnTo>
                    <a:pt x="2922" y="12886"/>
                  </a:lnTo>
                  <a:lnTo>
                    <a:pt x="3147" y="13336"/>
                  </a:lnTo>
                  <a:lnTo>
                    <a:pt x="3446" y="13785"/>
                  </a:lnTo>
                  <a:lnTo>
                    <a:pt x="3821" y="14160"/>
                  </a:lnTo>
                  <a:lnTo>
                    <a:pt x="4196" y="14460"/>
                  </a:lnTo>
                  <a:lnTo>
                    <a:pt x="4645" y="14684"/>
                  </a:lnTo>
                  <a:lnTo>
                    <a:pt x="5170" y="14834"/>
                  </a:lnTo>
                  <a:lnTo>
                    <a:pt x="5619" y="14909"/>
                  </a:lnTo>
                  <a:lnTo>
                    <a:pt x="6144" y="14984"/>
                  </a:lnTo>
                  <a:lnTo>
                    <a:pt x="6668" y="14984"/>
                  </a:lnTo>
                  <a:lnTo>
                    <a:pt x="7642" y="14909"/>
                  </a:lnTo>
                  <a:lnTo>
                    <a:pt x="8166" y="14759"/>
                  </a:lnTo>
                  <a:lnTo>
                    <a:pt x="8691" y="14609"/>
                  </a:lnTo>
                  <a:lnTo>
                    <a:pt x="9290" y="14385"/>
                  </a:lnTo>
                  <a:lnTo>
                    <a:pt x="9815" y="14160"/>
                  </a:lnTo>
                  <a:lnTo>
                    <a:pt x="10264" y="13785"/>
                  </a:lnTo>
                  <a:lnTo>
                    <a:pt x="10639" y="13411"/>
                  </a:lnTo>
                  <a:lnTo>
                    <a:pt x="10938" y="12886"/>
                  </a:lnTo>
                  <a:lnTo>
                    <a:pt x="11163" y="12362"/>
                  </a:lnTo>
                  <a:lnTo>
                    <a:pt x="11313" y="11837"/>
                  </a:lnTo>
                  <a:lnTo>
                    <a:pt x="11238" y="11313"/>
                  </a:lnTo>
                  <a:lnTo>
                    <a:pt x="11163" y="10863"/>
                  </a:lnTo>
                  <a:lnTo>
                    <a:pt x="11013" y="10489"/>
                  </a:lnTo>
                  <a:lnTo>
                    <a:pt x="10789" y="10114"/>
                  </a:lnTo>
                  <a:lnTo>
                    <a:pt x="10489" y="9740"/>
                  </a:lnTo>
                  <a:lnTo>
                    <a:pt x="10114" y="9440"/>
                  </a:lnTo>
                  <a:lnTo>
                    <a:pt x="9665" y="9215"/>
                  </a:lnTo>
                  <a:lnTo>
                    <a:pt x="9515" y="9065"/>
                  </a:lnTo>
                  <a:lnTo>
                    <a:pt x="9515" y="8916"/>
                  </a:lnTo>
                  <a:lnTo>
                    <a:pt x="9515" y="8766"/>
                  </a:lnTo>
                  <a:lnTo>
                    <a:pt x="9590" y="8691"/>
                  </a:lnTo>
                  <a:lnTo>
                    <a:pt x="9290" y="7492"/>
                  </a:lnTo>
                  <a:lnTo>
                    <a:pt x="9140" y="6368"/>
                  </a:lnTo>
                  <a:lnTo>
                    <a:pt x="9140" y="5244"/>
                  </a:lnTo>
                  <a:lnTo>
                    <a:pt x="9290" y="4121"/>
                  </a:lnTo>
                  <a:lnTo>
                    <a:pt x="9515" y="3072"/>
                  </a:lnTo>
                  <a:lnTo>
                    <a:pt x="9890" y="2098"/>
                  </a:lnTo>
                  <a:lnTo>
                    <a:pt x="10414" y="1124"/>
                  </a:lnTo>
                  <a:lnTo>
                    <a:pt x="10938" y="150"/>
                  </a:lnTo>
                  <a:lnTo>
                    <a:pt x="10789" y="225"/>
                  </a:lnTo>
                  <a:lnTo>
                    <a:pt x="10639" y="225"/>
                  </a:lnTo>
                  <a:lnTo>
                    <a:pt x="9215" y="75"/>
                  </a:lnTo>
                  <a:lnTo>
                    <a:pt x="7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4"/>
            <p:cNvSpPr/>
            <p:nvPr/>
          </p:nvSpPr>
          <p:spPr>
            <a:xfrm>
              <a:off x="1233775" y="2586625"/>
              <a:ext cx="850375" cy="996450"/>
            </a:xfrm>
            <a:custGeom>
              <a:rect b="b" l="l" r="r" t="t"/>
              <a:pathLst>
                <a:path extrusionOk="0" h="39858" w="34015">
                  <a:moveTo>
                    <a:pt x="4721" y="8841"/>
                  </a:moveTo>
                  <a:lnTo>
                    <a:pt x="4796" y="8915"/>
                  </a:lnTo>
                  <a:lnTo>
                    <a:pt x="4870" y="8990"/>
                  </a:lnTo>
                  <a:lnTo>
                    <a:pt x="4870" y="9065"/>
                  </a:lnTo>
                  <a:lnTo>
                    <a:pt x="4721" y="9515"/>
                  </a:lnTo>
                  <a:lnTo>
                    <a:pt x="4496" y="9889"/>
                  </a:lnTo>
                  <a:lnTo>
                    <a:pt x="3971" y="10564"/>
                  </a:lnTo>
                  <a:lnTo>
                    <a:pt x="2773" y="12212"/>
                  </a:lnTo>
                  <a:lnTo>
                    <a:pt x="2698" y="12287"/>
                  </a:lnTo>
                  <a:lnTo>
                    <a:pt x="2623" y="12287"/>
                  </a:lnTo>
                  <a:lnTo>
                    <a:pt x="2548" y="12212"/>
                  </a:lnTo>
                  <a:lnTo>
                    <a:pt x="2548" y="12062"/>
                  </a:lnTo>
                  <a:lnTo>
                    <a:pt x="3597" y="10414"/>
                  </a:lnTo>
                  <a:lnTo>
                    <a:pt x="4046" y="9590"/>
                  </a:lnTo>
                  <a:lnTo>
                    <a:pt x="4346" y="9215"/>
                  </a:lnTo>
                  <a:lnTo>
                    <a:pt x="4646" y="8915"/>
                  </a:lnTo>
                  <a:lnTo>
                    <a:pt x="4721" y="8841"/>
                  </a:lnTo>
                  <a:close/>
                  <a:moveTo>
                    <a:pt x="15434" y="11538"/>
                  </a:moveTo>
                  <a:lnTo>
                    <a:pt x="15509" y="11613"/>
                  </a:lnTo>
                  <a:lnTo>
                    <a:pt x="15509" y="11687"/>
                  </a:lnTo>
                  <a:lnTo>
                    <a:pt x="15359" y="11912"/>
                  </a:lnTo>
                  <a:lnTo>
                    <a:pt x="15284" y="12137"/>
                  </a:lnTo>
                  <a:lnTo>
                    <a:pt x="15284" y="12437"/>
                  </a:lnTo>
                  <a:lnTo>
                    <a:pt x="15284" y="12661"/>
                  </a:lnTo>
                  <a:lnTo>
                    <a:pt x="15284" y="12736"/>
                  </a:lnTo>
                  <a:lnTo>
                    <a:pt x="15209" y="12811"/>
                  </a:lnTo>
                  <a:lnTo>
                    <a:pt x="15134" y="12811"/>
                  </a:lnTo>
                  <a:lnTo>
                    <a:pt x="15060" y="12736"/>
                  </a:lnTo>
                  <a:lnTo>
                    <a:pt x="14985" y="12437"/>
                  </a:lnTo>
                  <a:lnTo>
                    <a:pt x="15060" y="12137"/>
                  </a:lnTo>
                  <a:lnTo>
                    <a:pt x="15134" y="11837"/>
                  </a:lnTo>
                  <a:lnTo>
                    <a:pt x="15359" y="11613"/>
                  </a:lnTo>
                  <a:lnTo>
                    <a:pt x="15434" y="11538"/>
                  </a:lnTo>
                  <a:close/>
                  <a:moveTo>
                    <a:pt x="2773" y="10414"/>
                  </a:moveTo>
                  <a:lnTo>
                    <a:pt x="2848" y="10489"/>
                  </a:lnTo>
                  <a:lnTo>
                    <a:pt x="2848" y="10639"/>
                  </a:lnTo>
                  <a:lnTo>
                    <a:pt x="2698" y="11013"/>
                  </a:lnTo>
                  <a:lnTo>
                    <a:pt x="2473" y="11388"/>
                  </a:lnTo>
                  <a:lnTo>
                    <a:pt x="2098" y="12137"/>
                  </a:lnTo>
                  <a:lnTo>
                    <a:pt x="1799" y="12961"/>
                  </a:lnTo>
                  <a:lnTo>
                    <a:pt x="1649" y="13785"/>
                  </a:lnTo>
                  <a:lnTo>
                    <a:pt x="1574" y="13935"/>
                  </a:lnTo>
                  <a:lnTo>
                    <a:pt x="1424" y="13935"/>
                  </a:lnTo>
                  <a:lnTo>
                    <a:pt x="1274" y="13860"/>
                  </a:lnTo>
                  <a:lnTo>
                    <a:pt x="1274" y="13710"/>
                  </a:lnTo>
                  <a:lnTo>
                    <a:pt x="1424" y="12886"/>
                  </a:lnTo>
                  <a:lnTo>
                    <a:pt x="1649" y="11987"/>
                  </a:lnTo>
                  <a:lnTo>
                    <a:pt x="2024" y="11163"/>
                  </a:lnTo>
                  <a:lnTo>
                    <a:pt x="2248" y="10788"/>
                  </a:lnTo>
                  <a:lnTo>
                    <a:pt x="2548" y="10414"/>
                  </a:lnTo>
                  <a:close/>
                  <a:moveTo>
                    <a:pt x="14385" y="11687"/>
                  </a:moveTo>
                  <a:lnTo>
                    <a:pt x="14460" y="11762"/>
                  </a:lnTo>
                  <a:lnTo>
                    <a:pt x="14535" y="11837"/>
                  </a:lnTo>
                  <a:lnTo>
                    <a:pt x="14460" y="11987"/>
                  </a:lnTo>
                  <a:lnTo>
                    <a:pt x="14160" y="12512"/>
                  </a:lnTo>
                  <a:lnTo>
                    <a:pt x="14011" y="13036"/>
                  </a:lnTo>
                  <a:lnTo>
                    <a:pt x="14086" y="13635"/>
                  </a:lnTo>
                  <a:lnTo>
                    <a:pt x="14160" y="13860"/>
                  </a:lnTo>
                  <a:lnTo>
                    <a:pt x="14310" y="14160"/>
                  </a:lnTo>
                  <a:lnTo>
                    <a:pt x="14310" y="14310"/>
                  </a:lnTo>
                  <a:lnTo>
                    <a:pt x="14235" y="14385"/>
                  </a:lnTo>
                  <a:lnTo>
                    <a:pt x="14086" y="14385"/>
                  </a:lnTo>
                  <a:lnTo>
                    <a:pt x="13936" y="14310"/>
                  </a:lnTo>
                  <a:lnTo>
                    <a:pt x="13786" y="14010"/>
                  </a:lnTo>
                  <a:lnTo>
                    <a:pt x="13636" y="13710"/>
                  </a:lnTo>
                  <a:lnTo>
                    <a:pt x="13636" y="13336"/>
                  </a:lnTo>
                  <a:lnTo>
                    <a:pt x="13636" y="12961"/>
                  </a:lnTo>
                  <a:lnTo>
                    <a:pt x="13636" y="12661"/>
                  </a:lnTo>
                  <a:lnTo>
                    <a:pt x="13786" y="12287"/>
                  </a:lnTo>
                  <a:lnTo>
                    <a:pt x="13936" y="11987"/>
                  </a:lnTo>
                  <a:lnTo>
                    <a:pt x="14235" y="11762"/>
                  </a:lnTo>
                  <a:lnTo>
                    <a:pt x="14385" y="11687"/>
                  </a:lnTo>
                  <a:close/>
                  <a:moveTo>
                    <a:pt x="32366" y="13336"/>
                  </a:moveTo>
                  <a:lnTo>
                    <a:pt x="32441" y="13411"/>
                  </a:lnTo>
                  <a:lnTo>
                    <a:pt x="32741" y="14160"/>
                  </a:lnTo>
                  <a:lnTo>
                    <a:pt x="33040" y="14984"/>
                  </a:lnTo>
                  <a:lnTo>
                    <a:pt x="33265" y="15808"/>
                  </a:lnTo>
                  <a:lnTo>
                    <a:pt x="33265" y="16258"/>
                  </a:lnTo>
                  <a:lnTo>
                    <a:pt x="33265" y="16632"/>
                  </a:lnTo>
                  <a:lnTo>
                    <a:pt x="33190" y="16707"/>
                  </a:lnTo>
                  <a:lnTo>
                    <a:pt x="33040" y="16782"/>
                  </a:lnTo>
                  <a:lnTo>
                    <a:pt x="32965" y="16707"/>
                  </a:lnTo>
                  <a:lnTo>
                    <a:pt x="32890" y="16632"/>
                  </a:lnTo>
                  <a:lnTo>
                    <a:pt x="32741" y="15808"/>
                  </a:lnTo>
                  <a:lnTo>
                    <a:pt x="32591" y="15059"/>
                  </a:lnTo>
                  <a:lnTo>
                    <a:pt x="32441" y="14235"/>
                  </a:lnTo>
                  <a:lnTo>
                    <a:pt x="32141" y="13486"/>
                  </a:lnTo>
                  <a:lnTo>
                    <a:pt x="32141" y="13411"/>
                  </a:lnTo>
                  <a:lnTo>
                    <a:pt x="32216" y="13336"/>
                  </a:lnTo>
                  <a:close/>
                  <a:moveTo>
                    <a:pt x="31841" y="14385"/>
                  </a:moveTo>
                  <a:lnTo>
                    <a:pt x="31916" y="14460"/>
                  </a:lnTo>
                  <a:lnTo>
                    <a:pt x="32291" y="16258"/>
                  </a:lnTo>
                  <a:lnTo>
                    <a:pt x="32441" y="17232"/>
                  </a:lnTo>
                  <a:lnTo>
                    <a:pt x="32591" y="18131"/>
                  </a:lnTo>
                  <a:lnTo>
                    <a:pt x="32516" y="18280"/>
                  </a:lnTo>
                  <a:lnTo>
                    <a:pt x="32366" y="18355"/>
                  </a:lnTo>
                  <a:lnTo>
                    <a:pt x="32216" y="18280"/>
                  </a:lnTo>
                  <a:lnTo>
                    <a:pt x="32141" y="18205"/>
                  </a:lnTo>
                  <a:lnTo>
                    <a:pt x="31916" y="17306"/>
                  </a:lnTo>
                  <a:lnTo>
                    <a:pt x="31767" y="16332"/>
                  </a:lnTo>
                  <a:lnTo>
                    <a:pt x="31542" y="14534"/>
                  </a:lnTo>
                  <a:lnTo>
                    <a:pt x="31617" y="14385"/>
                  </a:lnTo>
                  <a:close/>
                  <a:moveTo>
                    <a:pt x="11463" y="27346"/>
                  </a:moveTo>
                  <a:lnTo>
                    <a:pt x="11463" y="27496"/>
                  </a:lnTo>
                  <a:lnTo>
                    <a:pt x="11463" y="27795"/>
                  </a:lnTo>
                  <a:lnTo>
                    <a:pt x="11538" y="28095"/>
                  </a:lnTo>
                  <a:lnTo>
                    <a:pt x="11613" y="28395"/>
                  </a:lnTo>
                  <a:lnTo>
                    <a:pt x="11838" y="28619"/>
                  </a:lnTo>
                  <a:lnTo>
                    <a:pt x="11913" y="28769"/>
                  </a:lnTo>
                  <a:lnTo>
                    <a:pt x="11913" y="28919"/>
                  </a:lnTo>
                  <a:lnTo>
                    <a:pt x="11838" y="28994"/>
                  </a:lnTo>
                  <a:lnTo>
                    <a:pt x="11688" y="28994"/>
                  </a:lnTo>
                  <a:lnTo>
                    <a:pt x="11314" y="28694"/>
                  </a:lnTo>
                  <a:lnTo>
                    <a:pt x="11089" y="28320"/>
                  </a:lnTo>
                  <a:lnTo>
                    <a:pt x="11014" y="27870"/>
                  </a:lnTo>
                  <a:lnTo>
                    <a:pt x="11014" y="27645"/>
                  </a:lnTo>
                  <a:lnTo>
                    <a:pt x="11089" y="27421"/>
                  </a:lnTo>
                  <a:lnTo>
                    <a:pt x="11164" y="27346"/>
                  </a:lnTo>
                  <a:close/>
                  <a:moveTo>
                    <a:pt x="19854" y="36111"/>
                  </a:moveTo>
                  <a:lnTo>
                    <a:pt x="19929" y="36186"/>
                  </a:lnTo>
                  <a:lnTo>
                    <a:pt x="20004" y="36261"/>
                  </a:lnTo>
                  <a:lnTo>
                    <a:pt x="19929" y="36411"/>
                  </a:lnTo>
                  <a:lnTo>
                    <a:pt x="19854" y="36486"/>
                  </a:lnTo>
                  <a:lnTo>
                    <a:pt x="18281" y="36486"/>
                  </a:lnTo>
                  <a:lnTo>
                    <a:pt x="16708" y="36411"/>
                  </a:lnTo>
                  <a:lnTo>
                    <a:pt x="16633" y="36411"/>
                  </a:lnTo>
                  <a:lnTo>
                    <a:pt x="16558" y="36261"/>
                  </a:lnTo>
                  <a:lnTo>
                    <a:pt x="16633" y="36186"/>
                  </a:lnTo>
                  <a:lnTo>
                    <a:pt x="16708" y="36186"/>
                  </a:lnTo>
                  <a:lnTo>
                    <a:pt x="18281" y="36111"/>
                  </a:lnTo>
                  <a:close/>
                  <a:moveTo>
                    <a:pt x="19105" y="36860"/>
                  </a:moveTo>
                  <a:lnTo>
                    <a:pt x="19180" y="36935"/>
                  </a:lnTo>
                  <a:lnTo>
                    <a:pt x="19180" y="37010"/>
                  </a:lnTo>
                  <a:lnTo>
                    <a:pt x="19180" y="37160"/>
                  </a:lnTo>
                  <a:lnTo>
                    <a:pt x="19105" y="37160"/>
                  </a:lnTo>
                  <a:lnTo>
                    <a:pt x="18431" y="37310"/>
                  </a:lnTo>
                  <a:lnTo>
                    <a:pt x="17757" y="37460"/>
                  </a:lnTo>
                  <a:lnTo>
                    <a:pt x="17007" y="37759"/>
                  </a:lnTo>
                  <a:lnTo>
                    <a:pt x="16333" y="38059"/>
                  </a:lnTo>
                  <a:lnTo>
                    <a:pt x="16183" y="38134"/>
                  </a:lnTo>
                  <a:lnTo>
                    <a:pt x="16108" y="38059"/>
                  </a:lnTo>
                  <a:lnTo>
                    <a:pt x="16108" y="37909"/>
                  </a:lnTo>
                  <a:lnTo>
                    <a:pt x="16183" y="37759"/>
                  </a:lnTo>
                  <a:lnTo>
                    <a:pt x="16783" y="37385"/>
                  </a:lnTo>
                  <a:lnTo>
                    <a:pt x="17532" y="37085"/>
                  </a:lnTo>
                  <a:lnTo>
                    <a:pt x="18356" y="36860"/>
                  </a:lnTo>
                  <a:close/>
                  <a:moveTo>
                    <a:pt x="14760" y="0"/>
                  </a:moveTo>
                  <a:lnTo>
                    <a:pt x="13336" y="150"/>
                  </a:lnTo>
                  <a:lnTo>
                    <a:pt x="11913" y="450"/>
                  </a:lnTo>
                  <a:lnTo>
                    <a:pt x="10489" y="824"/>
                  </a:lnTo>
                  <a:lnTo>
                    <a:pt x="9141" y="1349"/>
                  </a:lnTo>
                  <a:lnTo>
                    <a:pt x="7867" y="1948"/>
                  </a:lnTo>
                  <a:lnTo>
                    <a:pt x="6669" y="2772"/>
                  </a:lnTo>
                  <a:lnTo>
                    <a:pt x="5545" y="3596"/>
                  </a:lnTo>
                  <a:lnTo>
                    <a:pt x="4496" y="4645"/>
                  </a:lnTo>
                  <a:lnTo>
                    <a:pt x="3522" y="5769"/>
                  </a:lnTo>
                  <a:lnTo>
                    <a:pt x="2623" y="7042"/>
                  </a:lnTo>
                  <a:lnTo>
                    <a:pt x="1874" y="8391"/>
                  </a:lnTo>
                  <a:lnTo>
                    <a:pt x="1274" y="9889"/>
                  </a:lnTo>
                  <a:lnTo>
                    <a:pt x="825" y="11388"/>
                  </a:lnTo>
                  <a:lnTo>
                    <a:pt x="450" y="12886"/>
                  </a:lnTo>
                  <a:lnTo>
                    <a:pt x="151" y="14460"/>
                  </a:lnTo>
                  <a:lnTo>
                    <a:pt x="76" y="16033"/>
                  </a:lnTo>
                  <a:lnTo>
                    <a:pt x="1" y="17681"/>
                  </a:lnTo>
                  <a:lnTo>
                    <a:pt x="151" y="19254"/>
                  </a:lnTo>
                  <a:lnTo>
                    <a:pt x="300" y="20903"/>
                  </a:lnTo>
                  <a:lnTo>
                    <a:pt x="600" y="22476"/>
                  </a:lnTo>
                  <a:lnTo>
                    <a:pt x="975" y="24049"/>
                  </a:lnTo>
                  <a:lnTo>
                    <a:pt x="1499" y="25548"/>
                  </a:lnTo>
                  <a:lnTo>
                    <a:pt x="2098" y="27121"/>
                  </a:lnTo>
                  <a:lnTo>
                    <a:pt x="2698" y="28544"/>
                  </a:lnTo>
                  <a:lnTo>
                    <a:pt x="3447" y="29968"/>
                  </a:lnTo>
                  <a:lnTo>
                    <a:pt x="4271" y="31316"/>
                  </a:lnTo>
                  <a:lnTo>
                    <a:pt x="5170" y="32590"/>
                  </a:lnTo>
                  <a:lnTo>
                    <a:pt x="5769" y="33264"/>
                  </a:lnTo>
                  <a:lnTo>
                    <a:pt x="6369" y="33939"/>
                  </a:lnTo>
                  <a:lnTo>
                    <a:pt x="6968" y="34613"/>
                  </a:lnTo>
                  <a:lnTo>
                    <a:pt x="7642" y="35212"/>
                  </a:lnTo>
                  <a:lnTo>
                    <a:pt x="9066" y="36336"/>
                  </a:lnTo>
                  <a:lnTo>
                    <a:pt x="10639" y="37310"/>
                  </a:lnTo>
                  <a:lnTo>
                    <a:pt x="12812" y="38509"/>
                  </a:lnTo>
                  <a:lnTo>
                    <a:pt x="13861" y="39183"/>
                  </a:lnTo>
                  <a:lnTo>
                    <a:pt x="14910" y="39857"/>
                  </a:lnTo>
                  <a:lnTo>
                    <a:pt x="16183" y="39108"/>
                  </a:lnTo>
                  <a:lnTo>
                    <a:pt x="17532" y="38509"/>
                  </a:lnTo>
                  <a:lnTo>
                    <a:pt x="18955" y="38059"/>
                  </a:lnTo>
                  <a:lnTo>
                    <a:pt x="20304" y="37685"/>
                  </a:lnTo>
                  <a:lnTo>
                    <a:pt x="21802" y="37535"/>
                  </a:lnTo>
                  <a:lnTo>
                    <a:pt x="23226" y="37460"/>
                  </a:lnTo>
                  <a:lnTo>
                    <a:pt x="24724" y="37460"/>
                  </a:lnTo>
                  <a:lnTo>
                    <a:pt x="26148" y="37685"/>
                  </a:lnTo>
                  <a:lnTo>
                    <a:pt x="26372" y="37759"/>
                  </a:lnTo>
                  <a:lnTo>
                    <a:pt x="26447" y="37909"/>
                  </a:lnTo>
                  <a:lnTo>
                    <a:pt x="26372" y="38134"/>
                  </a:lnTo>
                  <a:lnTo>
                    <a:pt x="26297" y="38284"/>
                  </a:lnTo>
                  <a:lnTo>
                    <a:pt x="27196" y="37085"/>
                  </a:lnTo>
                  <a:lnTo>
                    <a:pt x="28170" y="36036"/>
                  </a:lnTo>
                  <a:lnTo>
                    <a:pt x="28845" y="35287"/>
                  </a:lnTo>
                  <a:lnTo>
                    <a:pt x="29519" y="34463"/>
                  </a:lnTo>
                  <a:lnTo>
                    <a:pt x="30118" y="33714"/>
                  </a:lnTo>
                  <a:lnTo>
                    <a:pt x="30643" y="32890"/>
                  </a:lnTo>
                  <a:lnTo>
                    <a:pt x="31167" y="31991"/>
                  </a:lnTo>
                  <a:lnTo>
                    <a:pt x="31617" y="31167"/>
                  </a:lnTo>
                  <a:lnTo>
                    <a:pt x="32066" y="30268"/>
                  </a:lnTo>
                  <a:lnTo>
                    <a:pt x="32441" y="29369"/>
                  </a:lnTo>
                  <a:lnTo>
                    <a:pt x="33040" y="27496"/>
                  </a:lnTo>
                  <a:lnTo>
                    <a:pt x="33490" y="25548"/>
                  </a:lnTo>
                  <a:lnTo>
                    <a:pt x="33789" y="23600"/>
                  </a:lnTo>
                  <a:lnTo>
                    <a:pt x="33939" y="21577"/>
                  </a:lnTo>
                  <a:lnTo>
                    <a:pt x="34014" y="20004"/>
                  </a:lnTo>
                  <a:lnTo>
                    <a:pt x="33864" y="18430"/>
                  </a:lnTo>
                  <a:lnTo>
                    <a:pt x="33714" y="16857"/>
                  </a:lnTo>
                  <a:lnTo>
                    <a:pt x="33415" y="15284"/>
                  </a:lnTo>
                  <a:lnTo>
                    <a:pt x="33040" y="13785"/>
                  </a:lnTo>
                  <a:lnTo>
                    <a:pt x="32516" y="12287"/>
                  </a:lnTo>
                  <a:lnTo>
                    <a:pt x="31916" y="10788"/>
                  </a:lnTo>
                  <a:lnTo>
                    <a:pt x="31242" y="9440"/>
                  </a:lnTo>
                  <a:lnTo>
                    <a:pt x="30418" y="8091"/>
                  </a:lnTo>
                  <a:lnTo>
                    <a:pt x="29519" y="6818"/>
                  </a:lnTo>
                  <a:lnTo>
                    <a:pt x="28545" y="5619"/>
                  </a:lnTo>
                  <a:lnTo>
                    <a:pt x="27421" y="4570"/>
                  </a:lnTo>
                  <a:lnTo>
                    <a:pt x="26297" y="3596"/>
                  </a:lnTo>
                  <a:lnTo>
                    <a:pt x="24949" y="2697"/>
                  </a:lnTo>
                  <a:lnTo>
                    <a:pt x="23600" y="1873"/>
                  </a:lnTo>
                  <a:lnTo>
                    <a:pt x="22102" y="1199"/>
                  </a:lnTo>
                  <a:lnTo>
                    <a:pt x="20678" y="749"/>
                  </a:lnTo>
                  <a:lnTo>
                    <a:pt x="19180" y="375"/>
                  </a:lnTo>
                  <a:lnTo>
                    <a:pt x="17682" y="150"/>
                  </a:lnTo>
                  <a:lnTo>
                    <a:pt x="162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04"/>
            <p:cNvSpPr/>
            <p:nvPr/>
          </p:nvSpPr>
          <p:spPr>
            <a:xfrm>
              <a:off x="2037300" y="2920000"/>
              <a:ext cx="28100" cy="86200"/>
            </a:xfrm>
            <a:custGeom>
              <a:rect b="b" l="l" r="r" t="t"/>
              <a:pathLst>
                <a:path extrusionOk="0" h="3448" w="1124">
                  <a:moveTo>
                    <a:pt x="75" y="1"/>
                  </a:moveTo>
                  <a:lnTo>
                    <a:pt x="0" y="76"/>
                  </a:lnTo>
                  <a:lnTo>
                    <a:pt x="0" y="151"/>
                  </a:lnTo>
                  <a:lnTo>
                    <a:pt x="300" y="900"/>
                  </a:lnTo>
                  <a:lnTo>
                    <a:pt x="450" y="1724"/>
                  </a:lnTo>
                  <a:lnTo>
                    <a:pt x="600" y="2473"/>
                  </a:lnTo>
                  <a:lnTo>
                    <a:pt x="749" y="3297"/>
                  </a:lnTo>
                  <a:lnTo>
                    <a:pt x="824" y="3372"/>
                  </a:lnTo>
                  <a:lnTo>
                    <a:pt x="899" y="3447"/>
                  </a:lnTo>
                  <a:lnTo>
                    <a:pt x="1049" y="3372"/>
                  </a:lnTo>
                  <a:lnTo>
                    <a:pt x="1124" y="3297"/>
                  </a:lnTo>
                  <a:lnTo>
                    <a:pt x="1124" y="2923"/>
                  </a:lnTo>
                  <a:lnTo>
                    <a:pt x="1124" y="2473"/>
                  </a:lnTo>
                  <a:lnTo>
                    <a:pt x="899" y="1649"/>
                  </a:lnTo>
                  <a:lnTo>
                    <a:pt x="600" y="825"/>
                  </a:lnTo>
                  <a:lnTo>
                    <a:pt x="300" y="76"/>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4"/>
            <p:cNvSpPr/>
            <p:nvPr/>
          </p:nvSpPr>
          <p:spPr>
            <a:xfrm>
              <a:off x="2022300" y="2946225"/>
              <a:ext cx="26250" cy="99300"/>
            </a:xfrm>
            <a:custGeom>
              <a:rect b="b" l="l" r="r" t="t"/>
              <a:pathLst>
                <a:path extrusionOk="0" h="3972" w="1050">
                  <a:moveTo>
                    <a:pt x="76" y="1"/>
                  </a:moveTo>
                  <a:lnTo>
                    <a:pt x="1" y="150"/>
                  </a:lnTo>
                  <a:lnTo>
                    <a:pt x="226" y="1948"/>
                  </a:lnTo>
                  <a:lnTo>
                    <a:pt x="375" y="2922"/>
                  </a:lnTo>
                  <a:lnTo>
                    <a:pt x="600" y="3821"/>
                  </a:lnTo>
                  <a:lnTo>
                    <a:pt x="675" y="3896"/>
                  </a:lnTo>
                  <a:lnTo>
                    <a:pt x="825" y="3971"/>
                  </a:lnTo>
                  <a:lnTo>
                    <a:pt x="975" y="3896"/>
                  </a:lnTo>
                  <a:lnTo>
                    <a:pt x="1050" y="3747"/>
                  </a:lnTo>
                  <a:lnTo>
                    <a:pt x="900" y="2848"/>
                  </a:lnTo>
                  <a:lnTo>
                    <a:pt x="750" y="1874"/>
                  </a:lnTo>
                  <a:lnTo>
                    <a:pt x="375" y="76"/>
                  </a:lnTo>
                  <a:lnTo>
                    <a:pt x="3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4"/>
            <p:cNvSpPr/>
            <p:nvPr/>
          </p:nvSpPr>
          <p:spPr>
            <a:xfrm>
              <a:off x="1810650" y="3813425"/>
              <a:ext cx="65600" cy="48725"/>
            </a:xfrm>
            <a:custGeom>
              <a:rect b="b" l="l" r="r" t="t"/>
              <a:pathLst>
                <a:path extrusionOk="0" h="1949" w="2624">
                  <a:moveTo>
                    <a:pt x="2398" y="0"/>
                  </a:moveTo>
                  <a:lnTo>
                    <a:pt x="2248" y="75"/>
                  </a:lnTo>
                  <a:lnTo>
                    <a:pt x="1874" y="675"/>
                  </a:lnTo>
                  <a:lnTo>
                    <a:pt x="1349" y="1124"/>
                  </a:lnTo>
                  <a:lnTo>
                    <a:pt x="750" y="1499"/>
                  </a:lnTo>
                  <a:lnTo>
                    <a:pt x="76" y="1649"/>
                  </a:lnTo>
                  <a:lnTo>
                    <a:pt x="1" y="1723"/>
                  </a:lnTo>
                  <a:lnTo>
                    <a:pt x="1" y="1873"/>
                  </a:lnTo>
                  <a:lnTo>
                    <a:pt x="76" y="1948"/>
                  </a:lnTo>
                  <a:lnTo>
                    <a:pt x="151" y="1948"/>
                  </a:lnTo>
                  <a:lnTo>
                    <a:pt x="900" y="1798"/>
                  </a:lnTo>
                  <a:lnTo>
                    <a:pt x="1574" y="1424"/>
                  </a:lnTo>
                  <a:lnTo>
                    <a:pt x="1874" y="1199"/>
                  </a:lnTo>
                  <a:lnTo>
                    <a:pt x="2174" y="899"/>
                  </a:lnTo>
                  <a:lnTo>
                    <a:pt x="2398" y="600"/>
                  </a:lnTo>
                  <a:lnTo>
                    <a:pt x="2548" y="300"/>
                  </a:lnTo>
                  <a:lnTo>
                    <a:pt x="2623" y="150"/>
                  </a:lnTo>
                  <a:lnTo>
                    <a:pt x="24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4"/>
            <p:cNvSpPr/>
            <p:nvPr/>
          </p:nvSpPr>
          <p:spPr>
            <a:xfrm>
              <a:off x="1805050" y="3847125"/>
              <a:ext cx="61825" cy="46850"/>
            </a:xfrm>
            <a:custGeom>
              <a:rect b="b" l="l" r="r" t="t"/>
              <a:pathLst>
                <a:path extrusionOk="0" h="1874" w="2473">
                  <a:moveTo>
                    <a:pt x="2248" y="1"/>
                  </a:moveTo>
                  <a:lnTo>
                    <a:pt x="2248" y="76"/>
                  </a:lnTo>
                  <a:lnTo>
                    <a:pt x="2098" y="450"/>
                  </a:lnTo>
                  <a:lnTo>
                    <a:pt x="1948" y="750"/>
                  </a:lnTo>
                  <a:lnTo>
                    <a:pt x="1723" y="1050"/>
                  </a:lnTo>
                  <a:lnTo>
                    <a:pt x="1499" y="1275"/>
                  </a:lnTo>
                  <a:lnTo>
                    <a:pt x="1199" y="1424"/>
                  </a:lnTo>
                  <a:lnTo>
                    <a:pt x="824" y="1574"/>
                  </a:lnTo>
                  <a:lnTo>
                    <a:pt x="525" y="1649"/>
                  </a:lnTo>
                  <a:lnTo>
                    <a:pt x="150" y="1574"/>
                  </a:lnTo>
                  <a:lnTo>
                    <a:pt x="0" y="1574"/>
                  </a:lnTo>
                  <a:lnTo>
                    <a:pt x="0" y="1649"/>
                  </a:lnTo>
                  <a:lnTo>
                    <a:pt x="0" y="1724"/>
                  </a:lnTo>
                  <a:lnTo>
                    <a:pt x="75" y="1799"/>
                  </a:lnTo>
                  <a:lnTo>
                    <a:pt x="450" y="1874"/>
                  </a:lnTo>
                  <a:lnTo>
                    <a:pt x="899" y="1799"/>
                  </a:lnTo>
                  <a:lnTo>
                    <a:pt x="1274" y="1724"/>
                  </a:lnTo>
                  <a:lnTo>
                    <a:pt x="1648" y="1499"/>
                  </a:lnTo>
                  <a:lnTo>
                    <a:pt x="2023" y="1275"/>
                  </a:lnTo>
                  <a:lnTo>
                    <a:pt x="2248" y="900"/>
                  </a:lnTo>
                  <a:lnTo>
                    <a:pt x="2472" y="525"/>
                  </a:lnTo>
                  <a:lnTo>
                    <a:pt x="2472" y="151"/>
                  </a:lnTo>
                  <a:lnTo>
                    <a:pt x="2472" y="76"/>
                  </a:lnTo>
                  <a:lnTo>
                    <a:pt x="23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4"/>
            <p:cNvSpPr/>
            <p:nvPr/>
          </p:nvSpPr>
          <p:spPr>
            <a:xfrm>
              <a:off x="1647700" y="3489400"/>
              <a:ext cx="86200" cy="9375"/>
            </a:xfrm>
            <a:custGeom>
              <a:rect b="b" l="l" r="r" t="t"/>
              <a:pathLst>
                <a:path extrusionOk="0" h="375" w="3448">
                  <a:moveTo>
                    <a:pt x="1724" y="0"/>
                  </a:moveTo>
                  <a:lnTo>
                    <a:pt x="151" y="75"/>
                  </a:lnTo>
                  <a:lnTo>
                    <a:pt x="76" y="75"/>
                  </a:lnTo>
                  <a:lnTo>
                    <a:pt x="1" y="150"/>
                  </a:lnTo>
                  <a:lnTo>
                    <a:pt x="76" y="300"/>
                  </a:lnTo>
                  <a:lnTo>
                    <a:pt x="151" y="300"/>
                  </a:lnTo>
                  <a:lnTo>
                    <a:pt x="1724" y="375"/>
                  </a:lnTo>
                  <a:lnTo>
                    <a:pt x="3297" y="375"/>
                  </a:lnTo>
                  <a:lnTo>
                    <a:pt x="3372" y="300"/>
                  </a:lnTo>
                  <a:lnTo>
                    <a:pt x="3447" y="150"/>
                  </a:lnTo>
                  <a:lnTo>
                    <a:pt x="3372" y="75"/>
                  </a:lnTo>
                  <a:lnTo>
                    <a:pt x="3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4"/>
            <p:cNvSpPr/>
            <p:nvPr/>
          </p:nvSpPr>
          <p:spPr>
            <a:xfrm>
              <a:off x="1636475" y="3508125"/>
              <a:ext cx="76825" cy="31875"/>
            </a:xfrm>
            <a:custGeom>
              <a:rect b="b" l="l" r="r" t="t"/>
              <a:pathLst>
                <a:path extrusionOk="0" h="1275" w="3073">
                  <a:moveTo>
                    <a:pt x="2248" y="0"/>
                  </a:moveTo>
                  <a:lnTo>
                    <a:pt x="1424" y="225"/>
                  </a:lnTo>
                  <a:lnTo>
                    <a:pt x="675" y="525"/>
                  </a:lnTo>
                  <a:lnTo>
                    <a:pt x="75" y="899"/>
                  </a:lnTo>
                  <a:lnTo>
                    <a:pt x="0" y="1049"/>
                  </a:lnTo>
                  <a:lnTo>
                    <a:pt x="0" y="1199"/>
                  </a:lnTo>
                  <a:lnTo>
                    <a:pt x="75" y="1274"/>
                  </a:lnTo>
                  <a:lnTo>
                    <a:pt x="225" y="1199"/>
                  </a:lnTo>
                  <a:lnTo>
                    <a:pt x="899" y="899"/>
                  </a:lnTo>
                  <a:lnTo>
                    <a:pt x="1649" y="600"/>
                  </a:lnTo>
                  <a:lnTo>
                    <a:pt x="2323" y="450"/>
                  </a:lnTo>
                  <a:lnTo>
                    <a:pt x="2997" y="300"/>
                  </a:lnTo>
                  <a:lnTo>
                    <a:pt x="3072" y="300"/>
                  </a:lnTo>
                  <a:lnTo>
                    <a:pt x="3072" y="150"/>
                  </a:lnTo>
                  <a:lnTo>
                    <a:pt x="3072" y="75"/>
                  </a:lnTo>
                  <a:lnTo>
                    <a:pt x="29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4"/>
            <p:cNvSpPr/>
            <p:nvPr/>
          </p:nvSpPr>
          <p:spPr>
            <a:xfrm>
              <a:off x="1608375" y="2875050"/>
              <a:ext cx="13150" cy="31875"/>
            </a:xfrm>
            <a:custGeom>
              <a:rect b="b" l="l" r="r" t="t"/>
              <a:pathLst>
                <a:path extrusionOk="0" h="1275" w="526">
                  <a:moveTo>
                    <a:pt x="450" y="1"/>
                  </a:moveTo>
                  <a:lnTo>
                    <a:pt x="375" y="76"/>
                  </a:lnTo>
                  <a:lnTo>
                    <a:pt x="150" y="300"/>
                  </a:lnTo>
                  <a:lnTo>
                    <a:pt x="76" y="600"/>
                  </a:lnTo>
                  <a:lnTo>
                    <a:pt x="1" y="900"/>
                  </a:lnTo>
                  <a:lnTo>
                    <a:pt x="76" y="1199"/>
                  </a:lnTo>
                  <a:lnTo>
                    <a:pt x="150" y="1274"/>
                  </a:lnTo>
                  <a:lnTo>
                    <a:pt x="225" y="1274"/>
                  </a:lnTo>
                  <a:lnTo>
                    <a:pt x="300" y="1199"/>
                  </a:lnTo>
                  <a:lnTo>
                    <a:pt x="300" y="1124"/>
                  </a:lnTo>
                  <a:lnTo>
                    <a:pt x="300" y="900"/>
                  </a:lnTo>
                  <a:lnTo>
                    <a:pt x="300" y="600"/>
                  </a:lnTo>
                  <a:lnTo>
                    <a:pt x="375" y="375"/>
                  </a:lnTo>
                  <a:lnTo>
                    <a:pt x="525" y="150"/>
                  </a:lnTo>
                  <a:lnTo>
                    <a:pt x="525" y="76"/>
                  </a:lnTo>
                  <a:lnTo>
                    <a:pt x="4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4"/>
            <p:cNvSpPr/>
            <p:nvPr/>
          </p:nvSpPr>
          <p:spPr>
            <a:xfrm>
              <a:off x="1574675" y="2878800"/>
              <a:ext cx="22500" cy="67450"/>
            </a:xfrm>
            <a:custGeom>
              <a:rect b="b" l="l" r="r" t="t"/>
              <a:pathLst>
                <a:path extrusionOk="0" h="2698" w="900">
                  <a:moveTo>
                    <a:pt x="749" y="0"/>
                  </a:moveTo>
                  <a:lnTo>
                    <a:pt x="599" y="75"/>
                  </a:lnTo>
                  <a:lnTo>
                    <a:pt x="300" y="300"/>
                  </a:lnTo>
                  <a:lnTo>
                    <a:pt x="150" y="600"/>
                  </a:lnTo>
                  <a:lnTo>
                    <a:pt x="0" y="974"/>
                  </a:lnTo>
                  <a:lnTo>
                    <a:pt x="0" y="1274"/>
                  </a:lnTo>
                  <a:lnTo>
                    <a:pt x="0" y="1649"/>
                  </a:lnTo>
                  <a:lnTo>
                    <a:pt x="0" y="2023"/>
                  </a:lnTo>
                  <a:lnTo>
                    <a:pt x="150" y="2323"/>
                  </a:lnTo>
                  <a:lnTo>
                    <a:pt x="300" y="2623"/>
                  </a:lnTo>
                  <a:lnTo>
                    <a:pt x="450" y="2698"/>
                  </a:lnTo>
                  <a:lnTo>
                    <a:pt x="599" y="2698"/>
                  </a:lnTo>
                  <a:lnTo>
                    <a:pt x="674" y="2623"/>
                  </a:lnTo>
                  <a:lnTo>
                    <a:pt x="674" y="2473"/>
                  </a:lnTo>
                  <a:lnTo>
                    <a:pt x="524" y="2173"/>
                  </a:lnTo>
                  <a:lnTo>
                    <a:pt x="450" y="1948"/>
                  </a:lnTo>
                  <a:lnTo>
                    <a:pt x="375" y="1349"/>
                  </a:lnTo>
                  <a:lnTo>
                    <a:pt x="524" y="825"/>
                  </a:lnTo>
                  <a:lnTo>
                    <a:pt x="824" y="300"/>
                  </a:lnTo>
                  <a:lnTo>
                    <a:pt x="899" y="150"/>
                  </a:lnTo>
                  <a:lnTo>
                    <a:pt x="824" y="75"/>
                  </a:lnTo>
                  <a:lnTo>
                    <a:pt x="7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4"/>
            <p:cNvSpPr/>
            <p:nvPr/>
          </p:nvSpPr>
          <p:spPr>
            <a:xfrm>
              <a:off x="1509100" y="3270250"/>
              <a:ext cx="22500" cy="41225"/>
            </a:xfrm>
            <a:custGeom>
              <a:rect b="b" l="l" r="r" t="t"/>
              <a:pathLst>
                <a:path extrusionOk="0" h="1649" w="900">
                  <a:moveTo>
                    <a:pt x="151" y="1"/>
                  </a:moveTo>
                  <a:lnTo>
                    <a:pt x="76" y="76"/>
                  </a:lnTo>
                  <a:lnTo>
                    <a:pt x="1" y="300"/>
                  </a:lnTo>
                  <a:lnTo>
                    <a:pt x="1" y="525"/>
                  </a:lnTo>
                  <a:lnTo>
                    <a:pt x="76" y="975"/>
                  </a:lnTo>
                  <a:lnTo>
                    <a:pt x="301" y="1349"/>
                  </a:lnTo>
                  <a:lnTo>
                    <a:pt x="675" y="1649"/>
                  </a:lnTo>
                  <a:lnTo>
                    <a:pt x="825" y="1649"/>
                  </a:lnTo>
                  <a:lnTo>
                    <a:pt x="900" y="1574"/>
                  </a:lnTo>
                  <a:lnTo>
                    <a:pt x="900" y="1424"/>
                  </a:lnTo>
                  <a:lnTo>
                    <a:pt x="825" y="1274"/>
                  </a:lnTo>
                  <a:lnTo>
                    <a:pt x="600" y="1050"/>
                  </a:lnTo>
                  <a:lnTo>
                    <a:pt x="525" y="750"/>
                  </a:lnTo>
                  <a:lnTo>
                    <a:pt x="450" y="450"/>
                  </a:lnTo>
                  <a:lnTo>
                    <a:pt x="450" y="151"/>
                  </a:lnTo>
                  <a:lnTo>
                    <a:pt x="4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4"/>
            <p:cNvSpPr/>
            <p:nvPr/>
          </p:nvSpPr>
          <p:spPr>
            <a:xfrm>
              <a:off x="1297450" y="2807625"/>
              <a:ext cx="58100" cy="86175"/>
            </a:xfrm>
            <a:custGeom>
              <a:rect b="b" l="l" r="r" t="t"/>
              <a:pathLst>
                <a:path extrusionOk="0" h="3447" w="2324">
                  <a:moveTo>
                    <a:pt x="2174" y="1"/>
                  </a:moveTo>
                  <a:lnTo>
                    <a:pt x="2099" y="75"/>
                  </a:lnTo>
                  <a:lnTo>
                    <a:pt x="1799" y="375"/>
                  </a:lnTo>
                  <a:lnTo>
                    <a:pt x="1499" y="750"/>
                  </a:lnTo>
                  <a:lnTo>
                    <a:pt x="1050" y="1574"/>
                  </a:lnTo>
                  <a:lnTo>
                    <a:pt x="1" y="3222"/>
                  </a:lnTo>
                  <a:lnTo>
                    <a:pt x="1" y="3372"/>
                  </a:lnTo>
                  <a:lnTo>
                    <a:pt x="76" y="3447"/>
                  </a:lnTo>
                  <a:lnTo>
                    <a:pt x="151" y="3447"/>
                  </a:lnTo>
                  <a:lnTo>
                    <a:pt x="226" y="3372"/>
                  </a:lnTo>
                  <a:lnTo>
                    <a:pt x="1424" y="1724"/>
                  </a:lnTo>
                  <a:lnTo>
                    <a:pt x="1949" y="1049"/>
                  </a:lnTo>
                  <a:lnTo>
                    <a:pt x="2174" y="675"/>
                  </a:lnTo>
                  <a:lnTo>
                    <a:pt x="2323" y="225"/>
                  </a:lnTo>
                  <a:lnTo>
                    <a:pt x="2323" y="150"/>
                  </a:lnTo>
                  <a:lnTo>
                    <a:pt x="2249" y="75"/>
                  </a:lnTo>
                  <a:lnTo>
                    <a:pt x="21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4"/>
            <p:cNvSpPr/>
            <p:nvPr/>
          </p:nvSpPr>
          <p:spPr>
            <a:xfrm>
              <a:off x="1265625" y="2846950"/>
              <a:ext cx="39350" cy="88075"/>
            </a:xfrm>
            <a:custGeom>
              <a:rect b="b" l="l" r="r" t="t"/>
              <a:pathLst>
                <a:path extrusionOk="0" h="3523" w="1574">
                  <a:moveTo>
                    <a:pt x="1274" y="1"/>
                  </a:moveTo>
                  <a:lnTo>
                    <a:pt x="974" y="375"/>
                  </a:lnTo>
                  <a:lnTo>
                    <a:pt x="750" y="750"/>
                  </a:lnTo>
                  <a:lnTo>
                    <a:pt x="375" y="1574"/>
                  </a:lnTo>
                  <a:lnTo>
                    <a:pt x="150" y="2473"/>
                  </a:lnTo>
                  <a:lnTo>
                    <a:pt x="0" y="3297"/>
                  </a:lnTo>
                  <a:lnTo>
                    <a:pt x="0" y="3447"/>
                  </a:lnTo>
                  <a:lnTo>
                    <a:pt x="150" y="3522"/>
                  </a:lnTo>
                  <a:lnTo>
                    <a:pt x="300" y="3522"/>
                  </a:lnTo>
                  <a:lnTo>
                    <a:pt x="375" y="3372"/>
                  </a:lnTo>
                  <a:lnTo>
                    <a:pt x="525" y="2548"/>
                  </a:lnTo>
                  <a:lnTo>
                    <a:pt x="824" y="1724"/>
                  </a:lnTo>
                  <a:lnTo>
                    <a:pt x="1199" y="975"/>
                  </a:lnTo>
                  <a:lnTo>
                    <a:pt x="1424" y="600"/>
                  </a:lnTo>
                  <a:lnTo>
                    <a:pt x="1574" y="226"/>
                  </a:lnTo>
                  <a:lnTo>
                    <a:pt x="1574" y="76"/>
                  </a:lnTo>
                  <a:lnTo>
                    <a:pt x="14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4"/>
            <p:cNvSpPr/>
            <p:nvPr/>
          </p:nvSpPr>
          <p:spPr>
            <a:xfrm>
              <a:off x="1215050" y="2564150"/>
              <a:ext cx="889700" cy="1372925"/>
            </a:xfrm>
            <a:custGeom>
              <a:rect b="b" l="l" r="r" t="t"/>
              <a:pathLst>
                <a:path extrusionOk="0" h="54917" w="35588">
                  <a:moveTo>
                    <a:pt x="17007" y="899"/>
                  </a:moveTo>
                  <a:lnTo>
                    <a:pt x="18431" y="1049"/>
                  </a:lnTo>
                  <a:lnTo>
                    <a:pt x="19929" y="1274"/>
                  </a:lnTo>
                  <a:lnTo>
                    <a:pt x="21427" y="1648"/>
                  </a:lnTo>
                  <a:lnTo>
                    <a:pt x="22851" y="2098"/>
                  </a:lnTo>
                  <a:lnTo>
                    <a:pt x="24349" y="2772"/>
                  </a:lnTo>
                  <a:lnTo>
                    <a:pt x="25698" y="3596"/>
                  </a:lnTo>
                  <a:lnTo>
                    <a:pt x="27046" y="4495"/>
                  </a:lnTo>
                  <a:lnTo>
                    <a:pt x="28170" y="5469"/>
                  </a:lnTo>
                  <a:lnTo>
                    <a:pt x="29294" y="6518"/>
                  </a:lnTo>
                  <a:lnTo>
                    <a:pt x="30268" y="7717"/>
                  </a:lnTo>
                  <a:lnTo>
                    <a:pt x="31167" y="8990"/>
                  </a:lnTo>
                  <a:lnTo>
                    <a:pt x="31991" y="10339"/>
                  </a:lnTo>
                  <a:lnTo>
                    <a:pt x="32665" y="11687"/>
                  </a:lnTo>
                  <a:lnTo>
                    <a:pt x="33265" y="13186"/>
                  </a:lnTo>
                  <a:lnTo>
                    <a:pt x="33789" y="14684"/>
                  </a:lnTo>
                  <a:lnTo>
                    <a:pt x="34164" y="16183"/>
                  </a:lnTo>
                  <a:lnTo>
                    <a:pt x="34463" y="17756"/>
                  </a:lnTo>
                  <a:lnTo>
                    <a:pt x="34613" y="19329"/>
                  </a:lnTo>
                  <a:lnTo>
                    <a:pt x="34763" y="20903"/>
                  </a:lnTo>
                  <a:lnTo>
                    <a:pt x="34688" y="22476"/>
                  </a:lnTo>
                  <a:lnTo>
                    <a:pt x="34538" y="24499"/>
                  </a:lnTo>
                  <a:lnTo>
                    <a:pt x="34239" y="26447"/>
                  </a:lnTo>
                  <a:lnTo>
                    <a:pt x="33789" y="28395"/>
                  </a:lnTo>
                  <a:lnTo>
                    <a:pt x="33190" y="30268"/>
                  </a:lnTo>
                  <a:lnTo>
                    <a:pt x="32815" y="31167"/>
                  </a:lnTo>
                  <a:lnTo>
                    <a:pt x="32366" y="32066"/>
                  </a:lnTo>
                  <a:lnTo>
                    <a:pt x="31916" y="32890"/>
                  </a:lnTo>
                  <a:lnTo>
                    <a:pt x="31392" y="33789"/>
                  </a:lnTo>
                  <a:lnTo>
                    <a:pt x="30867" y="34613"/>
                  </a:lnTo>
                  <a:lnTo>
                    <a:pt x="30268" y="35362"/>
                  </a:lnTo>
                  <a:lnTo>
                    <a:pt x="29594" y="36186"/>
                  </a:lnTo>
                  <a:lnTo>
                    <a:pt x="28919" y="36935"/>
                  </a:lnTo>
                  <a:lnTo>
                    <a:pt x="27945" y="37984"/>
                  </a:lnTo>
                  <a:lnTo>
                    <a:pt x="27046" y="39183"/>
                  </a:lnTo>
                  <a:lnTo>
                    <a:pt x="26522" y="40157"/>
                  </a:lnTo>
                  <a:lnTo>
                    <a:pt x="25998" y="41131"/>
                  </a:lnTo>
                  <a:lnTo>
                    <a:pt x="25623" y="42105"/>
                  </a:lnTo>
                  <a:lnTo>
                    <a:pt x="25398" y="43154"/>
                  </a:lnTo>
                  <a:lnTo>
                    <a:pt x="25248" y="44277"/>
                  </a:lnTo>
                  <a:lnTo>
                    <a:pt x="25248" y="45401"/>
                  </a:lnTo>
                  <a:lnTo>
                    <a:pt x="25398" y="46525"/>
                  </a:lnTo>
                  <a:lnTo>
                    <a:pt x="25698" y="47724"/>
                  </a:lnTo>
                  <a:lnTo>
                    <a:pt x="25623" y="47799"/>
                  </a:lnTo>
                  <a:lnTo>
                    <a:pt x="25623" y="47949"/>
                  </a:lnTo>
                  <a:lnTo>
                    <a:pt x="25623" y="48098"/>
                  </a:lnTo>
                  <a:lnTo>
                    <a:pt x="25773" y="48248"/>
                  </a:lnTo>
                  <a:lnTo>
                    <a:pt x="26222" y="48473"/>
                  </a:lnTo>
                  <a:lnTo>
                    <a:pt x="26597" y="48773"/>
                  </a:lnTo>
                  <a:lnTo>
                    <a:pt x="26897" y="49147"/>
                  </a:lnTo>
                  <a:lnTo>
                    <a:pt x="27121" y="49522"/>
                  </a:lnTo>
                  <a:lnTo>
                    <a:pt x="27271" y="49896"/>
                  </a:lnTo>
                  <a:lnTo>
                    <a:pt x="27346" y="50346"/>
                  </a:lnTo>
                  <a:lnTo>
                    <a:pt x="27421" y="50870"/>
                  </a:lnTo>
                  <a:lnTo>
                    <a:pt x="27271" y="51395"/>
                  </a:lnTo>
                  <a:lnTo>
                    <a:pt x="27046" y="51919"/>
                  </a:lnTo>
                  <a:lnTo>
                    <a:pt x="26747" y="52444"/>
                  </a:lnTo>
                  <a:lnTo>
                    <a:pt x="26372" y="52818"/>
                  </a:lnTo>
                  <a:lnTo>
                    <a:pt x="25923" y="53193"/>
                  </a:lnTo>
                  <a:lnTo>
                    <a:pt x="25398" y="53418"/>
                  </a:lnTo>
                  <a:lnTo>
                    <a:pt x="24799" y="53642"/>
                  </a:lnTo>
                  <a:lnTo>
                    <a:pt x="24274" y="53792"/>
                  </a:lnTo>
                  <a:lnTo>
                    <a:pt x="23750" y="53942"/>
                  </a:lnTo>
                  <a:lnTo>
                    <a:pt x="22776" y="54017"/>
                  </a:lnTo>
                  <a:lnTo>
                    <a:pt x="22252" y="54017"/>
                  </a:lnTo>
                  <a:lnTo>
                    <a:pt x="21727" y="53942"/>
                  </a:lnTo>
                  <a:lnTo>
                    <a:pt x="21278" y="53867"/>
                  </a:lnTo>
                  <a:lnTo>
                    <a:pt x="20753" y="53717"/>
                  </a:lnTo>
                  <a:lnTo>
                    <a:pt x="20304" y="53493"/>
                  </a:lnTo>
                  <a:lnTo>
                    <a:pt x="19929" y="53193"/>
                  </a:lnTo>
                  <a:lnTo>
                    <a:pt x="19554" y="52818"/>
                  </a:lnTo>
                  <a:lnTo>
                    <a:pt x="19255" y="52369"/>
                  </a:lnTo>
                  <a:lnTo>
                    <a:pt x="19030" y="51919"/>
                  </a:lnTo>
                  <a:lnTo>
                    <a:pt x="18955" y="51470"/>
                  </a:lnTo>
                  <a:lnTo>
                    <a:pt x="18880" y="50945"/>
                  </a:lnTo>
                  <a:lnTo>
                    <a:pt x="18805" y="50496"/>
                  </a:lnTo>
                  <a:lnTo>
                    <a:pt x="18880" y="49447"/>
                  </a:lnTo>
                  <a:lnTo>
                    <a:pt x="18955" y="49372"/>
                  </a:lnTo>
                  <a:lnTo>
                    <a:pt x="19255" y="48773"/>
                  </a:lnTo>
                  <a:lnTo>
                    <a:pt x="19405" y="48248"/>
                  </a:lnTo>
                  <a:lnTo>
                    <a:pt x="19480" y="47649"/>
                  </a:lnTo>
                  <a:lnTo>
                    <a:pt x="19554" y="47124"/>
                  </a:lnTo>
                  <a:lnTo>
                    <a:pt x="19554" y="46525"/>
                  </a:lnTo>
                  <a:lnTo>
                    <a:pt x="19480" y="46001"/>
                  </a:lnTo>
                  <a:lnTo>
                    <a:pt x="19330" y="45401"/>
                  </a:lnTo>
                  <a:lnTo>
                    <a:pt x="19105" y="44877"/>
                  </a:lnTo>
                  <a:lnTo>
                    <a:pt x="18880" y="44352"/>
                  </a:lnTo>
                  <a:lnTo>
                    <a:pt x="18655" y="43903"/>
                  </a:lnTo>
                  <a:lnTo>
                    <a:pt x="17981" y="42929"/>
                  </a:lnTo>
                  <a:lnTo>
                    <a:pt x="17232" y="42030"/>
                  </a:lnTo>
                  <a:lnTo>
                    <a:pt x="16333" y="41281"/>
                  </a:lnTo>
                  <a:lnTo>
                    <a:pt x="16108" y="41056"/>
                  </a:lnTo>
                  <a:lnTo>
                    <a:pt x="17307" y="40457"/>
                  </a:lnTo>
                  <a:lnTo>
                    <a:pt x="18655" y="39932"/>
                  </a:lnTo>
                  <a:lnTo>
                    <a:pt x="19929" y="39558"/>
                  </a:lnTo>
                  <a:lnTo>
                    <a:pt x="21278" y="39258"/>
                  </a:lnTo>
                  <a:lnTo>
                    <a:pt x="22626" y="39108"/>
                  </a:lnTo>
                  <a:lnTo>
                    <a:pt x="23975" y="39033"/>
                  </a:lnTo>
                  <a:lnTo>
                    <a:pt x="25323" y="39108"/>
                  </a:lnTo>
                  <a:lnTo>
                    <a:pt x="26747" y="39258"/>
                  </a:lnTo>
                  <a:lnTo>
                    <a:pt x="26897" y="39258"/>
                  </a:lnTo>
                  <a:lnTo>
                    <a:pt x="27046" y="39183"/>
                  </a:lnTo>
                  <a:lnTo>
                    <a:pt x="27121" y="39033"/>
                  </a:lnTo>
                  <a:lnTo>
                    <a:pt x="27196" y="38808"/>
                  </a:lnTo>
                  <a:lnTo>
                    <a:pt x="27121" y="38658"/>
                  </a:lnTo>
                  <a:lnTo>
                    <a:pt x="26897" y="38584"/>
                  </a:lnTo>
                  <a:lnTo>
                    <a:pt x="25473" y="38359"/>
                  </a:lnTo>
                  <a:lnTo>
                    <a:pt x="23975" y="38359"/>
                  </a:lnTo>
                  <a:lnTo>
                    <a:pt x="22551" y="38434"/>
                  </a:lnTo>
                  <a:lnTo>
                    <a:pt x="21053" y="38584"/>
                  </a:lnTo>
                  <a:lnTo>
                    <a:pt x="19704" y="38958"/>
                  </a:lnTo>
                  <a:lnTo>
                    <a:pt x="18281" y="39408"/>
                  </a:lnTo>
                  <a:lnTo>
                    <a:pt x="16932" y="40007"/>
                  </a:lnTo>
                  <a:lnTo>
                    <a:pt x="15659" y="40756"/>
                  </a:lnTo>
                  <a:lnTo>
                    <a:pt x="14610" y="40082"/>
                  </a:lnTo>
                  <a:lnTo>
                    <a:pt x="13561" y="39408"/>
                  </a:lnTo>
                  <a:lnTo>
                    <a:pt x="11388" y="38209"/>
                  </a:lnTo>
                  <a:lnTo>
                    <a:pt x="9815" y="37235"/>
                  </a:lnTo>
                  <a:lnTo>
                    <a:pt x="8391" y="36111"/>
                  </a:lnTo>
                  <a:lnTo>
                    <a:pt x="7717" y="35512"/>
                  </a:lnTo>
                  <a:lnTo>
                    <a:pt x="7118" y="34838"/>
                  </a:lnTo>
                  <a:lnTo>
                    <a:pt x="6518" y="34163"/>
                  </a:lnTo>
                  <a:lnTo>
                    <a:pt x="5919" y="33489"/>
                  </a:lnTo>
                  <a:lnTo>
                    <a:pt x="5020" y="32215"/>
                  </a:lnTo>
                  <a:lnTo>
                    <a:pt x="4196" y="30867"/>
                  </a:lnTo>
                  <a:lnTo>
                    <a:pt x="3447" y="29443"/>
                  </a:lnTo>
                  <a:lnTo>
                    <a:pt x="2847" y="28020"/>
                  </a:lnTo>
                  <a:lnTo>
                    <a:pt x="2248" y="26447"/>
                  </a:lnTo>
                  <a:lnTo>
                    <a:pt x="1724" y="24948"/>
                  </a:lnTo>
                  <a:lnTo>
                    <a:pt x="1349" y="23375"/>
                  </a:lnTo>
                  <a:lnTo>
                    <a:pt x="1049" y="21802"/>
                  </a:lnTo>
                  <a:lnTo>
                    <a:pt x="900" y="20153"/>
                  </a:lnTo>
                  <a:lnTo>
                    <a:pt x="750" y="18580"/>
                  </a:lnTo>
                  <a:lnTo>
                    <a:pt x="825" y="16932"/>
                  </a:lnTo>
                  <a:lnTo>
                    <a:pt x="900" y="15359"/>
                  </a:lnTo>
                  <a:lnTo>
                    <a:pt x="1199" y="13785"/>
                  </a:lnTo>
                  <a:lnTo>
                    <a:pt x="1574" y="12287"/>
                  </a:lnTo>
                  <a:lnTo>
                    <a:pt x="2023" y="10788"/>
                  </a:lnTo>
                  <a:lnTo>
                    <a:pt x="2623" y="9290"/>
                  </a:lnTo>
                  <a:lnTo>
                    <a:pt x="3372" y="7941"/>
                  </a:lnTo>
                  <a:lnTo>
                    <a:pt x="4271" y="6668"/>
                  </a:lnTo>
                  <a:lnTo>
                    <a:pt x="5245" y="5544"/>
                  </a:lnTo>
                  <a:lnTo>
                    <a:pt x="6294" y="4495"/>
                  </a:lnTo>
                  <a:lnTo>
                    <a:pt x="7418" y="3671"/>
                  </a:lnTo>
                  <a:lnTo>
                    <a:pt x="8616" y="2847"/>
                  </a:lnTo>
                  <a:lnTo>
                    <a:pt x="9890" y="2248"/>
                  </a:lnTo>
                  <a:lnTo>
                    <a:pt x="11238" y="1723"/>
                  </a:lnTo>
                  <a:lnTo>
                    <a:pt x="12662" y="1349"/>
                  </a:lnTo>
                  <a:lnTo>
                    <a:pt x="14085" y="1049"/>
                  </a:lnTo>
                  <a:lnTo>
                    <a:pt x="15509" y="899"/>
                  </a:lnTo>
                  <a:close/>
                  <a:moveTo>
                    <a:pt x="16483" y="0"/>
                  </a:moveTo>
                  <a:lnTo>
                    <a:pt x="15134" y="75"/>
                  </a:lnTo>
                  <a:lnTo>
                    <a:pt x="13861" y="150"/>
                  </a:lnTo>
                  <a:lnTo>
                    <a:pt x="12512" y="375"/>
                  </a:lnTo>
                  <a:lnTo>
                    <a:pt x="11238" y="749"/>
                  </a:lnTo>
                  <a:lnTo>
                    <a:pt x="10040" y="1124"/>
                  </a:lnTo>
                  <a:lnTo>
                    <a:pt x="8841" y="1723"/>
                  </a:lnTo>
                  <a:lnTo>
                    <a:pt x="7642" y="2323"/>
                  </a:lnTo>
                  <a:lnTo>
                    <a:pt x="6518" y="3072"/>
                  </a:lnTo>
                  <a:lnTo>
                    <a:pt x="5470" y="3971"/>
                  </a:lnTo>
                  <a:lnTo>
                    <a:pt x="4496" y="5020"/>
                  </a:lnTo>
                  <a:lnTo>
                    <a:pt x="3522" y="6068"/>
                  </a:lnTo>
                  <a:lnTo>
                    <a:pt x="2773" y="7267"/>
                  </a:lnTo>
                  <a:lnTo>
                    <a:pt x="2023" y="8541"/>
                  </a:lnTo>
                  <a:lnTo>
                    <a:pt x="1499" y="9814"/>
                  </a:lnTo>
                  <a:lnTo>
                    <a:pt x="974" y="11163"/>
                  </a:lnTo>
                  <a:lnTo>
                    <a:pt x="600" y="12512"/>
                  </a:lnTo>
                  <a:lnTo>
                    <a:pt x="300" y="13935"/>
                  </a:lnTo>
                  <a:lnTo>
                    <a:pt x="75" y="15359"/>
                  </a:lnTo>
                  <a:lnTo>
                    <a:pt x="0" y="16782"/>
                  </a:lnTo>
                  <a:lnTo>
                    <a:pt x="0" y="18280"/>
                  </a:lnTo>
                  <a:lnTo>
                    <a:pt x="0" y="19704"/>
                  </a:lnTo>
                  <a:lnTo>
                    <a:pt x="150" y="21127"/>
                  </a:lnTo>
                  <a:lnTo>
                    <a:pt x="375" y="22551"/>
                  </a:lnTo>
                  <a:lnTo>
                    <a:pt x="675" y="23974"/>
                  </a:lnTo>
                  <a:lnTo>
                    <a:pt x="974" y="25323"/>
                  </a:lnTo>
                  <a:lnTo>
                    <a:pt x="1574" y="27046"/>
                  </a:lnTo>
                  <a:lnTo>
                    <a:pt x="2173" y="28694"/>
                  </a:lnTo>
                  <a:lnTo>
                    <a:pt x="2922" y="30342"/>
                  </a:lnTo>
                  <a:lnTo>
                    <a:pt x="3821" y="31916"/>
                  </a:lnTo>
                  <a:lnTo>
                    <a:pt x="4795" y="33414"/>
                  </a:lnTo>
                  <a:lnTo>
                    <a:pt x="5919" y="34838"/>
                  </a:lnTo>
                  <a:lnTo>
                    <a:pt x="7118" y="36111"/>
                  </a:lnTo>
                  <a:lnTo>
                    <a:pt x="7792" y="36711"/>
                  </a:lnTo>
                  <a:lnTo>
                    <a:pt x="8466" y="37310"/>
                  </a:lnTo>
                  <a:lnTo>
                    <a:pt x="9141" y="37834"/>
                  </a:lnTo>
                  <a:lnTo>
                    <a:pt x="9965" y="38359"/>
                  </a:lnTo>
                  <a:lnTo>
                    <a:pt x="11838" y="39483"/>
                  </a:lnTo>
                  <a:lnTo>
                    <a:pt x="13861" y="40606"/>
                  </a:lnTo>
                  <a:lnTo>
                    <a:pt x="14835" y="41206"/>
                  </a:lnTo>
                  <a:lnTo>
                    <a:pt x="15734" y="41880"/>
                  </a:lnTo>
                  <a:lnTo>
                    <a:pt x="16558" y="42554"/>
                  </a:lnTo>
                  <a:lnTo>
                    <a:pt x="17307" y="43304"/>
                  </a:lnTo>
                  <a:lnTo>
                    <a:pt x="17981" y="44128"/>
                  </a:lnTo>
                  <a:lnTo>
                    <a:pt x="18431" y="44952"/>
                  </a:lnTo>
                  <a:lnTo>
                    <a:pt x="18581" y="45401"/>
                  </a:lnTo>
                  <a:lnTo>
                    <a:pt x="18730" y="45851"/>
                  </a:lnTo>
                  <a:lnTo>
                    <a:pt x="18805" y="46300"/>
                  </a:lnTo>
                  <a:lnTo>
                    <a:pt x="18880" y="46825"/>
                  </a:lnTo>
                  <a:lnTo>
                    <a:pt x="18805" y="47349"/>
                  </a:lnTo>
                  <a:lnTo>
                    <a:pt x="18730" y="47874"/>
                  </a:lnTo>
                  <a:lnTo>
                    <a:pt x="18581" y="48398"/>
                  </a:lnTo>
                  <a:lnTo>
                    <a:pt x="18356" y="48997"/>
                  </a:lnTo>
                  <a:lnTo>
                    <a:pt x="18356" y="49147"/>
                  </a:lnTo>
                  <a:lnTo>
                    <a:pt x="18431" y="49297"/>
                  </a:lnTo>
                  <a:lnTo>
                    <a:pt x="18206" y="49896"/>
                  </a:lnTo>
                  <a:lnTo>
                    <a:pt x="18131" y="50571"/>
                  </a:lnTo>
                  <a:lnTo>
                    <a:pt x="18131" y="51170"/>
                  </a:lnTo>
                  <a:lnTo>
                    <a:pt x="18131" y="51769"/>
                  </a:lnTo>
                  <a:lnTo>
                    <a:pt x="18281" y="52294"/>
                  </a:lnTo>
                  <a:lnTo>
                    <a:pt x="18506" y="52893"/>
                  </a:lnTo>
                  <a:lnTo>
                    <a:pt x="18880" y="53343"/>
                  </a:lnTo>
                  <a:lnTo>
                    <a:pt x="19330" y="53867"/>
                  </a:lnTo>
                  <a:lnTo>
                    <a:pt x="19929" y="54242"/>
                  </a:lnTo>
                  <a:lnTo>
                    <a:pt x="20603" y="54541"/>
                  </a:lnTo>
                  <a:lnTo>
                    <a:pt x="21278" y="54766"/>
                  </a:lnTo>
                  <a:lnTo>
                    <a:pt x="22027" y="54841"/>
                  </a:lnTo>
                  <a:lnTo>
                    <a:pt x="22701" y="54916"/>
                  </a:lnTo>
                  <a:lnTo>
                    <a:pt x="23450" y="54841"/>
                  </a:lnTo>
                  <a:lnTo>
                    <a:pt x="24199" y="54766"/>
                  </a:lnTo>
                  <a:lnTo>
                    <a:pt x="24874" y="54616"/>
                  </a:lnTo>
                  <a:lnTo>
                    <a:pt x="25473" y="54392"/>
                  </a:lnTo>
                  <a:lnTo>
                    <a:pt x="26072" y="54092"/>
                  </a:lnTo>
                  <a:lnTo>
                    <a:pt x="26597" y="53717"/>
                  </a:lnTo>
                  <a:lnTo>
                    <a:pt x="27046" y="53343"/>
                  </a:lnTo>
                  <a:lnTo>
                    <a:pt x="27496" y="52893"/>
                  </a:lnTo>
                  <a:lnTo>
                    <a:pt x="27871" y="52294"/>
                  </a:lnTo>
                  <a:lnTo>
                    <a:pt x="28095" y="51769"/>
                  </a:lnTo>
                  <a:lnTo>
                    <a:pt x="28245" y="51095"/>
                  </a:lnTo>
                  <a:lnTo>
                    <a:pt x="28245" y="50571"/>
                  </a:lnTo>
                  <a:lnTo>
                    <a:pt x="28170" y="50121"/>
                  </a:lnTo>
                  <a:lnTo>
                    <a:pt x="28095" y="49597"/>
                  </a:lnTo>
                  <a:lnTo>
                    <a:pt x="27945" y="49147"/>
                  </a:lnTo>
                  <a:lnTo>
                    <a:pt x="27721" y="48698"/>
                  </a:lnTo>
                  <a:lnTo>
                    <a:pt x="27421" y="48323"/>
                  </a:lnTo>
                  <a:lnTo>
                    <a:pt x="27046" y="47949"/>
                  </a:lnTo>
                  <a:lnTo>
                    <a:pt x="26597" y="47724"/>
                  </a:lnTo>
                  <a:lnTo>
                    <a:pt x="26597" y="47649"/>
                  </a:lnTo>
                  <a:lnTo>
                    <a:pt x="26297" y="46675"/>
                  </a:lnTo>
                  <a:lnTo>
                    <a:pt x="26147" y="45701"/>
                  </a:lnTo>
                  <a:lnTo>
                    <a:pt x="26072" y="44727"/>
                  </a:lnTo>
                  <a:lnTo>
                    <a:pt x="26147" y="43753"/>
                  </a:lnTo>
                  <a:lnTo>
                    <a:pt x="26297" y="42779"/>
                  </a:lnTo>
                  <a:lnTo>
                    <a:pt x="26522" y="41805"/>
                  </a:lnTo>
                  <a:lnTo>
                    <a:pt x="26897" y="40906"/>
                  </a:lnTo>
                  <a:lnTo>
                    <a:pt x="27421" y="40007"/>
                  </a:lnTo>
                  <a:lnTo>
                    <a:pt x="27945" y="39258"/>
                  </a:lnTo>
                  <a:lnTo>
                    <a:pt x="28470" y="38584"/>
                  </a:lnTo>
                  <a:lnTo>
                    <a:pt x="29669" y="37310"/>
                  </a:lnTo>
                  <a:lnTo>
                    <a:pt x="30867" y="36036"/>
                  </a:lnTo>
                  <a:lnTo>
                    <a:pt x="31392" y="35437"/>
                  </a:lnTo>
                  <a:lnTo>
                    <a:pt x="31916" y="34688"/>
                  </a:lnTo>
                  <a:lnTo>
                    <a:pt x="32740" y="33339"/>
                  </a:lnTo>
                  <a:lnTo>
                    <a:pt x="33490" y="31916"/>
                  </a:lnTo>
                  <a:lnTo>
                    <a:pt x="34089" y="30417"/>
                  </a:lnTo>
                  <a:lnTo>
                    <a:pt x="34613" y="28844"/>
                  </a:lnTo>
                  <a:lnTo>
                    <a:pt x="34988" y="27271"/>
                  </a:lnTo>
                  <a:lnTo>
                    <a:pt x="35288" y="25697"/>
                  </a:lnTo>
                  <a:lnTo>
                    <a:pt x="35512" y="24049"/>
                  </a:lnTo>
                  <a:lnTo>
                    <a:pt x="35587" y="22476"/>
                  </a:lnTo>
                  <a:lnTo>
                    <a:pt x="35587" y="20977"/>
                  </a:lnTo>
                  <a:lnTo>
                    <a:pt x="35512" y="19479"/>
                  </a:lnTo>
                  <a:lnTo>
                    <a:pt x="35363" y="18056"/>
                  </a:lnTo>
                  <a:lnTo>
                    <a:pt x="35138" y="16557"/>
                  </a:lnTo>
                  <a:lnTo>
                    <a:pt x="34838" y="15134"/>
                  </a:lnTo>
                  <a:lnTo>
                    <a:pt x="34389" y="13710"/>
                  </a:lnTo>
                  <a:lnTo>
                    <a:pt x="33864" y="12287"/>
                  </a:lnTo>
                  <a:lnTo>
                    <a:pt x="33340" y="10938"/>
                  </a:lnTo>
                  <a:lnTo>
                    <a:pt x="32590" y="9665"/>
                  </a:lnTo>
                  <a:lnTo>
                    <a:pt x="31841" y="8391"/>
                  </a:lnTo>
                  <a:lnTo>
                    <a:pt x="31017" y="7192"/>
                  </a:lnTo>
                  <a:lnTo>
                    <a:pt x="30043" y="6068"/>
                  </a:lnTo>
                  <a:lnTo>
                    <a:pt x="29069" y="5020"/>
                  </a:lnTo>
                  <a:lnTo>
                    <a:pt x="27945" y="4046"/>
                  </a:lnTo>
                  <a:lnTo>
                    <a:pt x="26747" y="3147"/>
                  </a:lnTo>
                  <a:lnTo>
                    <a:pt x="25398" y="2397"/>
                  </a:lnTo>
                  <a:lnTo>
                    <a:pt x="24274" y="1798"/>
                  </a:lnTo>
                  <a:lnTo>
                    <a:pt x="23001" y="1274"/>
                  </a:lnTo>
                  <a:lnTo>
                    <a:pt x="21727" y="824"/>
                  </a:lnTo>
                  <a:lnTo>
                    <a:pt x="20454" y="524"/>
                  </a:lnTo>
                  <a:lnTo>
                    <a:pt x="19180" y="225"/>
                  </a:lnTo>
                  <a:lnTo>
                    <a:pt x="17831" y="75"/>
                  </a:lnTo>
                  <a:lnTo>
                    <a:pt x="164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104"/>
          <p:cNvGrpSpPr/>
          <p:nvPr/>
        </p:nvGrpSpPr>
        <p:grpSpPr>
          <a:xfrm>
            <a:off x="2294929" y="2544947"/>
            <a:ext cx="1399696" cy="709824"/>
            <a:chOff x="2426300" y="2817000"/>
            <a:chExt cx="1710075" cy="867225"/>
          </a:xfrm>
        </p:grpSpPr>
        <p:sp>
          <p:nvSpPr>
            <p:cNvPr id="1482" name="Google Shape;1482;p104"/>
            <p:cNvSpPr/>
            <p:nvPr/>
          </p:nvSpPr>
          <p:spPr>
            <a:xfrm>
              <a:off x="2656675" y="2979950"/>
              <a:ext cx="71200" cy="554425"/>
            </a:xfrm>
            <a:custGeom>
              <a:rect b="b" l="l" r="r" t="t"/>
              <a:pathLst>
                <a:path extrusionOk="0" h="22177" w="2848">
                  <a:moveTo>
                    <a:pt x="2848" y="0"/>
                  </a:moveTo>
                  <a:lnTo>
                    <a:pt x="1949" y="525"/>
                  </a:lnTo>
                  <a:lnTo>
                    <a:pt x="1574" y="749"/>
                  </a:lnTo>
                  <a:lnTo>
                    <a:pt x="1649" y="899"/>
                  </a:lnTo>
                  <a:lnTo>
                    <a:pt x="1649" y="974"/>
                  </a:lnTo>
                  <a:lnTo>
                    <a:pt x="1349" y="2098"/>
                  </a:lnTo>
                  <a:lnTo>
                    <a:pt x="1125" y="3297"/>
                  </a:lnTo>
                  <a:lnTo>
                    <a:pt x="750" y="5619"/>
                  </a:lnTo>
                  <a:lnTo>
                    <a:pt x="301" y="8541"/>
                  </a:lnTo>
                  <a:lnTo>
                    <a:pt x="151" y="10040"/>
                  </a:lnTo>
                  <a:lnTo>
                    <a:pt x="76" y="11538"/>
                  </a:lnTo>
                  <a:lnTo>
                    <a:pt x="1" y="12812"/>
                  </a:lnTo>
                  <a:lnTo>
                    <a:pt x="76" y="14085"/>
                  </a:lnTo>
                  <a:lnTo>
                    <a:pt x="151" y="15359"/>
                  </a:lnTo>
                  <a:lnTo>
                    <a:pt x="301" y="16632"/>
                  </a:lnTo>
                  <a:lnTo>
                    <a:pt x="525" y="17831"/>
                  </a:lnTo>
                  <a:lnTo>
                    <a:pt x="825" y="19105"/>
                  </a:lnTo>
                  <a:lnTo>
                    <a:pt x="1200" y="20304"/>
                  </a:lnTo>
                  <a:lnTo>
                    <a:pt x="1649" y="21502"/>
                  </a:lnTo>
                  <a:lnTo>
                    <a:pt x="2848" y="22176"/>
                  </a:lnTo>
                  <a:lnTo>
                    <a:pt x="2548" y="20753"/>
                  </a:lnTo>
                  <a:lnTo>
                    <a:pt x="2248" y="19030"/>
                  </a:lnTo>
                  <a:lnTo>
                    <a:pt x="1949" y="17307"/>
                  </a:lnTo>
                  <a:lnTo>
                    <a:pt x="1799" y="15658"/>
                  </a:lnTo>
                  <a:lnTo>
                    <a:pt x="1649" y="13935"/>
                  </a:lnTo>
                  <a:lnTo>
                    <a:pt x="1574" y="12137"/>
                  </a:lnTo>
                  <a:lnTo>
                    <a:pt x="1574" y="10414"/>
                  </a:lnTo>
                  <a:lnTo>
                    <a:pt x="1574" y="8691"/>
                  </a:lnTo>
                  <a:lnTo>
                    <a:pt x="1724" y="6893"/>
                  </a:lnTo>
                  <a:lnTo>
                    <a:pt x="1874" y="5170"/>
                  </a:lnTo>
                  <a:lnTo>
                    <a:pt x="2174" y="3447"/>
                  </a:lnTo>
                  <a:lnTo>
                    <a:pt x="2473" y="1723"/>
                  </a:lnTo>
                  <a:lnTo>
                    <a:pt x="28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04"/>
            <p:cNvSpPr/>
            <p:nvPr/>
          </p:nvSpPr>
          <p:spPr>
            <a:xfrm>
              <a:off x="3763625" y="2983700"/>
              <a:ext cx="121775" cy="573150"/>
            </a:xfrm>
            <a:custGeom>
              <a:rect b="b" l="l" r="r" t="t"/>
              <a:pathLst>
                <a:path extrusionOk="0" h="22926" w="4871">
                  <a:moveTo>
                    <a:pt x="1948" y="0"/>
                  </a:moveTo>
                  <a:lnTo>
                    <a:pt x="2248" y="1424"/>
                  </a:lnTo>
                  <a:lnTo>
                    <a:pt x="2398" y="2847"/>
                  </a:lnTo>
                  <a:lnTo>
                    <a:pt x="2548" y="4271"/>
                  </a:lnTo>
                  <a:lnTo>
                    <a:pt x="2697" y="5769"/>
                  </a:lnTo>
                  <a:lnTo>
                    <a:pt x="2697" y="7192"/>
                  </a:lnTo>
                  <a:lnTo>
                    <a:pt x="2697" y="8691"/>
                  </a:lnTo>
                  <a:lnTo>
                    <a:pt x="2623" y="10189"/>
                  </a:lnTo>
                  <a:lnTo>
                    <a:pt x="2548" y="11613"/>
                  </a:lnTo>
                  <a:lnTo>
                    <a:pt x="2398" y="13111"/>
                  </a:lnTo>
                  <a:lnTo>
                    <a:pt x="2173" y="14535"/>
                  </a:lnTo>
                  <a:lnTo>
                    <a:pt x="1873" y="16033"/>
                  </a:lnTo>
                  <a:lnTo>
                    <a:pt x="1574" y="17456"/>
                  </a:lnTo>
                  <a:lnTo>
                    <a:pt x="1274" y="18880"/>
                  </a:lnTo>
                  <a:lnTo>
                    <a:pt x="899" y="20228"/>
                  </a:lnTo>
                  <a:lnTo>
                    <a:pt x="450" y="21577"/>
                  </a:lnTo>
                  <a:lnTo>
                    <a:pt x="0" y="22926"/>
                  </a:lnTo>
                  <a:lnTo>
                    <a:pt x="0" y="22926"/>
                  </a:lnTo>
                  <a:lnTo>
                    <a:pt x="2623" y="21802"/>
                  </a:lnTo>
                  <a:lnTo>
                    <a:pt x="3222" y="19404"/>
                  </a:lnTo>
                  <a:lnTo>
                    <a:pt x="3746" y="16857"/>
                  </a:lnTo>
                  <a:lnTo>
                    <a:pt x="4196" y="14385"/>
                  </a:lnTo>
                  <a:lnTo>
                    <a:pt x="4496" y="11837"/>
                  </a:lnTo>
                  <a:lnTo>
                    <a:pt x="4645" y="9440"/>
                  </a:lnTo>
                  <a:lnTo>
                    <a:pt x="4720" y="7043"/>
                  </a:lnTo>
                  <a:lnTo>
                    <a:pt x="4795" y="5919"/>
                  </a:lnTo>
                  <a:lnTo>
                    <a:pt x="4870" y="4345"/>
                  </a:lnTo>
                  <a:lnTo>
                    <a:pt x="4795" y="3596"/>
                  </a:lnTo>
                  <a:lnTo>
                    <a:pt x="4720" y="2922"/>
                  </a:lnTo>
                  <a:lnTo>
                    <a:pt x="4496" y="2398"/>
                  </a:lnTo>
                  <a:lnTo>
                    <a:pt x="4346" y="2248"/>
                  </a:lnTo>
                  <a:lnTo>
                    <a:pt x="4196" y="2098"/>
                  </a:lnTo>
                  <a:lnTo>
                    <a:pt x="3971" y="2023"/>
                  </a:lnTo>
                  <a:lnTo>
                    <a:pt x="3896" y="1798"/>
                  </a:lnTo>
                  <a:lnTo>
                    <a:pt x="3971" y="1648"/>
                  </a:lnTo>
                  <a:lnTo>
                    <a:pt x="4046" y="1499"/>
                  </a:lnTo>
                  <a:lnTo>
                    <a:pt x="3147" y="824"/>
                  </a:lnTo>
                  <a:lnTo>
                    <a:pt x="19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04"/>
            <p:cNvSpPr/>
            <p:nvPr/>
          </p:nvSpPr>
          <p:spPr>
            <a:xfrm>
              <a:off x="3847900" y="3047375"/>
              <a:ext cx="266000" cy="473900"/>
            </a:xfrm>
            <a:custGeom>
              <a:rect b="b" l="l" r="r" t="t"/>
              <a:pathLst>
                <a:path extrusionOk="0" h="18956" w="10640">
                  <a:moveTo>
                    <a:pt x="4945" y="4720"/>
                  </a:moveTo>
                  <a:lnTo>
                    <a:pt x="5020" y="4795"/>
                  </a:lnTo>
                  <a:lnTo>
                    <a:pt x="5844" y="5320"/>
                  </a:lnTo>
                  <a:lnTo>
                    <a:pt x="6519" y="6069"/>
                  </a:lnTo>
                  <a:lnTo>
                    <a:pt x="7043" y="6818"/>
                  </a:lnTo>
                  <a:lnTo>
                    <a:pt x="7493" y="7642"/>
                  </a:lnTo>
                  <a:lnTo>
                    <a:pt x="7493" y="7792"/>
                  </a:lnTo>
                  <a:lnTo>
                    <a:pt x="7418" y="7867"/>
                  </a:lnTo>
                  <a:lnTo>
                    <a:pt x="7343" y="7867"/>
                  </a:lnTo>
                  <a:lnTo>
                    <a:pt x="7193" y="7792"/>
                  </a:lnTo>
                  <a:lnTo>
                    <a:pt x="6743" y="7043"/>
                  </a:lnTo>
                  <a:lnTo>
                    <a:pt x="6219" y="6294"/>
                  </a:lnTo>
                  <a:lnTo>
                    <a:pt x="5620" y="5619"/>
                  </a:lnTo>
                  <a:lnTo>
                    <a:pt x="4870" y="5020"/>
                  </a:lnTo>
                  <a:lnTo>
                    <a:pt x="4870" y="4945"/>
                  </a:lnTo>
                  <a:lnTo>
                    <a:pt x="4870" y="4795"/>
                  </a:lnTo>
                  <a:lnTo>
                    <a:pt x="4945" y="4720"/>
                  </a:lnTo>
                  <a:close/>
                  <a:moveTo>
                    <a:pt x="4496" y="5994"/>
                  </a:moveTo>
                  <a:lnTo>
                    <a:pt x="4571" y="6069"/>
                  </a:lnTo>
                  <a:lnTo>
                    <a:pt x="6219" y="7567"/>
                  </a:lnTo>
                  <a:lnTo>
                    <a:pt x="6968" y="8316"/>
                  </a:lnTo>
                  <a:lnTo>
                    <a:pt x="7792" y="9141"/>
                  </a:lnTo>
                  <a:lnTo>
                    <a:pt x="7792" y="9216"/>
                  </a:lnTo>
                  <a:lnTo>
                    <a:pt x="7717" y="9365"/>
                  </a:lnTo>
                  <a:lnTo>
                    <a:pt x="7493" y="9365"/>
                  </a:lnTo>
                  <a:lnTo>
                    <a:pt x="6743" y="8616"/>
                  </a:lnTo>
                  <a:lnTo>
                    <a:pt x="5919" y="7867"/>
                  </a:lnTo>
                  <a:lnTo>
                    <a:pt x="4346" y="6294"/>
                  </a:lnTo>
                  <a:lnTo>
                    <a:pt x="4346" y="6144"/>
                  </a:lnTo>
                  <a:lnTo>
                    <a:pt x="4346" y="6069"/>
                  </a:lnTo>
                  <a:lnTo>
                    <a:pt x="4496" y="5994"/>
                  </a:lnTo>
                  <a:close/>
                  <a:moveTo>
                    <a:pt x="2024" y="0"/>
                  </a:moveTo>
                  <a:lnTo>
                    <a:pt x="2098" y="525"/>
                  </a:lnTo>
                  <a:lnTo>
                    <a:pt x="2098" y="1049"/>
                  </a:lnTo>
                  <a:lnTo>
                    <a:pt x="2173" y="2623"/>
                  </a:lnTo>
                  <a:lnTo>
                    <a:pt x="2173" y="4196"/>
                  </a:lnTo>
                  <a:lnTo>
                    <a:pt x="2098" y="7268"/>
                  </a:lnTo>
                  <a:lnTo>
                    <a:pt x="1799" y="10189"/>
                  </a:lnTo>
                  <a:lnTo>
                    <a:pt x="1349" y="13186"/>
                  </a:lnTo>
                  <a:lnTo>
                    <a:pt x="750" y="16108"/>
                  </a:lnTo>
                  <a:lnTo>
                    <a:pt x="1" y="18955"/>
                  </a:lnTo>
                  <a:lnTo>
                    <a:pt x="1" y="18955"/>
                  </a:lnTo>
                  <a:lnTo>
                    <a:pt x="1424" y="18206"/>
                  </a:lnTo>
                  <a:lnTo>
                    <a:pt x="2848" y="17457"/>
                  </a:lnTo>
                  <a:lnTo>
                    <a:pt x="4271" y="16707"/>
                  </a:lnTo>
                  <a:lnTo>
                    <a:pt x="5620" y="15808"/>
                  </a:lnTo>
                  <a:lnTo>
                    <a:pt x="6893" y="14909"/>
                  </a:lnTo>
                  <a:lnTo>
                    <a:pt x="8242" y="14010"/>
                  </a:lnTo>
                  <a:lnTo>
                    <a:pt x="9441" y="12961"/>
                  </a:lnTo>
                  <a:lnTo>
                    <a:pt x="10639" y="11913"/>
                  </a:lnTo>
                  <a:lnTo>
                    <a:pt x="9890" y="10189"/>
                  </a:lnTo>
                  <a:lnTo>
                    <a:pt x="9066" y="8541"/>
                  </a:lnTo>
                  <a:lnTo>
                    <a:pt x="8092" y="6968"/>
                  </a:lnTo>
                  <a:lnTo>
                    <a:pt x="7118" y="5470"/>
                  </a:lnTo>
                  <a:lnTo>
                    <a:pt x="5919" y="3971"/>
                  </a:lnTo>
                  <a:lnTo>
                    <a:pt x="4721" y="2548"/>
                  </a:lnTo>
                  <a:lnTo>
                    <a:pt x="3447" y="1274"/>
                  </a:lnTo>
                  <a:lnTo>
                    <a:pt x="20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04"/>
            <p:cNvSpPr/>
            <p:nvPr/>
          </p:nvSpPr>
          <p:spPr>
            <a:xfrm>
              <a:off x="2714750" y="2835725"/>
              <a:ext cx="1091975" cy="827875"/>
            </a:xfrm>
            <a:custGeom>
              <a:rect b="b" l="l" r="r" t="t"/>
              <a:pathLst>
                <a:path extrusionOk="0" h="33115" w="43679">
                  <a:moveTo>
                    <a:pt x="34763" y="2548"/>
                  </a:moveTo>
                  <a:lnTo>
                    <a:pt x="35737" y="2698"/>
                  </a:lnTo>
                  <a:lnTo>
                    <a:pt x="36786" y="2922"/>
                  </a:lnTo>
                  <a:lnTo>
                    <a:pt x="37760" y="3222"/>
                  </a:lnTo>
                  <a:lnTo>
                    <a:pt x="38734" y="3597"/>
                  </a:lnTo>
                  <a:lnTo>
                    <a:pt x="38809" y="3672"/>
                  </a:lnTo>
                  <a:lnTo>
                    <a:pt x="38809" y="3821"/>
                  </a:lnTo>
                  <a:lnTo>
                    <a:pt x="38734" y="3971"/>
                  </a:lnTo>
                  <a:lnTo>
                    <a:pt x="38584" y="3971"/>
                  </a:lnTo>
                  <a:lnTo>
                    <a:pt x="36636" y="3297"/>
                  </a:lnTo>
                  <a:lnTo>
                    <a:pt x="35662" y="3072"/>
                  </a:lnTo>
                  <a:lnTo>
                    <a:pt x="34688" y="2847"/>
                  </a:lnTo>
                  <a:lnTo>
                    <a:pt x="34613" y="2773"/>
                  </a:lnTo>
                  <a:lnTo>
                    <a:pt x="34613" y="2698"/>
                  </a:lnTo>
                  <a:lnTo>
                    <a:pt x="34613" y="2623"/>
                  </a:lnTo>
                  <a:lnTo>
                    <a:pt x="34763" y="2548"/>
                  </a:lnTo>
                  <a:close/>
                  <a:moveTo>
                    <a:pt x="35587" y="3597"/>
                  </a:moveTo>
                  <a:lnTo>
                    <a:pt x="37086" y="4121"/>
                  </a:lnTo>
                  <a:lnTo>
                    <a:pt x="38659" y="4646"/>
                  </a:lnTo>
                  <a:lnTo>
                    <a:pt x="38734" y="4795"/>
                  </a:lnTo>
                  <a:lnTo>
                    <a:pt x="38809" y="4870"/>
                  </a:lnTo>
                  <a:lnTo>
                    <a:pt x="38734" y="5020"/>
                  </a:lnTo>
                  <a:lnTo>
                    <a:pt x="38584" y="5020"/>
                  </a:lnTo>
                  <a:lnTo>
                    <a:pt x="37011" y="4496"/>
                  </a:lnTo>
                  <a:lnTo>
                    <a:pt x="35437" y="3896"/>
                  </a:lnTo>
                  <a:lnTo>
                    <a:pt x="35362" y="3821"/>
                  </a:lnTo>
                  <a:lnTo>
                    <a:pt x="35362" y="3672"/>
                  </a:lnTo>
                  <a:lnTo>
                    <a:pt x="35437" y="3597"/>
                  </a:lnTo>
                  <a:close/>
                  <a:moveTo>
                    <a:pt x="18506" y="9590"/>
                  </a:moveTo>
                  <a:lnTo>
                    <a:pt x="18655" y="9665"/>
                  </a:lnTo>
                  <a:lnTo>
                    <a:pt x="19255" y="10040"/>
                  </a:lnTo>
                  <a:lnTo>
                    <a:pt x="19779" y="10564"/>
                  </a:lnTo>
                  <a:lnTo>
                    <a:pt x="20304" y="11089"/>
                  </a:lnTo>
                  <a:lnTo>
                    <a:pt x="20753" y="11688"/>
                  </a:lnTo>
                  <a:lnTo>
                    <a:pt x="20828" y="11688"/>
                  </a:lnTo>
                  <a:lnTo>
                    <a:pt x="21652" y="10864"/>
                  </a:lnTo>
                  <a:lnTo>
                    <a:pt x="22476" y="10115"/>
                  </a:lnTo>
                  <a:lnTo>
                    <a:pt x="22701" y="10040"/>
                  </a:lnTo>
                  <a:lnTo>
                    <a:pt x="22851" y="10115"/>
                  </a:lnTo>
                  <a:lnTo>
                    <a:pt x="23001" y="10264"/>
                  </a:lnTo>
                  <a:lnTo>
                    <a:pt x="23001" y="10414"/>
                  </a:lnTo>
                  <a:lnTo>
                    <a:pt x="22926" y="10489"/>
                  </a:lnTo>
                  <a:lnTo>
                    <a:pt x="22476" y="11164"/>
                  </a:lnTo>
                  <a:lnTo>
                    <a:pt x="21952" y="11763"/>
                  </a:lnTo>
                  <a:lnTo>
                    <a:pt x="23300" y="11763"/>
                  </a:lnTo>
                  <a:lnTo>
                    <a:pt x="25548" y="11913"/>
                  </a:lnTo>
                  <a:lnTo>
                    <a:pt x="27721" y="12063"/>
                  </a:lnTo>
                  <a:lnTo>
                    <a:pt x="29893" y="12287"/>
                  </a:lnTo>
                  <a:lnTo>
                    <a:pt x="32066" y="12587"/>
                  </a:lnTo>
                  <a:lnTo>
                    <a:pt x="31467" y="11838"/>
                  </a:lnTo>
                  <a:lnTo>
                    <a:pt x="30942" y="11164"/>
                  </a:lnTo>
                  <a:lnTo>
                    <a:pt x="30867" y="11014"/>
                  </a:lnTo>
                  <a:lnTo>
                    <a:pt x="30942" y="10864"/>
                  </a:lnTo>
                  <a:lnTo>
                    <a:pt x="31092" y="10789"/>
                  </a:lnTo>
                  <a:lnTo>
                    <a:pt x="31242" y="10864"/>
                  </a:lnTo>
                  <a:lnTo>
                    <a:pt x="31616" y="11164"/>
                  </a:lnTo>
                  <a:lnTo>
                    <a:pt x="32066" y="11538"/>
                  </a:lnTo>
                  <a:lnTo>
                    <a:pt x="32740" y="12437"/>
                  </a:lnTo>
                  <a:lnTo>
                    <a:pt x="34164" y="11388"/>
                  </a:lnTo>
                  <a:lnTo>
                    <a:pt x="35512" y="10264"/>
                  </a:lnTo>
                  <a:lnTo>
                    <a:pt x="35662" y="10190"/>
                  </a:lnTo>
                  <a:lnTo>
                    <a:pt x="35812" y="10190"/>
                  </a:lnTo>
                  <a:lnTo>
                    <a:pt x="36037" y="10264"/>
                  </a:lnTo>
                  <a:lnTo>
                    <a:pt x="36112" y="10414"/>
                  </a:lnTo>
                  <a:lnTo>
                    <a:pt x="36112" y="10489"/>
                  </a:lnTo>
                  <a:lnTo>
                    <a:pt x="36112" y="10639"/>
                  </a:lnTo>
                  <a:lnTo>
                    <a:pt x="36037" y="10789"/>
                  </a:lnTo>
                  <a:lnTo>
                    <a:pt x="35437" y="11313"/>
                  </a:lnTo>
                  <a:lnTo>
                    <a:pt x="34838" y="11838"/>
                  </a:lnTo>
                  <a:lnTo>
                    <a:pt x="33564" y="12812"/>
                  </a:lnTo>
                  <a:lnTo>
                    <a:pt x="35587" y="13111"/>
                  </a:lnTo>
                  <a:lnTo>
                    <a:pt x="37610" y="13486"/>
                  </a:lnTo>
                  <a:lnTo>
                    <a:pt x="38284" y="13636"/>
                  </a:lnTo>
                  <a:lnTo>
                    <a:pt x="38959" y="13786"/>
                  </a:lnTo>
                  <a:lnTo>
                    <a:pt x="39183" y="13861"/>
                  </a:lnTo>
                  <a:lnTo>
                    <a:pt x="39483" y="14010"/>
                  </a:lnTo>
                  <a:lnTo>
                    <a:pt x="39708" y="14235"/>
                  </a:lnTo>
                  <a:lnTo>
                    <a:pt x="39933" y="14460"/>
                  </a:lnTo>
                  <a:lnTo>
                    <a:pt x="39933" y="14760"/>
                  </a:lnTo>
                  <a:lnTo>
                    <a:pt x="39933" y="14909"/>
                  </a:lnTo>
                  <a:lnTo>
                    <a:pt x="39858" y="14984"/>
                  </a:lnTo>
                  <a:lnTo>
                    <a:pt x="39633" y="15134"/>
                  </a:lnTo>
                  <a:lnTo>
                    <a:pt x="39483" y="15209"/>
                  </a:lnTo>
                  <a:lnTo>
                    <a:pt x="39033" y="15209"/>
                  </a:lnTo>
                  <a:lnTo>
                    <a:pt x="38809" y="15059"/>
                  </a:lnTo>
                  <a:lnTo>
                    <a:pt x="38734" y="14909"/>
                  </a:lnTo>
                  <a:lnTo>
                    <a:pt x="38734" y="14835"/>
                  </a:lnTo>
                  <a:lnTo>
                    <a:pt x="38734" y="14610"/>
                  </a:lnTo>
                  <a:lnTo>
                    <a:pt x="38809" y="14535"/>
                  </a:lnTo>
                  <a:lnTo>
                    <a:pt x="34688" y="13861"/>
                  </a:lnTo>
                  <a:lnTo>
                    <a:pt x="33789" y="13711"/>
                  </a:lnTo>
                  <a:lnTo>
                    <a:pt x="33789" y="13711"/>
                  </a:lnTo>
                  <a:lnTo>
                    <a:pt x="34164" y="14310"/>
                  </a:lnTo>
                  <a:lnTo>
                    <a:pt x="34538" y="14984"/>
                  </a:lnTo>
                  <a:lnTo>
                    <a:pt x="34538" y="15134"/>
                  </a:lnTo>
                  <a:lnTo>
                    <a:pt x="34538" y="15284"/>
                  </a:lnTo>
                  <a:lnTo>
                    <a:pt x="34388" y="15434"/>
                  </a:lnTo>
                  <a:lnTo>
                    <a:pt x="34164" y="15509"/>
                  </a:lnTo>
                  <a:lnTo>
                    <a:pt x="34014" y="15434"/>
                  </a:lnTo>
                  <a:lnTo>
                    <a:pt x="33939" y="15359"/>
                  </a:lnTo>
                  <a:lnTo>
                    <a:pt x="33340" y="14460"/>
                  </a:lnTo>
                  <a:lnTo>
                    <a:pt x="32815" y="13561"/>
                  </a:lnTo>
                  <a:lnTo>
                    <a:pt x="32441" y="13486"/>
                  </a:lnTo>
                  <a:lnTo>
                    <a:pt x="30418" y="14610"/>
                  </a:lnTo>
                  <a:lnTo>
                    <a:pt x="30268" y="14610"/>
                  </a:lnTo>
                  <a:lnTo>
                    <a:pt x="30118" y="14460"/>
                  </a:lnTo>
                  <a:lnTo>
                    <a:pt x="30043" y="14310"/>
                  </a:lnTo>
                  <a:lnTo>
                    <a:pt x="30118" y="14235"/>
                  </a:lnTo>
                  <a:lnTo>
                    <a:pt x="30193" y="14160"/>
                  </a:lnTo>
                  <a:lnTo>
                    <a:pt x="31467" y="13336"/>
                  </a:lnTo>
                  <a:lnTo>
                    <a:pt x="29968" y="13186"/>
                  </a:lnTo>
                  <a:lnTo>
                    <a:pt x="27870" y="12962"/>
                  </a:lnTo>
                  <a:lnTo>
                    <a:pt x="25773" y="12737"/>
                  </a:lnTo>
                  <a:lnTo>
                    <a:pt x="21577" y="12587"/>
                  </a:lnTo>
                  <a:lnTo>
                    <a:pt x="21352" y="12512"/>
                  </a:lnTo>
                  <a:lnTo>
                    <a:pt x="21652" y="13111"/>
                  </a:lnTo>
                  <a:lnTo>
                    <a:pt x="21952" y="13711"/>
                  </a:lnTo>
                  <a:lnTo>
                    <a:pt x="22102" y="14310"/>
                  </a:lnTo>
                  <a:lnTo>
                    <a:pt x="22177" y="14909"/>
                  </a:lnTo>
                  <a:lnTo>
                    <a:pt x="22177" y="14984"/>
                  </a:lnTo>
                  <a:lnTo>
                    <a:pt x="22102" y="15059"/>
                  </a:lnTo>
                  <a:lnTo>
                    <a:pt x="21952" y="15209"/>
                  </a:lnTo>
                  <a:lnTo>
                    <a:pt x="21727" y="15209"/>
                  </a:lnTo>
                  <a:lnTo>
                    <a:pt x="21577" y="15059"/>
                  </a:lnTo>
                  <a:lnTo>
                    <a:pt x="21128" y="13936"/>
                  </a:lnTo>
                  <a:lnTo>
                    <a:pt x="20678" y="12812"/>
                  </a:lnTo>
                  <a:lnTo>
                    <a:pt x="19854" y="13336"/>
                  </a:lnTo>
                  <a:lnTo>
                    <a:pt x="19030" y="13861"/>
                  </a:lnTo>
                  <a:lnTo>
                    <a:pt x="17457" y="14610"/>
                  </a:lnTo>
                  <a:lnTo>
                    <a:pt x="17232" y="14610"/>
                  </a:lnTo>
                  <a:lnTo>
                    <a:pt x="17082" y="14460"/>
                  </a:lnTo>
                  <a:lnTo>
                    <a:pt x="17082" y="14310"/>
                  </a:lnTo>
                  <a:lnTo>
                    <a:pt x="17082" y="14235"/>
                  </a:lnTo>
                  <a:lnTo>
                    <a:pt x="17232" y="14160"/>
                  </a:lnTo>
                  <a:lnTo>
                    <a:pt x="18580" y="13411"/>
                  </a:lnTo>
                  <a:lnTo>
                    <a:pt x="19854" y="12512"/>
                  </a:lnTo>
                  <a:lnTo>
                    <a:pt x="15734" y="12587"/>
                  </a:lnTo>
                  <a:lnTo>
                    <a:pt x="11613" y="12737"/>
                  </a:lnTo>
                  <a:lnTo>
                    <a:pt x="10564" y="13636"/>
                  </a:lnTo>
                  <a:lnTo>
                    <a:pt x="10939" y="14235"/>
                  </a:lnTo>
                  <a:lnTo>
                    <a:pt x="11163" y="14835"/>
                  </a:lnTo>
                  <a:lnTo>
                    <a:pt x="11163" y="14984"/>
                  </a:lnTo>
                  <a:lnTo>
                    <a:pt x="11163" y="15059"/>
                  </a:lnTo>
                  <a:lnTo>
                    <a:pt x="11014" y="15209"/>
                  </a:lnTo>
                  <a:lnTo>
                    <a:pt x="10639" y="15209"/>
                  </a:lnTo>
                  <a:lnTo>
                    <a:pt x="10564" y="15059"/>
                  </a:lnTo>
                  <a:lnTo>
                    <a:pt x="9965" y="14085"/>
                  </a:lnTo>
                  <a:lnTo>
                    <a:pt x="8691" y="14909"/>
                  </a:lnTo>
                  <a:lnTo>
                    <a:pt x="7343" y="15659"/>
                  </a:lnTo>
                  <a:lnTo>
                    <a:pt x="7268" y="15734"/>
                  </a:lnTo>
                  <a:lnTo>
                    <a:pt x="7193" y="15659"/>
                  </a:lnTo>
                  <a:lnTo>
                    <a:pt x="7043" y="15584"/>
                  </a:lnTo>
                  <a:lnTo>
                    <a:pt x="6968" y="15359"/>
                  </a:lnTo>
                  <a:lnTo>
                    <a:pt x="7043" y="15284"/>
                  </a:lnTo>
                  <a:lnTo>
                    <a:pt x="7118" y="15209"/>
                  </a:lnTo>
                  <a:lnTo>
                    <a:pt x="8391" y="14385"/>
                  </a:lnTo>
                  <a:lnTo>
                    <a:pt x="9590" y="13486"/>
                  </a:lnTo>
                  <a:lnTo>
                    <a:pt x="9216" y="12962"/>
                  </a:lnTo>
                  <a:lnTo>
                    <a:pt x="4196" y="13411"/>
                  </a:lnTo>
                  <a:lnTo>
                    <a:pt x="4046" y="13411"/>
                  </a:lnTo>
                  <a:lnTo>
                    <a:pt x="3971" y="13261"/>
                  </a:lnTo>
                  <a:lnTo>
                    <a:pt x="3971" y="13036"/>
                  </a:lnTo>
                  <a:lnTo>
                    <a:pt x="4121" y="12962"/>
                  </a:lnTo>
                  <a:lnTo>
                    <a:pt x="6369" y="12587"/>
                  </a:lnTo>
                  <a:lnTo>
                    <a:pt x="8616" y="12287"/>
                  </a:lnTo>
                  <a:lnTo>
                    <a:pt x="7792" y="11538"/>
                  </a:lnTo>
                  <a:lnTo>
                    <a:pt x="6893" y="10939"/>
                  </a:lnTo>
                  <a:lnTo>
                    <a:pt x="6818" y="10864"/>
                  </a:lnTo>
                  <a:lnTo>
                    <a:pt x="6743" y="10789"/>
                  </a:lnTo>
                  <a:lnTo>
                    <a:pt x="6743" y="10639"/>
                  </a:lnTo>
                  <a:lnTo>
                    <a:pt x="6893" y="10489"/>
                  </a:lnTo>
                  <a:lnTo>
                    <a:pt x="7118" y="10489"/>
                  </a:lnTo>
                  <a:lnTo>
                    <a:pt x="7717" y="10864"/>
                  </a:lnTo>
                  <a:lnTo>
                    <a:pt x="8316" y="11238"/>
                  </a:lnTo>
                  <a:lnTo>
                    <a:pt x="8841" y="11688"/>
                  </a:lnTo>
                  <a:lnTo>
                    <a:pt x="9440" y="12212"/>
                  </a:lnTo>
                  <a:lnTo>
                    <a:pt x="11238" y="11988"/>
                  </a:lnTo>
                  <a:lnTo>
                    <a:pt x="12287" y="11089"/>
                  </a:lnTo>
                  <a:lnTo>
                    <a:pt x="12437" y="11014"/>
                  </a:lnTo>
                  <a:lnTo>
                    <a:pt x="12662" y="11089"/>
                  </a:lnTo>
                  <a:lnTo>
                    <a:pt x="12812" y="11238"/>
                  </a:lnTo>
                  <a:lnTo>
                    <a:pt x="12812" y="11388"/>
                  </a:lnTo>
                  <a:lnTo>
                    <a:pt x="12737" y="11463"/>
                  </a:lnTo>
                  <a:lnTo>
                    <a:pt x="12362" y="11913"/>
                  </a:lnTo>
                  <a:lnTo>
                    <a:pt x="16183" y="11688"/>
                  </a:lnTo>
                  <a:lnTo>
                    <a:pt x="19929" y="11688"/>
                  </a:lnTo>
                  <a:lnTo>
                    <a:pt x="19180" y="10864"/>
                  </a:lnTo>
                  <a:lnTo>
                    <a:pt x="18356" y="10040"/>
                  </a:lnTo>
                  <a:lnTo>
                    <a:pt x="18356" y="9890"/>
                  </a:lnTo>
                  <a:lnTo>
                    <a:pt x="18356" y="9740"/>
                  </a:lnTo>
                  <a:lnTo>
                    <a:pt x="18506" y="9590"/>
                  </a:lnTo>
                  <a:close/>
                  <a:moveTo>
                    <a:pt x="7193" y="27721"/>
                  </a:moveTo>
                  <a:lnTo>
                    <a:pt x="7343" y="27796"/>
                  </a:lnTo>
                  <a:lnTo>
                    <a:pt x="8167" y="28170"/>
                  </a:lnTo>
                  <a:lnTo>
                    <a:pt x="8991" y="28470"/>
                  </a:lnTo>
                  <a:lnTo>
                    <a:pt x="10639" y="28919"/>
                  </a:lnTo>
                  <a:lnTo>
                    <a:pt x="10789" y="28994"/>
                  </a:lnTo>
                  <a:lnTo>
                    <a:pt x="10789" y="29144"/>
                  </a:lnTo>
                  <a:lnTo>
                    <a:pt x="10714" y="29219"/>
                  </a:lnTo>
                  <a:lnTo>
                    <a:pt x="10639" y="29294"/>
                  </a:lnTo>
                  <a:lnTo>
                    <a:pt x="9740" y="29144"/>
                  </a:lnTo>
                  <a:lnTo>
                    <a:pt x="8841" y="28845"/>
                  </a:lnTo>
                  <a:lnTo>
                    <a:pt x="7942" y="28470"/>
                  </a:lnTo>
                  <a:lnTo>
                    <a:pt x="7193" y="28020"/>
                  </a:lnTo>
                  <a:lnTo>
                    <a:pt x="7118" y="27945"/>
                  </a:lnTo>
                  <a:lnTo>
                    <a:pt x="7118" y="27796"/>
                  </a:lnTo>
                  <a:lnTo>
                    <a:pt x="7193" y="27721"/>
                  </a:lnTo>
                  <a:close/>
                  <a:moveTo>
                    <a:pt x="5470" y="27496"/>
                  </a:moveTo>
                  <a:lnTo>
                    <a:pt x="7717" y="28695"/>
                  </a:lnTo>
                  <a:lnTo>
                    <a:pt x="9890" y="29818"/>
                  </a:lnTo>
                  <a:lnTo>
                    <a:pt x="9965" y="29893"/>
                  </a:lnTo>
                  <a:lnTo>
                    <a:pt x="9965" y="29968"/>
                  </a:lnTo>
                  <a:lnTo>
                    <a:pt x="9890" y="30043"/>
                  </a:lnTo>
                  <a:lnTo>
                    <a:pt x="9815" y="30043"/>
                  </a:lnTo>
                  <a:lnTo>
                    <a:pt x="8616" y="29594"/>
                  </a:lnTo>
                  <a:lnTo>
                    <a:pt x="7492" y="29069"/>
                  </a:lnTo>
                  <a:lnTo>
                    <a:pt x="6369" y="28470"/>
                  </a:lnTo>
                  <a:lnTo>
                    <a:pt x="5320" y="27796"/>
                  </a:lnTo>
                  <a:lnTo>
                    <a:pt x="5245" y="27646"/>
                  </a:lnTo>
                  <a:lnTo>
                    <a:pt x="5320" y="27571"/>
                  </a:lnTo>
                  <a:lnTo>
                    <a:pt x="5395" y="27496"/>
                  </a:lnTo>
                  <a:close/>
                  <a:moveTo>
                    <a:pt x="22701" y="0"/>
                  </a:moveTo>
                  <a:lnTo>
                    <a:pt x="20753" y="75"/>
                  </a:lnTo>
                  <a:lnTo>
                    <a:pt x="18880" y="150"/>
                  </a:lnTo>
                  <a:lnTo>
                    <a:pt x="16932" y="375"/>
                  </a:lnTo>
                  <a:lnTo>
                    <a:pt x="15059" y="600"/>
                  </a:lnTo>
                  <a:lnTo>
                    <a:pt x="13186" y="974"/>
                  </a:lnTo>
                  <a:lnTo>
                    <a:pt x="11688" y="1274"/>
                  </a:lnTo>
                  <a:lnTo>
                    <a:pt x="10189" y="1724"/>
                  </a:lnTo>
                  <a:lnTo>
                    <a:pt x="8691" y="2173"/>
                  </a:lnTo>
                  <a:lnTo>
                    <a:pt x="7268" y="2623"/>
                  </a:lnTo>
                  <a:lnTo>
                    <a:pt x="5769" y="3222"/>
                  </a:lnTo>
                  <a:lnTo>
                    <a:pt x="4346" y="3821"/>
                  </a:lnTo>
                  <a:lnTo>
                    <a:pt x="2997" y="4496"/>
                  </a:lnTo>
                  <a:lnTo>
                    <a:pt x="1574" y="5170"/>
                  </a:lnTo>
                  <a:lnTo>
                    <a:pt x="1649" y="5545"/>
                  </a:lnTo>
                  <a:lnTo>
                    <a:pt x="1649" y="5694"/>
                  </a:lnTo>
                  <a:lnTo>
                    <a:pt x="1574" y="5769"/>
                  </a:lnTo>
                  <a:lnTo>
                    <a:pt x="1349" y="5844"/>
                  </a:lnTo>
                  <a:lnTo>
                    <a:pt x="750" y="8616"/>
                  </a:lnTo>
                  <a:lnTo>
                    <a:pt x="375" y="11388"/>
                  </a:lnTo>
                  <a:lnTo>
                    <a:pt x="75" y="14160"/>
                  </a:lnTo>
                  <a:lnTo>
                    <a:pt x="0" y="16932"/>
                  </a:lnTo>
                  <a:lnTo>
                    <a:pt x="0" y="18506"/>
                  </a:lnTo>
                  <a:lnTo>
                    <a:pt x="75" y="20004"/>
                  </a:lnTo>
                  <a:lnTo>
                    <a:pt x="225" y="21502"/>
                  </a:lnTo>
                  <a:lnTo>
                    <a:pt x="375" y="23001"/>
                  </a:lnTo>
                  <a:lnTo>
                    <a:pt x="675" y="25473"/>
                  </a:lnTo>
                  <a:lnTo>
                    <a:pt x="899" y="27046"/>
                  </a:lnTo>
                  <a:lnTo>
                    <a:pt x="1124" y="27796"/>
                  </a:lnTo>
                  <a:lnTo>
                    <a:pt x="1349" y="28395"/>
                  </a:lnTo>
                  <a:lnTo>
                    <a:pt x="2323" y="28919"/>
                  </a:lnTo>
                  <a:lnTo>
                    <a:pt x="4421" y="29818"/>
                  </a:lnTo>
                  <a:lnTo>
                    <a:pt x="6593" y="30643"/>
                  </a:lnTo>
                  <a:lnTo>
                    <a:pt x="8841" y="31392"/>
                  </a:lnTo>
                  <a:lnTo>
                    <a:pt x="11088" y="31991"/>
                  </a:lnTo>
                  <a:lnTo>
                    <a:pt x="13336" y="32441"/>
                  </a:lnTo>
                  <a:lnTo>
                    <a:pt x="15659" y="32740"/>
                  </a:lnTo>
                  <a:lnTo>
                    <a:pt x="17981" y="32965"/>
                  </a:lnTo>
                  <a:lnTo>
                    <a:pt x="20304" y="33115"/>
                  </a:lnTo>
                  <a:lnTo>
                    <a:pt x="22701" y="33115"/>
                  </a:lnTo>
                  <a:lnTo>
                    <a:pt x="25098" y="32965"/>
                  </a:lnTo>
                  <a:lnTo>
                    <a:pt x="27496" y="32740"/>
                  </a:lnTo>
                  <a:lnTo>
                    <a:pt x="29893" y="32366"/>
                  </a:lnTo>
                  <a:lnTo>
                    <a:pt x="32291" y="31916"/>
                  </a:lnTo>
                  <a:lnTo>
                    <a:pt x="34613" y="31317"/>
                  </a:lnTo>
                  <a:lnTo>
                    <a:pt x="36936" y="30643"/>
                  </a:lnTo>
                  <a:lnTo>
                    <a:pt x="39258" y="29893"/>
                  </a:lnTo>
                  <a:lnTo>
                    <a:pt x="41356" y="29144"/>
                  </a:lnTo>
                  <a:lnTo>
                    <a:pt x="42180" y="26147"/>
                  </a:lnTo>
                  <a:lnTo>
                    <a:pt x="42854" y="23076"/>
                  </a:lnTo>
                  <a:lnTo>
                    <a:pt x="43079" y="21577"/>
                  </a:lnTo>
                  <a:lnTo>
                    <a:pt x="43304" y="20004"/>
                  </a:lnTo>
                  <a:lnTo>
                    <a:pt x="43529" y="18506"/>
                  </a:lnTo>
                  <a:lnTo>
                    <a:pt x="43604" y="16932"/>
                  </a:lnTo>
                  <a:lnTo>
                    <a:pt x="43678" y="15434"/>
                  </a:lnTo>
                  <a:lnTo>
                    <a:pt x="43678" y="14010"/>
                  </a:lnTo>
                  <a:lnTo>
                    <a:pt x="43604" y="11164"/>
                  </a:lnTo>
                  <a:lnTo>
                    <a:pt x="43304" y="8242"/>
                  </a:lnTo>
                  <a:lnTo>
                    <a:pt x="43004" y="5395"/>
                  </a:lnTo>
                  <a:lnTo>
                    <a:pt x="41281" y="4421"/>
                  </a:lnTo>
                  <a:lnTo>
                    <a:pt x="39558" y="3597"/>
                  </a:lnTo>
                  <a:lnTo>
                    <a:pt x="37835" y="2847"/>
                  </a:lnTo>
                  <a:lnTo>
                    <a:pt x="36037" y="2173"/>
                  </a:lnTo>
                  <a:lnTo>
                    <a:pt x="34164" y="1574"/>
                  </a:lnTo>
                  <a:lnTo>
                    <a:pt x="32291" y="1124"/>
                  </a:lnTo>
                  <a:lnTo>
                    <a:pt x="30418" y="750"/>
                  </a:lnTo>
                  <a:lnTo>
                    <a:pt x="28470" y="450"/>
                  </a:lnTo>
                  <a:lnTo>
                    <a:pt x="26597" y="225"/>
                  </a:lnTo>
                  <a:lnTo>
                    <a:pt x="24649" y="75"/>
                  </a:lnTo>
                  <a:lnTo>
                    <a:pt x="227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04"/>
            <p:cNvSpPr/>
            <p:nvPr/>
          </p:nvSpPr>
          <p:spPr>
            <a:xfrm>
              <a:off x="2441300" y="3011775"/>
              <a:ext cx="239750" cy="496375"/>
            </a:xfrm>
            <a:custGeom>
              <a:rect b="b" l="l" r="r" t="t"/>
              <a:pathLst>
                <a:path extrusionOk="0" h="19855" w="9590">
                  <a:moveTo>
                    <a:pt x="6818" y="7418"/>
                  </a:moveTo>
                  <a:lnTo>
                    <a:pt x="6893" y="7493"/>
                  </a:lnTo>
                  <a:lnTo>
                    <a:pt x="6968" y="7643"/>
                  </a:lnTo>
                  <a:lnTo>
                    <a:pt x="6893" y="7718"/>
                  </a:lnTo>
                  <a:lnTo>
                    <a:pt x="6593" y="8017"/>
                  </a:lnTo>
                  <a:lnTo>
                    <a:pt x="6368" y="8392"/>
                  </a:lnTo>
                  <a:lnTo>
                    <a:pt x="6144" y="8692"/>
                  </a:lnTo>
                  <a:lnTo>
                    <a:pt x="5994" y="9066"/>
                  </a:lnTo>
                  <a:lnTo>
                    <a:pt x="5919" y="9516"/>
                  </a:lnTo>
                  <a:lnTo>
                    <a:pt x="5919" y="9890"/>
                  </a:lnTo>
                  <a:lnTo>
                    <a:pt x="5919" y="10340"/>
                  </a:lnTo>
                  <a:lnTo>
                    <a:pt x="5994" y="10714"/>
                  </a:lnTo>
                  <a:lnTo>
                    <a:pt x="5994" y="10789"/>
                  </a:lnTo>
                  <a:lnTo>
                    <a:pt x="5919" y="10864"/>
                  </a:lnTo>
                  <a:lnTo>
                    <a:pt x="5844" y="10864"/>
                  </a:lnTo>
                  <a:lnTo>
                    <a:pt x="5769" y="10789"/>
                  </a:lnTo>
                  <a:lnTo>
                    <a:pt x="5619" y="10340"/>
                  </a:lnTo>
                  <a:lnTo>
                    <a:pt x="5544" y="9890"/>
                  </a:lnTo>
                  <a:lnTo>
                    <a:pt x="5619" y="9441"/>
                  </a:lnTo>
                  <a:lnTo>
                    <a:pt x="5694" y="8991"/>
                  </a:lnTo>
                  <a:lnTo>
                    <a:pt x="5844" y="8542"/>
                  </a:lnTo>
                  <a:lnTo>
                    <a:pt x="6069" y="8167"/>
                  </a:lnTo>
                  <a:lnTo>
                    <a:pt x="6368" y="7793"/>
                  </a:lnTo>
                  <a:lnTo>
                    <a:pt x="6668" y="7493"/>
                  </a:lnTo>
                  <a:lnTo>
                    <a:pt x="6818" y="7418"/>
                  </a:lnTo>
                  <a:close/>
                  <a:moveTo>
                    <a:pt x="7567" y="8767"/>
                  </a:moveTo>
                  <a:lnTo>
                    <a:pt x="7642" y="8841"/>
                  </a:lnTo>
                  <a:lnTo>
                    <a:pt x="7642" y="8916"/>
                  </a:lnTo>
                  <a:lnTo>
                    <a:pt x="7492" y="9815"/>
                  </a:lnTo>
                  <a:lnTo>
                    <a:pt x="7342" y="10640"/>
                  </a:lnTo>
                  <a:lnTo>
                    <a:pt x="6893" y="12288"/>
                  </a:lnTo>
                  <a:lnTo>
                    <a:pt x="6818" y="12363"/>
                  </a:lnTo>
                  <a:lnTo>
                    <a:pt x="6743" y="12438"/>
                  </a:lnTo>
                  <a:lnTo>
                    <a:pt x="6668" y="12363"/>
                  </a:lnTo>
                  <a:lnTo>
                    <a:pt x="6668" y="12213"/>
                  </a:lnTo>
                  <a:lnTo>
                    <a:pt x="6968" y="10565"/>
                  </a:lnTo>
                  <a:lnTo>
                    <a:pt x="7342" y="8841"/>
                  </a:lnTo>
                  <a:lnTo>
                    <a:pt x="7417" y="8767"/>
                  </a:lnTo>
                  <a:close/>
                  <a:moveTo>
                    <a:pt x="9440" y="1"/>
                  </a:moveTo>
                  <a:lnTo>
                    <a:pt x="8091" y="1050"/>
                  </a:lnTo>
                  <a:lnTo>
                    <a:pt x="6743" y="2099"/>
                  </a:lnTo>
                  <a:lnTo>
                    <a:pt x="5544" y="3148"/>
                  </a:lnTo>
                  <a:lnTo>
                    <a:pt x="4345" y="4346"/>
                  </a:lnTo>
                  <a:lnTo>
                    <a:pt x="3222" y="5545"/>
                  </a:lnTo>
                  <a:lnTo>
                    <a:pt x="2098" y="6819"/>
                  </a:lnTo>
                  <a:lnTo>
                    <a:pt x="0" y="9441"/>
                  </a:lnTo>
                  <a:lnTo>
                    <a:pt x="375" y="10265"/>
                  </a:lnTo>
                  <a:lnTo>
                    <a:pt x="749" y="11089"/>
                  </a:lnTo>
                  <a:lnTo>
                    <a:pt x="1199" y="11838"/>
                  </a:lnTo>
                  <a:lnTo>
                    <a:pt x="1723" y="12587"/>
                  </a:lnTo>
                  <a:lnTo>
                    <a:pt x="2772" y="14011"/>
                  </a:lnTo>
                  <a:lnTo>
                    <a:pt x="3896" y="15359"/>
                  </a:lnTo>
                  <a:lnTo>
                    <a:pt x="5245" y="16633"/>
                  </a:lnTo>
                  <a:lnTo>
                    <a:pt x="6593" y="17757"/>
                  </a:lnTo>
                  <a:lnTo>
                    <a:pt x="8017" y="18806"/>
                  </a:lnTo>
                  <a:lnTo>
                    <a:pt x="9590" y="19855"/>
                  </a:lnTo>
                  <a:lnTo>
                    <a:pt x="9065" y="18656"/>
                  </a:lnTo>
                  <a:lnTo>
                    <a:pt x="8691" y="17532"/>
                  </a:lnTo>
                  <a:lnTo>
                    <a:pt x="8391" y="16333"/>
                  </a:lnTo>
                  <a:lnTo>
                    <a:pt x="8166" y="15135"/>
                  </a:lnTo>
                  <a:lnTo>
                    <a:pt x="8017" y="13936"/>
                  </a:lnTo>
                  <a:lnTo>
                    <a:pt x="7942" y="12737"/>
                  </a:lnTo>
                  <a:lnTo>
                    <a:pt x="7942" y="11464"/>
                  </a:lnTo>
                  <a:lnTo>
                    <a:pt x="7942" y="10265"/>
                  </a:lnTo>
                  <a:lnTo>
                    <a:pt x="8017" y="8841"/>
                  </a:lnTo>
                  <a:lnTo>
                    <a:pt x="8166" y="7343"/>
                  </a:lnTo>
                  <a:lnTo>
                    <a:pt x="8616" y="4496"/>
                  </a:lnTo>
                  <a:lnTo>
                    <a:pt x="8916" y="2249"/>
                  </a:lnTo>
                  <a:lnTo>
                    <a:pt x="9140" y="1125"/>
                  </a:lnTo>
                  <a:lnTo>
                    <a:pt x="9215" y="525"/>
                  </a:lnTo>
                  <a:lnTo>
                    <a:pt x="94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04"/>
            <p:cNvSpPr/>
            <p:nvPr/>
          </p:nvSpPr>
          <p:spPr>
            <a:xfrm>
              <a:off x="3969650" y="3165375"/>
              <a:ext cx="65575" cy="78675"/>
            </a:xfrm>
            <a:custGeom>
              <a:rect b="b" l="l" r="r" t="t"/>
              <a:pathLst>
                <a:path extrusionOk="0" h="3147" w="2623">
                  <a:moveTo>
                    <a:pt x="75" y="0"/>
                  </a:moveTo>
                  <a:lnTo>
                    <a:pt x="0" y="75"/>
                  </a:lnTo>
                  <a:lnTo>
                    <a:pt x="0" y="225"/>
                  </a:lnTo>
                  <a:lnTo>
                    <a:pt x="0" y="300"/>
                  </a:lnTo>
                  <a:lnTo>
                    <a:pt x="750" y="899"/>
                  </a:lnTo>
                  <a:lnTo>
                    <a:pt x="1349" y="1574"/>
                  </a:lnTo>
                  <a:lnTo>
                    <a:pt x="1873" y="2323"/>
                  </a:lnTo>
                  <a:lnTo>
                    <a:pt x="2323" y="3072"/>
                  </a:lnTo>
                  <a:lnTo>
                    <a:pt x="2473" y="3147"/>
                  </a:lnTo>
                  <a:lnTo>
                    <a:pt x="2548" y="3147"/>
                  </a:lnTo>
                  <a:lnTo>
                    <a:pt x="2623" y="3072"/>
                  </a:lnTo>
                  <a:lnTo>
                    <a:pt x="2623" y="2922"/>
                  </a:lnTo>
                  <a:lnTo>
                    <a:pt x="2173" y="2098"/>
                  </a:lnTo>
                  <a:lnTo>
                    <a:pt x="1649" y="1349"/>
                  </a:lnTo>
                  <a:lnTo>
                    <a:pt x="974" y="600"/>
                  </a:lnTo>
                  <a:lnTo>
                    <a:pt x="150" y="75"/>
                  </a:lnTo>
                  <a:lnTo>
                    <a:pt x="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4"/>
            <p:cNvSpPr/>
            <p:nvPr/>
          </p:nvSpPr>
          <p:spPr>
            <a:xfrm>
              <a:off x="3956550" y="3197200"/>
              <a:ext cx="86175" cy="84325"/>
            </a:xfrm>
            <a:custGeom>
              <a:rect b="b" l="l" r="r" t="t"/>
              <a:pathLst>
                <a:path extrusionOk="0" h="3373" w="3447">
                  <a:moveTo>
                    <a:pt x="150" y="1"/>
                  </a:moveTo>
                  <a:lnTo>
                    <a:pt x="0" y="76"/>
                  </a:lnTo>
                  <a:lnTo>
                    <a:pt x="0" y="151"/>
                  </a:lnTo>
                  <a:lnTo>
                    <a:pt x="0" y="301"/>
                  </a:lnTo>
                  <a:lnTo>
                    <a:pt x="1573" y="1874"/>
                  </a:lnTo>
                  <a:lnTo>
                    <a:pt x="2397" y="2623"/>
                  </a:lnTo>
                  <a:lnTo>
                    <a:pt x="3147" y="3372"/>
                  </a:lnTo>
                  <a:lnTo>
                    <a:pt x="3371" y="3372"/>
                  </a:lnTo>
                  <a:lnTo>
                    <a:pt x="3446" y="3223"/>
                  </a:lnTo>
                  <a:lnTo>
                    <a:pt x="3446" y="3148"/>
                  </a:lnTo>
                  <a:lnTo>
                    <a:pt x="2622" y="2323"/>
                  </a:lnTo>
                  <a:lnTo>
                    <a:pt x="1873" y="1574"/>
                  </a:lnTo>
                  <a:lnTo>
                    <a:pt x="225" y="76"/>
                  </a:lnTo>
                  <a:lnTo>
                    <a:pt x="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4"/>
            <p:cNvSpPr/>
            <p:nvPr/>
          </p:nvSpPr>
          <p:spPr>
            <a:xfrm>
              <a:off x="3598800" y="2925625"/>
              <a:ext cx="86175" cy="35625"/>
            </a:xfrm>
            <a:custGeom>
              <a:rect b="b" l="l" r="r" t="t"/>
              <a:pathLst>
                <a:path extrusionOk="0" h="1425" w="3447">
                  <a:moveTo>
                    <a:pt x="75" y="1"/>
                  </a:moveTo>
                  <a:lnTo>
                    <a:pt x="0" y="76"/>
                  </a:lnTo>
                  <a:lnTo>
                    <a:pt x="0" y="225"/>
                  </a:lnTo>
                  <a:lnTo>
                    <a:pt x="75" y="300"/>
                  </a:lnTo>
                  <a:lnTo>
                    <a:pt x="1649" y="900"/>
                  </a:lnTo>
                  <a:lnTo>
                    <a:pt x="3222" y="1424"/>
                  </a:lnTo>
                  <a:lnTo>
                    <a:pt x="3372" y="1424"/>
                  </a:lnTo>
                  <a:lnTo>
                    <a:pt x="3447" y="1274"/>
                  </a:lnTo>
                  <a:lnTo>
                    <a:pt x="3372" y="1199"/>
                  </a:lnTo>
                  <a:lnTo>
                    <a:pt x="3297" y="1050"/>
                  </a:lnTo>
                  <a:lnTo>
                    <a:pt x="1724" y="525"/>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4"/>
            <p:cNvSpPr/>
            <p:nvPr/>
          </p:nvSpPr>
          <p:spPr>
            <a:xfrm>
              <a:off x="3580075" y="2899400"/>
              <a:ext cx="104900" cy="35625"/>
            </a:xfrm>
            <a:custGeom>
              <a:rect b="b" l="l" r="r" t="t"/>
              <a:pathLst>
                <a:path extrusionOk="0" h="1425" w="4196">
                  <a:moveTo>
                    <a:pt x="150" y="1"/>
                  </a:moveTo>
                  <a:lnTo>
                    <a:pt x="0" y="76"/>
                  </a:lnTo>
                  <a:lnTo>
                    <a:pt x="0" y="151"/>
                  </a:lnTo>
                  <a:lnTo>
                    <a:pt x="0" y="226"/>
                  </a:lnTo>
                  <a:lnTo>
                    <a:pt x="75" y="300"/>
                  </a:lnTo>
                  <a:lnTo>
                    <a:pt x="1049" y="525"/>
                  </a:lnTo>
                  <a:lnTo>
                    <a:pt x="2023" y="750"/>
                  </a:lnTo>
                  <a:lnTo>
                    <a:pt x="3971" y="1424"/>
                  </a:lnTo>
                  <a:lnTo>
                    <a:pt x="4121" y="1424"/>
                  </a:lnTo>
                  <a:lnTo>
                    <a:pt x="4196" y="1274"/>
                  </a:lnTo>
                  <a:lnTo>
                    <a:pt x="4196" y="1125"/>
                  </a:lnTo>
                  <a:lnTo>
                    <a:pt x="4121" y="1050"/>
                  </a:lnTo>
                  <a:lnTo>
                    <a:pt x="3147" y="675"/>
                  </a:lnTo>
                  <a:lnTo>
                    <a:pt x="2173" y="375"/>
                  </a:lnTo>
                  <a:lnTo>
                    <a:pt x="1124" y="151"/>
                  </a:lnTo>
                  <a:lnTo>
                    <a:pt x="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04"/>
            <p:cNvSpPr/>
            <p:nvPr/>
          </p:nvSpPr>
          <p:spPr>
            <a:xfrm>
              <a:off x="2814025" y="3075475"/>
              <a:ext cx="899050" cy="153600"/>
            </a:xfrm>
            <a:custGeom>
              <a:rect b="b" l="l" r="r" t="t"/>
              <a:pathLst>
                <a:path extrusionOk="0" h="6144" w="35962">
                  <a:moveTo>
                    <a:pt x="14535" y="0"/>
                  </a:moveTo>
                  <a:lnTo>
                    <a:pt x="14385" y="150"/>
                  </a:lnTo>
                  <a:lnTo>
                    <a:pt x="14385" y="300"/>
                  </a:lnTo>
                  <a:lnTo>
                    <a:pt x="14385" y="450"/>
                  </a:lnTo>
                  <a:lnTo>
                    <a:pt x="15209" y="1274"/>
                  </a:lnTo>
                  <a:lnTo>
                    <a:pt x="15958" y="2098"/>
                  </a:lnTo>
                  <a:lnTo>
                    <a:pt x="12212" y="2098"/>
                  </a:lnTo>
                  <a:lnTo>
                    <a:pt x="8391" y="2323"/>
                  </a:lnTo>
                  <a:lnTo>
                    <a:pt x="8766" y="1873"/>
                  </a:lnTo>
                  <a:lnTo>
                    <a:pt x="8841" y="1798"/>
                  </a:lnTo>
                  <a:lnTo>
                    <a:pt x="8841" y="1648"/>
                  </a:lnTo>
                  <a:lnTo>
                    <a:pt x="8691" y="1499"/>
                  </a:lnTo>
                  <a:lnTo>
                    <a:pt x="8466" y="1424"/>
                  </a:lnTo>
                  <a:lnTo>
                    <a:pt x="8316" y="1499"/>
                  </a:lnTo>
                  <a:lnTo>
                    <a:pt x="7267" y="2398"/>
                  </a:lnTo>
                  <a:lnTo>
                    <a:pt x="5469" y="2622"/>
                  </a:lnTo>
                  <a:lnTo>
                    <a:pt x="4870" y="2098"/>
                  </a:lnTo>
                  <a:lnTo>
                    <a:pt x="4345" y="1648"/>
                  </a:lnTo>
                  <a:lnTo>
                    <a:pt x="3746" y="1274"/>
                  </a:lnTo>
                  <a:lnTo>
                    <a:pt x="3147" y="899"/>
                  </a:lnTo>
                  <a:lnTo>
                    <a:pt x="2922" y="899"/>
                  </a:lnTo>
                  <a:lnTo>
                    <a:pt x="2772" y="1049"/>
                  </a:lnTo>
                  <a:lnTo>
                    <a:pt x="2772" y="1199"/>
                  </a:lnTo>
                  <a:lnTo>
                    <a:pt x="2847" y="1274"/>
                  </a:lnTo>
                  <a:lnTo>
                    <a:pt x="2922" y="1349"/>
                  </a:lnTo>
                  <a:lnTo>
                    <a:pt x="3821" y="1948"/>
                  </a:lnTo>
                  <a:lnTo>
                    <a:pt x="4645" y="2697"/>
                  </a:lnTo>
                  <a:lnTo>
                    <a:pt x="2398" y="2997"/>
                  </a:lnTo>
                  <a:lnTo>
                    <a:pt x="150" y="3372"/>
                  </a:lnTo>
                  <a:lnTo>
                    <a:pt x="0" y="3446"/>
                  </a:lnTo>
                  <a:lnTo>
                    <a:pt x="0" y="3671"/>
                  </a:lnTo>
                  <a:lnTo>
                    <a:pt x="75" y="3821"/>
                  </a:lnTo>
                  <a:lnTo>
                    <a:pt x="225" y="3821"/>
                  </a:lnTo>
                  <a:lnTo>
                    <a:pt x="5245" y="3372"/>
                  </a:lnTo>
                  <a:lnTo>
                    <a:pt x="5619" y="3896"/>
                  </a:lnTo>
                  <a:lnTo>
                    <a:pt x="4420" y="4795"/>
                  </a:lnTo>
                  <a:lnTo>
                    <a:pt x="3147" y="5619"/>
                  </a:lnTo>
                  <a:lnTo>
                    <a:pt x="3072" y="5694"/>
                  </a:lnTo>
                  <a:lnTo>
                    <a:pt x="2997" y="5769"/>
                  </a:lnTo>
                  <a:lnTo>
                    <a:pt x="3072" y="5994"/>
                  </a:lnTo>
                  <a:lnTo>
                    <a:pt x="3222" y="6069"/>
                  </a:lnTo>
                  <a:lnTo>
                    <a:pt x="3297" y="6144"/>
                  </a:lnTo>
                  <a:lnTo>
                    <a:pt x="3372" y="6069"/>
                  </a:lnTo>
                  <a:lnTo>
                    <a:pt x="4720" y="5319"/>
                  </a:lnTo>
                  <a:lnTo>
                    <a:pt x="5994" y="4495"/>
                  </a:lnTo>
                  <a:lnTo>
                    <a:pt x="6593" y="5469"/>
                  </a:lnTo>
                  <a:lnTo>
                    <a:pt x="6668" y="5619"/>
                  </a:lnTo>
                  <a:lnTo>
                    <a:pt x="7043" y="5619"/>
                  </a:lnTo>
                  <a:lnTo>
                    <a:pt x="7192" y="5469"/>
                  </a:lnTo>
                  <a:lnTo>
                    <a:pt x="7192" y="5394"/>
                  </a:lnTo>
                  <a:lnTo>
                    <a:pt x="7192" y="5245"/>
                  </a:lnTo>
                  <a:lnTo>
                    <a:pt x="6968" y="4645"/>
                  </a:lnTo>
                  <a:lnTo>
                    <a:pt x="6593" y="4046"/>
                  </a:lnTo>
                  <a:lnTo>
                    <a:pt x="7642" y="3147"/>
                  </a:lnTo>
                  <a:lnTo>
                    <a:pt x="11763" y="2997"/>
                  </a:lnTo>
                  <a:lnTo>
                    <a:pt x="15883" y="2922"/>
                  </a:lnTo>
                  <a:lnTo>
                    <a:pt x="14609" y="3821"/>
                  </a:lnTo>
                  <a:lnTo>
                    <a:pt x="13261" y="4570"/>
                  </a:lnTo>
                  <a:lnTo>
                    <a:pt x="13111" y="4645"/>
                  </a:lnTo>
                  <a:lnTo>
                    <a:pt x="13111" y="4720"/>
                  </a:lnTo>
                  <a:lnTo>
                    <a:pt x="13111" y="4870"/>
                  </a:lnTo>
                  <a:lnTo>
                    <a:pt x="13261" y="5020"/>
                  </a:lnTo>
                  <a:lnTo>
                    <a:pt x="13486" y="5020"/>
                  </a:lnTo>
                  <a:lnTo>
                    <a:pt x="15059" y="4271"/>
                  </a:lnTo>
                  <a:lnTo>
                    <a:pt x="15883" y="3746"/>
                  </a:lnTo>
                  <a:lnTo>
                    <a:pt x="16707" y="3222"/>
                  </a:lnTo>
                  <a:lnTo>
                    <a:pt x="17157" y="4346"/>
                  </a:lnTo>
                  <a:lnTo>
                    <a:pt x="17606" y="5469"/>
                  </a:lnTo>
                  <a:lnTo>
                    <a:pt x="17756" y="5619"/>
                  </a:lnTo>
                  <a:lnTo>
                    <a:pt x="17981" y="5619"/>
                  </a:lnTo>
                  <a:lnTo>
                    <a:pt x="18131" y="5469"/>
                  </a:lnTo>
                  <a:lnTo>
                    <a:pt x="18206" y="5394"/>
                  </a:lnTo>
                  <a:lnTo>
                    <a:pt x="18206" y="5319"/>
                  </a:lnTo>
                  <a:lnTo>
                    <a:pt x="18131" y="4720"/>
                  </a:lnTo>
                  <a:lnTo>
                    <a:pt x="17981" y="4121"/>
                  </a:lnTo>
                  <a:lnTo>
                    <a:pt x="17681" y="3521"/>
                  </a:lnTo>
                  <a:lnTo>
                    <a:pt x="17381" y="2922"/>
                  </a:lnTo>
                  <a:lnTo>
                    <a:pt x="17606" y="2997"/>
                  </a:lnTo>
                  <a:lnTo>
                    <a:pt x="21802" y="3147"/>
                  </a:lnTo>
                  <a:lnTo>
                    <a:pt x="23899" y="3372"/>
                  </a:lnTo>
                  <a:lnTo>
                    <a:pt x="25997" y="3596"/>
                  </a:lnTo>
                  <a:lnTo>
                    <a:pt x="27496" y="3746"/>
                  </a:lnTo>
                  <a:lnTo>
                    <a:pt x="26222" y="4570"/>
                  </a:lnTo>
                  <a:lnTo>
                    <a:pt x="26147" y="4645"/>
                  </a:lnTo>
                  <a:lnTo>
                    <a:pt x="26072" y="4720"/>
                  </a:lnTo>
                  <a:lnTo>
                    <a:pt x="26147" y="4870"/>
                  </a:lnTo>
                  <a:lnTo>
                    <a:pt x="26297" y="5020"/>
                  </a:lnTo>
                  <a:lnTo>
                    <a:pt x="26447" y="5020"/>
                  </a:lnTo>
                  <a:lnTo>
                    <a:pt x="28470" y="3896"/>
                  </a:lnTo>
                  <a:lnTo>
                    <a:pt x="28844" y="3971"/>
                  </a:lnTo>
                  <a:lnTo>
                    <a:pt x="29369" y="4870"/>
                  </a:lnTo>
                  <a:lnTo>
                    <a:pt x="29968" y="5769"/>
                  </a:lnTo>
                  <a:lnTo>
                    <a:pt x="30043" y="5844"/>
                  </a:lnTo>
                  <a:lnTo>
                    <a:pt x="30193" y="5919"/>
                  </a:lnTo>
                  <a:lnTo>
                    <a:pt x="30417" y="5844"/>
                  </a:lnTo>
                  <a:lnTo>
                    <a:pt x="30567" y="5694"/>
                  </a:lnTo>
                  <a:lnTo>
                    <a:pt x="30567" y="5544"/>
                  </a:lnTo>
                  <a:lnTo>
                    <a:pt x="30567" y="5394"/>
                  </a:lnTo>
                  <a:lnTo>
                    <a:pt x="30193" y="4720"/>
                  </a:lnTo>
                  <a:lnTo>
                    <a:pt x="29818" y="4121"/>
                  </a:lnTo>
                  <a:lnTo>
                    <a:pt x="29818" y="4121"/>
                  </a:lnTo>
                  <a:lnTo>
                    <a:pt x="30717" y="4271"/>
                  </a:lnTo>
                  <a:lnTo>
                    <a:pt x="34838" y="4945"/>
                  </a:lnTo>
                  <a:lnTo>
                    <a:pt x="34763" y="5020"/>
                  </a:lnTo>
                  <a:lnTo>
                    <a:pt x="34763" y="5245"/>
                  </a:lnTo>
                  <a:lnTo>
                    <a:pt x="34763" y="5319"/>
                  </a:lnTo>
                  <a:lnTo>
                    <a:pt x="34838" y="5469"/>
                  </a:lnTo>
                  <a:lnTo>
                    <a:pt x="35062" y="5619"/>
                  </a:lnTo>
                  <a:lnTo>
                    <a:pt x="35512" y="5619"/>
                  </a:lnTo>
                  <a:lnTo>
                    <a:pt x="35662" y="5544"/>
                  </a:lnTo>
                  <a:lnTo>
                    <a:pt x="35887" y="5394"/>
                  </a:lnTo>
                  <a:lnTo>
                    <a:pt x="35962" y="5319"/>
                  </a:lnTo>
                  <a:lnTo>
                    <a:pt x="35962" y="5170"/>
                  </a:lnTo>
                  <a:lnTo>
                    <a:pt x="35962" y="4870"/>
                  </a:lnTo>
                  <a:lnTo>
                    <a:pt x="35737" y="4645"/>
                  </a:lnTo>
                  <a:lnTo>
                    <a:pt x="35512" y="4420"/>
                  </a:lnTo>
                  <a:lnTo>
                    <a:pt x="35212" y="4271"/>
                  </a:lnTo>
                  <a:lnTo>
                    <a:pt x="34988" y="4196"/>
                  </a:lnTo>
                  <a:lnTo>
                    <a:pt x="34313" y="4046"/>
                  </a:lnTo>
                  <a:lnTo>
                    <a:pt x="33639" y="3896"/>
                  </a:lnTo>
                  <a:lnTo>
                    <a:pt x="31616" y="3521"/>
                  </a:lnTo>
                  <a:lnTo>
                    <a:pt x="29593" y="3222"/>
                  </a:lnTo>
                  <a:lnTo>
                    <a:pt x="30867" y="2248"/>
                  </a:lnTo>
                  <a:lnTo>
                    <a:pt x="31466" y="1723"/>
                  </a:lnTo>
                  <a:lnTo>
                    <a:pt x="32066" y="1199"/>
                  </a:lnTo>
                  <a:lnTo>
                    <a:pt x="32141" y="1049"/>
                  </a:lnTo>
                  <a:lnTo>
                    <a:pt x="32141" y="899"/>
                  </a:lnTo>
                  <a:lnTo>
                    <a:pt x="32141" y="824"/>
                  </a:lnTo>
                  <a:lnTo>
                    <a:pt x="32066" y="674"/>
                  </a:lnTo>
                  <a:lnTo>
                    <a:pt x="31841" y="600"/>
                  </a:lnTo>
                  <a:lnTo>
                    <a:pt x="31691" y="600"/>
                  </a:lnTo>
                  <a:lnTo>
                    <a:pt x="31541" y="674"/>
                  </a:lnTo>
                  <a:lnTo>
                    <a:pt x="30193" y="1798"/>
                  </a:lnTo>
                  <a:lnTo>
                    <a:pt x="28769" y="2847"/>
                  </a:lnTo>
                  <a:lnTo>
                    <a:pt x="28095" y="1948"/>
                  </a:lnTo>
                  <a:lnTo>
                    <a:pt x="27645" y="1574"/>
                  </a:lnTo>
                  <a:lnTo>
                    <a:pt x="27271" y="1274"/>
                  </a:lnTo>
                  <a:lnTo>
                    <a:pt x="27121" y="1199"/>
                  </a:lnTo>
                  <a:lnTo>
                    <a:pt x="26971" y="1274"/>
                  </a:lnTo>
                  <a:lnTo>
                    <a:pt x="26896" y="1424"/>
                  </a:lnTo>
                  <a:lnTo>
                    <a:pt x="26971" y="1574"/>
                  </a:lnTo>
                  <a:lnTo>
                    <a:pt x="27496" y="2248"/>
                  </a:lnTo>
                  <a:lnTo>
                    <a:pt x="28095" y="2997"/>
                  </a:lnTo>
                  <a:lnTo>
                    <a:pt x="25922" y="2697"/>
                  </a:lnTo>
                  <a:lnTo>
                    <a:pt x="23750" y="2473"/>
                  </a:lnTo>
                  <a:lnTo>
                    <a:pt x="21577" y="2323"/>
                  </a:lnTo>
                  <a:lnTo>
                    <a:pt x="19329" y="2173"/>
                  </a:lnTo>
                  <a:lnTo>
                    <a:pt x="17981" y="2173"/>
                  </a:lnTo>
                  <a:lnTo>
                    <a:pt x="18505" y="1574"/>
                  </a:lnTo>
                  <a:lnTo>
                    <a:pt x="18955" y="899"/>
                  </a:lnTo>
                  <a:lnTo>
                    <a:pt x="19030" y="824"/>
                  </a:lnTo>
                  <a:lnTo>
                    <a:pt x="19030" y="674"/>
                  </a:lnTo>
                  <a:lnTo>
                    <a:pt x="18880" y="525"/>
                  </a:lnTo>
                  <a:lnTo>
                    <a:pt x="18730" y="450"/>
                  </a:lnTo>
                  <a:lnTo>
                    <a:pt x="18505" y="525"/>
                  </a:lnTo>
                  <a:lnTo>
                    <a:pt x="17681" y="1274"/>
                  </a:lnTo>
                  <a:lnTo>
                    <a:pt x="16857" y="2098"/>
                  </a:lnTo>
                  <a:lnTo>
                    <a:pt x="16782" y="2098"/>
                  </a:lnTo>
                  <a:lnTo>
                    <a:pt x="16333" y="1499"/>
                  </a:lnTo>
                  <a:lnTo>
                    <a:pt x="15808" y="974"/>
                  </a:lnTo>
                  <a:lnTo>
                    <a:pt x="15284" y="450"/>
                  </a:lnTo>
                  <a:lnTo>
                    <a:pt x="14684" y="75"/>
                  </a:lnTo>
                  <a:lnTo>
                    <a:pt x="145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4"/>
            <p:cNvSpPr/>
            <p:nvPr/>
          </p:nvSpPr>
          <p:spPr>
            <a:xfrm>
              <a:off x="2892675" y="3528725"/>
              <a:ext cx="91800" cy="39375"/>
            </a:xfrm>
            <a:custGeom>
              <a:rect b="b" l="l" r="r" t="t"/>
              <a:pathLst>
                <a:path extrusionOk="0" h="1575" w="3672">
                  <a:moveTo>
                    <a:pt x="76" y="1"/>
                  </a:moveTo>
                  <a:lnTo>
                    <a:pt x="1" y="76"/>
                  </a:lnTo>
                  <a:lnTo>
                    <a:pt x="1" y="225"/>
                  </a:lnTo>
                  <a:lnTo>
                    <a:pt x="76" y="300"/>
                  </a:lnTo>
                  <a:lnTo>
                    <a:pt x="825" y="750"/>
                  </a:lnTo>
                  <a:lnTo>
                    <a:pt x="1724" y="1125"/>
                  </a:lnTo>
                  <a:lnTo>
                    <a:pt x="2623" y="1424"/>
                  </a:lnTo>
                  <a:lnTo>
                    <a:pt x="3522" y="1574"/>
                  </a:lnTo>
                  <a:lnTo>
                    <a:pt x="3597" y="1499"/>
                  </a:lnTo>
                  <a:lnTo>
                    <a:pt x="3672" y="1424"/>
                  </a:lnTo>
                  <a:lnTo>
                    <a:pt x="3672" y="1274"/>
                  </a:lnTo>
                  <a:lnTo>
                    <a:pt x="3522" y="1199"/>
                  </a:lnTo>
                  <a:lnTo>
                    <a:pt x="1874" y="750"/>
                  </a:lnTo>
                  <a:lnTo>
                    <a:pt x="1050" y="450"/>
                  </a:lnTo>
                  <a:lnTo>
                    <a:pt x="226" y="76"/>
                  </a:lnTo>
                  <a:lnTo>
                    <a:pt x="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4"/>
            <p:cNvSpPr/>
            <p:nvPr/>
          </p:nvSpPr>
          <p:spPr>
            <a:xfrm>
              <a:off x="2845850" y="3523100"/>
              <a:ext cx="118025" cy="63725"/>
            </a:xfrm>
            <a:custGeom>
              <a:rect b="b" l="l" r="r" t="t"/>
              <a:pathLst>
                <a:path extrusionOk="0" h="2549" w="4721">
                  <a:moveTo>
                    <a:pt x="151" y="1"/>
                  </a:moveTo>
                  <a:lnTo>
                    <a:pt x="76" y="76"/>
                  </a:lnTo>
                  <a:lnTo>
                    <a:pt x="1" y="151"/>
                  </a:lnTo>
                  <a:lnTo>
                    <a:pt x="76" y="301"/>
                  </a:lnTo>
                  <a:lnTo>
                    <a:pt x="1125" y="975"/>
                  </a:lnTo>
                  <a:lnTo>
                    <a:pt x="2248" y="1574"/>
                  </a:lnTo>
                  <a:lnTo>
                    <a:pt x="3372" y="2099"/>
                  </a:lnTo>
                  <a:lnTo>
                    <a:pt x="4571" y="2548"/>
                  </a:lnTo>
                  <a:lnTo>
                    <a:pt x="4646" y="2548"/>
                  </a:lnTo>
                  <a:lnTo>
                    <a:pt x="4721" y="2473"/>
                  </a:lnTo>
                  <a:lnTo>
                    <a:pt x="4721" y="2398"/>
                  </a:lnTo>
                  <a:lnTo>
                    <a:pt x="4646" y="2323"/>
                  </a:lnTo>
                  <a:lnTo>
                    <a:pt x="2473" y="1200"/>
                  </a:lnTo>
                  <a:lnTo>
                    <a:pt x="2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4"/>
            <p:cNvSpPr/>
            <p:nvPr/>
          </p:nvSpPr>
          <p:spPr>
            <a:xfrm>
              <a:off x="2607975" y="3230925"/>
              <a:ext cx="24375" cy="91800"/>
            </a:xfrm>
            <a:custGeom>
              <a:rect b="b" l="l" r="r" t="t"/>
              <a:pathLst>
                <a:path extrusionOk="0" h="3672" w="975">
                  <a:moveTo>
                    <a:pt x="750" y="1"/>
                  </a:moveTo>
                  <a:lnTo>
                    <a:pt x="675" y="75"/>
                  </a:lnTo>
                  <a:lnTo>
                    <a:pt x="301" y="1799"/>
                  </a:lnTo>
                  <a:lnTo>
                    <a:pt x="1" y="3447"/>
                  </a:lnTo>
                  <a:lnTo>
                    <a:pt x="1" y="3597"/>
                  </a:lnTo>
                  <a:lnTo>
                    <a:pt x="76" y="3672"/>
                  </a:lnTo>
                  <a:lnTo>
                    <a:pt x="151" y="3597"/>
                  </a:lnTo>
                  <a:lnTo>
                    <a:pt x="226" y="3522"/>
                  </a:lnTo>
                  <a:lnTo>
                    <a:pt x="675" y="1874"/>
                  </a:lnTo>
                  <a:lnTo>
                    <a:pt x="825" y="1049"/>
                  </a:lnTo>
                  <a:lnTo>
                    <a:pt x="975" y="150"/>
                  </a:lnTo>
                  <a:lnTo>
                    <a:pt x="975" y="75"/>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4"/>
            <p:cNvSpPr/>
            <p:nvPr/>
          </p:nvSpPr>
          <p:spPr>
            <a:xfrm>
              <a:off x="2579900" y="3197200"/>
              <a:ext cx="35600" cy="86200"/>
            </a:xfrm>
            <a:custGeom>
              <a:rect b="b" l="l" r="r" t="t"/>
              <a:pathLst>
                <a:path extrusionOk="0" h="3448" w="1424">
                  <a:moveTo>
                    <a:pt x="1274" y="1"/>
                  </a:moveTo>
                  <a:lnTo>
                    <a:pt x="1124" y="76"/>
                  </a:lnTo>
                  <a:lnTo>
                    <a:pt x="824" y="376"/>
                  </a:lnTo>
                  <a:lnTo>
                    <a:pt x="525" y="750"/>
                  </a:lnTo>
                  <a:lnTo>
                    <a:pt x="300" y="1125"/>
                  </a:lnTo>
                  <a:lnTo>
                    <a:pt x="150" y="1574"/>
                  </a:lnTo>
                  <a:lnTo>
                    <a:pt x="75" y="2024"/>
                  </a:lnTo>
                  <a:lnTo>
                    <a:pt x="0" y="2473"/>
                  </a:lnTo>
                  <a:lnTo>
                    <a:pt x="75" y="2923"/>
                  </a:lnTo>
                  <a:lnTo>
                    <a:pt x="225" y="3372"/>
                  </a:lnTo>
                  <a:lnTo>
                    <a:pt x="300" y="3447"/>
                  </a:lnTo>
                  <a:lnTo>
                    <a:pt x="375" y="3447"/>
                  </a:lnTo>
                  <a:lnTo>
                    <a:pt x="450" y="3372"/>
                  </a:lnTo>
                  <a:lnTo>
                    <a:pt x="450" y="3297"/>
                  </a:lnTo>
                  <a:lnTo>
                    <a:pt x="375" y="2923"/>
                  </a:lnTo>
                  <a:lnTo>
                    <a:pt x="375" y="2473"/>
                  </a:lnTo>
                  <a:lnTo>
                    <a:pt x="375" y="2099"/>
                  </a:lnTo>
                  <a:lnTo>
                    <a:pt x="450" y="1649"/>
                  </a:lnTo>
                  <a:lnTo>
                    <a:pt x="600" y="1275"/>
                  </a:lnTo>
                  <a:lnTo>
                    <a:pt x="824" y="975"/>
                  </a:lnTo>
                  <a:lnTo>
                    <a:pt x="1049" y="600"/>
                  </a:lnTo>
                  <a:lnTo>
                    <a:pt x="1349" y="301"/>
                  </a:lnTo>
                  <a:lnTo>
                    <a:pt x="1424" y="226"/>
                  </a:lnTo>
                  <a:lnTo>
                    <a:pt x="1349" y="76"/>
                  </a:lnTo>
                  <a:lnTo>
                    <a:pt x="1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04"/>
            <p:cNvSpPr/>
            <p:nvPr/>
          </p:nvSpPr>
          <p:spPr>
            <a:xfrm>
              <a:off x="2426300" y="2817000"/>
              <a:ext cx="1710075" cy="867225"/>
            </a:xfrm>
            <a:custGeom>
              <a:rect b="b" l="l" r="r" t="t"/>
              <a:pathLst>
                <a:path extrusionOk="0" h="34689" w="68403">
                  <a:moveTo>
                    <a:pt x="10040" y="7792"/>
                  </a:moveTo>
                  <a:lnTo>
                    <a:pt x="9815" y="8316"/>
                  </a:lnTo>
                  <a:lnTo>
                    <a:pt x="9740" y="8916"/>
                  </a:lnTo>
                  <a:lnTo>
                    <a:pt x="9516" y="10040"/>
                  </a:lnTo>
                  <a:lnTo>
                    <a:pt x="9216" y="12287"/>
                  </a:lnTo>
                  <a:lnTo>
                    <a:pt x="8766" y="15134"/>
                  </a:lnTo>
                  <a:lnTo>
                    <a:pt x="8617" y="16632"/>
                  </a:lnTo>
                  <a:lnTo>
                    <a:pt x="8542" y="18056"/>
                  </a:lnTo>
                  <a:lnTo>
                    <a:pt x="8542" y="19255"/>
                  </a:lnTo>
                  <a:lnTo>
                    <a:pt x="8542" y="20528"/>
                  </a:lnTo>
                  <a:lnTo>
                    <a:pt x="8617" y="21727"/>
                  </a:lnTo>
                  <a:lnTo>
                    <a:pt x="8766" y="22926"/>
                  </a:lnTo>
                  <a:lnTo>
                    <a:pt x="8991" y="24124"/>
                  </a:lnTo>
                  <a:lnTo>
                    <a:pt x="9291" y="25323"/>
                  </a:lnTo>
                  <a:lnTo>
                    <a:pt x="9665" y="26447"/>
                  </a:lnTo>
                  <a:lnTo>
                    <a:pt x="10190" y="27646"/>
                  </a:lnTo>
                  <a:lnTo>
                    <a:pt x="8617" y="26597"/>
                  </a:lnTo>
                  <a:lnTo>
                    <a:pt x="7193" y="25548"/>
                  </a:lnTo>
                  <a:lnTo>
                    <a:pt x="5845" y="24424"/>
                  </a:lnTo>
                  <a:lnTo>
                    <a:pt x="4496" y="23150"/>
                  </a:lnTo>
                  <a:lnTo>
                    <a:pt x="3372" y="21802"/>
                  </a:lnTo>
                  <a:lnTo>
                    <a:pt x="2323" y="20378"/>
                  </a:lnTo>
                  <a:lnTo>
                    <a:pt x="1799" y="19629"/>
                  </a:lnTo>
                  <a:lnTo>
                    <a:pt x="1349" y="18880"/>
                  </a:lnTo>
                  <a:lnTo>
                    <a:pt x="975" y="18056"/>
                  </a:lnTo>
                  <a:lnTo>
                    <a:pt x="600" y="17232"/>
                  </a:lnTo>
                  <a:lnTo>
                    <a:pt x="2698" y="14610"/>
                  </a:lnTo>
                  <a:lnTo>
                    <a:pt x="3822" y="13336"/>
                  </a:lnTo>
                  <a:lnTo>
                    <a:pt x="4945" y="12137"/>
                  </a:lnTo>
                  <a:lnTo>
                    <a:pt x="6144" y="10939"/>
                  </a:lnTo>
                  <a:lnTo>
                    <a:pt x="7343" y="9890"/>
                  </a:lnTo>
                  <a:lnTo>
                    <a:pt x="8691" y="8841"/>
                  </a:lnTo>
                  <a:lnTo>
                    <a:pt x="10040" y="7792"/>
                  </a:lnTo>
                  <a:close/>
                  <a:moveTo>
                    <a:pt x="58888" y="9215"/>
                  </a:moveTo>
                  <a:lnTo>
                    <a:pt x="60311" y="10489"/>
                  </a:lnTo>
                  <a:lnTo>
                    <a:pt x="61585" y="11763"/>
                  </a:lnTo>
                  <a:lnTo>
                    <a:pt x="62783" y="13186"/>
                  </a:lnTo>
                  <a:lnTo>
                    <a:pt x="63982" y="14685"/>
                  </a:lnTo>
                  <a:lnTo>
                    <a:pt x="64956" y="16183"/>
                  </a:lnTo>
                  <a:lnTo>
                    <a:pt x="65930" y="17756"/>
                  </a:lnTo>
                  <a:lnTo>
                    <a:pt x="66754" y="19404"/>
                  </a:lnTo>
                  <a:lnTo>
                    <a:pt x="67503" y="21128"/>
                  </a:lnTo>
                  <a:lnTo>
                    <a:pt x="66305" y="22176"/>
                  </a:lnTo>
                  <a:lnTo>
                    <a:pt x="65106" y="23225"/>
                  </a:lnTo>
                  <a:lnTo>
                    <a:pt x="63757" y="24124"/>
                  </a:lnTo>
                  <a:lnTo>
                    <a:pt x="62484" y="25023"/>
                  </a:lnTo>
                  <a:lnTo>
                    <a:pt x="61135" y="25922"/>
                  </a:lnTo>
                  <a:lnTo>
                    <a:pt x="59712" y="26672"/>
                  </a:lnTo>
                  <a:lnTo>
                    <a:pt x="58288" y="27421"/>
                  </a:lnTo>
                  <a:lnTo>
                    <a:pt x="56865" y="28170"/>
                  </a:lnTo>
                  <a:lnTo>
                    <a:pt x="56865" y="28170"/>
                  </a:lnTo>
                  <a:lnTo>
                    <a:pt x="57614" y="25323"/>
                  </a:lnTo>
                  <a:lnTo>
                    <a:pt x="58213" y="22401"/>
                  </a:lnTo>
                  <a:lnTo>
                    <a:pt x="58663" y="19404"/>
                  </a:lnTo>
                  <a:lnTo>
                    <a:pt x="58962" y="16483"/>
                  </a:lnTo>
                  <a:lnTo>
                    <a:pt x="59037" y="13411"/>
                  </a:lnTo>
                  <a:lnTo>
                    <a:pt x="59037" y="11838"/>
                  </a:lnTo>
                  <a:lnTo>
                    <a:pt x="58962" y="10264"/>
                  </a:lnTo>
                  <a:lnTo>
                    <a:pt x="58962" y="9740"/>
                  </a:lnTo>
                  <a:lnTo>
                    <a:pt x="58888" y="9215"/>
                  </a:lnTo>
                  <a:close/>
                  <a:moveTo>
                    <a:pt x="12063" y="6518"/>
                  </a:moveTo>
                  <a:lnTo>
                    <a:pt x="11688" y="8241"/>
                  </a:lnTo>
                  <a:lnTo>
                    <a:pt x="11389" y="9965"/>
                  </a:lnTo>
                  <a:lnTo>
                    <a:pt x="11089" y="11688"/>
                  </a:lnTo>
                  <a:lnTo>
                    <a:pt x="10939" y="13411"/>
                  </a:lnTo>
                  <a:lnTo>
                    <a:pt x="10789" y="15209"/>
                  </a:lnTo>
                  <a:lnTo>
                    <a:pt x="10789" y="16932"/>
                  </a:lnTo>
                  <a:lnTo>
                    <a:pt x="10789" y="18655"/>
                  </a:lnTo>
                  <a:lnTo>
                    <a:pt x="10864" y="20453"/>
                  </a:lnTo>
                  <a:lnTo>
                    <a:pt x="11014" y="22176"/>
                  </a:lnTo>
                  <a:lnTo>
                    <a:pt x="11164" y="23825"/>
                  </a:lnTo>
                  <a:lnTo>
                    <a:pt x="11463" y="25548"/>
                  </a:lnTo>
                  <a:lnTo>
                    <a:pt x="11763" y="27271"/>
                  </a:lnTo>
                  <a:lnTo>
                    <a:pt x="12063" y="28694"/>
                  </a:lnTo>
                  <a:lnTo>
                    <a:pt x="10864" y="28020"/>
                  </a:lnTo>
                  <a:lnTo>
                    <a:pt x="10415" y="26822"/>
                  </a:lnTo>
                  <a:lnTo>
                    <a:pt x="10040" y="25623"/>
                  </a:lnTo>
                  <a:lnTo>
                    <a:pt x="9740" y="24349"/>
                  </a:lnTo>
                  <a:lnTo>
                    <a:pt x="9516" y="23150"/>
                  </a:lnTo>
                  <a:lnTo>
                    <a:pt x="9366" y="21877"/>
                  </a:lnTo>
                  <a:lnTo>
                    <a:pt x="9291" y="20603"/>
                  </a:lnTo>
                  <a:lnTo>
                    <a:pt x="9216" y="19330"/>
                  </a:lnTo>
                  <a:lnTo>
                    <a:pt x="9291" y="18056"/>
                  </a:lnTo>
                  <a:lnTo>
                    <a:pt x="9366" y="16558"/>
                  </a:lnTo>
                  <a:lnTo>
                    <a:pt x="9516" y="15059"/>
                  </a:lnTo>
                  <a:lnTo>
                    <a:pt x="9965" y="12137"/>
                  </a:lnTo>
                  <a:lnTo>
                    <a:pt x="10340" y="9815"/>
                  </a:lnTo>
                  <a:lnTo>
                    <a:pt x="10564" y="8616"/>
                  </a:lnTo>
                  <a:lnTo>
                    <a:pt x="10864" y="7492"/>
                  </a:lnTo>
                  <a:lnTo>
                    <a:pt x="10864" y="7417"/>
                  </a:lnTo>
                  <a:lnTo>
                    <a:pt x="10789" y="7267"/>
                  </a:lnTo>
                  <a:lnTo>
                    <a:pt x="11164" y="7043"/>
                  </a:lnTo>
                  <a:lnTo>
                    <a:pt x="12063" y="6518"/>
                  </a:lnTo>
                  <a:close/>
                  <a:moveTo>
                    <a:pt x="55441" y="6668"/>
                  </a:moveTo>
                  <a:lnTo>
                    <a:pt x="56640" y="7492"/>
                  </a:lnTo>
                  <a:lnTo>
                    <a:pt x="57539" y="8167"/>
                  </a:lnTo>
                  <a:lnTo>
                    <a:pt x="57464" y="8316"/>
                  </a:lnTo>
                  <a:lnTo>
                    <a:pt x="57389" y="8466"/>
                  </a:lnTo>
                  <a:lnTo>
                    <a:pt x="57464" y="8691"/>
                  </a:lnTo>
                  <a:lnTo>
                    <a:pt x="57689" y="8766"/>
                  </a:lnTo>
                  <a:lnTo>
                    <a:pt x="57839" y="8916"/>
                  </a:lnTo>
                  <a:lnTo>
                    <a:pt x="57989" y="9066"/>
                  </a:lnTo>
                  <a:lnTo>
                    <a:pt x="58213" y="9590"/>
                  </a:lnTo>
                  <a:lnTo>
                    <a:pt x="58288" y="10264"/>
                  </a:lnTo>
                  <a:lnTo>
                    <a:pt x="58363" y="11013"/>
                  </a:lnTo>
                  <a:lnTo>
                    <a:pt x="58288" y="12587"/>
                  </a:lnTo>
                  <a:lnTo>
                    <a:pt x="58213" y="13711"/>
                  </a:lnTo>
                  <a:lnTo>
                    <a:pt x="58138" y="16108"/>
                  </a:lnTo>
                  <a:lnTo>
                    <a:pt x="57989" y="18505"/>
                  </a:lnTo>
                  <a:lnTo>
                    <a:pt x="57689" y="21053"/>
                  </a:lnTo>
                  <a:lnTo>
                    <a:pt x="57239" y="23525"/>
                  </a:lnTo>
                  <a:lnTo>
                    <a:pt x="56715" y="26072"/>
                  </a:lnTo>
                  <a:lnTo>
                    <a:pt x="56116" y="28470"/>
                  </a:lnTo>
                  <a:lnTo>
                    <a:pt x="53493" y="29594"/>
                  </a:lnTo>
                  <a:lnTo>
                    <a:pt x="53493" y="29594"/>
                  </a:lnTo>
                  <a:lnTo>
                    <a:pt x="53943" y="28245"/>
                  </a:lnTo>
                  <a:lnTo>
                    <a:pt x="54392" y="26896"/>
                  </a:lnTo>
                  <a:lnTo>
                    <a:pt x="54767" y="25548"/>
                  </a:lnTo>
                  <a:lnTo>
                    <a:pt x="55067" y="24124"/>
                  </a:lnTo>
                  <a:lnTo>
                    <a:pt x="55366" y="22701"/>
                  </a:lnTo>
                  <a:lnTo>
                    <a:pt x="55666" y="21203"/>
                  </a:lnTo>
                  <a:lnTo>
                    <a:pt x="55891" y="19779"/>
                  </a:lnTo>
                  <a:lnTo>
                    <a:pt x="56041" y="18281"/>
                  </a:lnTo>
                  <a:lnTo>
                    <a:pt x="56116" y="16857"/>
                  </a:lnTo>
                  <a:lnTo>
                    <a:pt x="56190" y="15359"/>
                  </a:lnTo>
                  <a:lnTo>
                    <a:pt x="56190" y="13860"/>
                  </a:lnTo>
                  <a:lnTo>
                    <a:pt x="56190" y="12437"/>
                  </a:lnTo>
                  <a:lnTo>
                    <a:pt x="56041" y="10939"/>
                  </a:lnTo>
                  <a:lnTo>
                    <a:pt x="55891" y="9515"/>
                  </a:lnTo>
                  <a:lnTo>
                    <a:pt x="55741" y="8092"/>
                  </a:lnTo>
                  <a:lnTo>
                    <a:pt x="55441" y="6668"/>
                  </a:lnTo>
                  <a:close/>
                  <a:moveTo>
                    <a:pt x="34239" y="749"/>
                  </a:moveTo>
                  <a:lnTo>
                    <a:pt x="36187" y="824"/>
                  </a:lnTo>
                  <a:lnTo>
                    <a:pt x="38135" y="974"/>
                  </a:lnTo>
                  <a:lnTo>
                    <a:pt x="40008" y="1199"/>
                  </a:lnTo>
                  <a:lnTo>
                    <a:pt x="41956" y="1499"/>
                  </a:lnTo>
                  <a:lnTo>
                    <a:pt x="43829" y="1873"/>
                  </a:lnTo>
                  <a:lnTo>
                    <a:pt x="45702" y="2323"/>
                  </a:lnTo>
                  <a:lnTo>
                    <a:pt x="47575" y="2922"/>
                  </a:lnTo>
                  <a:lnTo>
                    <a:pt x="49373" y="3596"/>
                  </a:lnTo>
                  <a:lnTo>
                    <a:pt x="51096" y="4346"/>
                  </a:lnTo>
                  <a:lnTo>
                    <a:pt x="52819" y="5170"/>
                  </a:lnTo>
                  <a:lnTo>
                    <a:pt x="54542" y="6144"/>
                  </a:lnTo>
                  <a:lnTo>
                    <a:pt x="54842" y="8991"/>
                  </a:lnTo>
                  <a:lnTo>
                    <a:pt x="55142" y="11913"/>
                  </a:lnTo>
                  <a:lnTo>
                    <a:pt x="55216" y="14759"/>
                  </a:lnTo>
                  <a:lnTo>
                    <a:pt x="55216" y="16183"/>
                  </a:lnTo>
                  <a:lnTo>
                    <a:pt x="55142" y="17681"/>
                  </a:lnTo>
                  <a:lnTo>
                    <a:pt x="55067" y="19255"/>
                  </a:lnTo>
                  <a:lnTo>
                    <a:pt x="54842" y="20753"/>
                  </a:lnTo>
                  <a:lnTo>
                    <a:pt x="54617" y="22326"/>
                  </a:lnTo>
                  <a:lnTo>
                    <a:pt x="54392" y="23825"/>
                  </a:lnTo>
                  <a:lnTo>
                    <a:pt x="53718" y="26896"/>
                  </a:lnTo>
                  <a:lnTo>
                    <a:pt x="52894" y="29893"/>
                  </a:lnTo>
                  <a:lnTo>
                    <a:pt x="50796" y="30642"/>
                  </a:lnTo>
                  <a:lnTo>
                    <a:pt x="48474" y="31392"/>
                  </a:lnTo>
                  <a:lnTo>
                    <a:pt x="46151" y="32066"/>
                  </a:lnTo>
                  <a:lnTo>
                    <a:pt x="43829" y="32665"/>
                  </a:lnTo>
                  <a:lnTo>
                    <a:pt x="41431" y="33115"/>
                  </a:lnTo>
                  <a:lnTo>
                    <a:pt x="39034" y="33489"/>
                  </a:lnTo>
                  <a:lnTo>
                    <a:pt x="36636" y="33714"/>
                  </a:lnTo>
                  <a:lnTo>
                    <a:pt x="34239" y="33864"/>
                  </a:lnTo>
                  <a:lnTo>
                    <a:pt x="31842" y="33864"/>
                  </a:lnTo>
                  <a:lnTo>
                    <a:pt x="29519" y="33714"/>
                  </a:lnTo>
                  <a:lnTo>
                    <a:pt x="27197" y="33489"/>
                  </a:lnTo>
                  <a:lnTo>
                    <a:pt x="24874" y="33190"/>
                  </a:lnTo>
                  <a:lnTo>
                    <a:pt x="22626" y="32740"/>
                  </a:lnTo>
                  <a:lnTo>
                    <a:pt x="20379" y="32141"/>
                  </a:lnTo>
                  <a:lnTo>
                    <a:pt x="18131" y="31392"/>
                  </a:lnTo>
                  <a:lnTo>
                    <a:pt x="15959" y="30567"/>
                  </a:lnTo>
                  <a:lnTo>
                    <a:pt x="13861" y="29668"/>
                  </a:lnTo>
                  <a:lnTo>
                    <a:pt x="12887" y="29144"/>
                  </a:lnTo>
                  <a:lnTo>
                    <a:pt x="12662" y="28545"/>
                  </a:lnTo>
                  <a:lnTo>
                    <a:pt x="12437" y="27795"/>
                  </a:lnTo>
                  <a:lnTo>
                    <a:pt x="12213" y="26222"/>
                  </a:lnTo>
                  <a:lnTo>
                    <a:pt x="11913" y="23750"/>
                  </a:lnTo>
                  <a:lnTo>
                    <a:pt x="11763" y="22251"/>
                  </a:lnTo>
                  <a:lnTo>
                    <a:pt x="11613" y="20753"/>
                  </a:lnTo>
                  <a:lnTo>
                    <a:pt x="11538" y="19255"/>
                  </a:lnTo>
                  <a:lnTo>
                    <a:pt x="11538" y="17681"/>
                  </a:lnTo>
                  <a:lnTo>
                    <a:pt x="11613" y="14909"/>
                  </a:lnTo>
                  <a:lnTo>
                    <a:pt x="11913" y="12137"/>
                  </a:lnTo>
                  <a:lnTo>
                    <a:pt x="12288" y="9365"/>
                  </a:lnTo>
                  <a:lnTo>
                    <a:pt x="12887" y="6593"/>
                  </a:lnTo>
                  <a:lnTo>
                    <a:pt x="13112" y="6518"/>
                  </a:lnTo>
                  <a:lnTo>
                    <a:pt x="13187" y="6443"/>
                  </a:lnTo>
                  <a:lnTo>
                    <a:pt x="13187" y="6294"/>
                  </a:lnTo>
                  <a:lnTo>
                    <a:pt x="13112" y="5919"/>
                  </a:lnTo>
                  <a:lnTo>
                    <a:pt x="14535" y="5245"/>
                  </a:lnTo>
                  <a:lnTo>
                    <a:pt x="15884" y="4570"/>
                  </a:lnTo>
                  <a:lnTo>
                    <a:pt x="17307" y="3971"/>
                  </a:lnTo>
                  <a:lnTo>
                    <a:pt x="18806" y="3372"/>
                  </a:lnTo>
                  <a:lnTo>
                    <a:pt x="20229" y="2922"/>
                  </a:lnTo>
                  <a:lnTo>
                    <a:pt x="21727" y="2473"/>
                  </a:lnTo>
                  <a:lnTo>
                    <a:pt x="23226" y="2023"/>
                  </a:lnTo>
                  <a:lnTo>
                    <a:pt x="24724" y="1723"/>
                  </a:lnTo>
                  <a:lnTo>
                    <a:pt x="26597" y="1349"/>
                  </a:lnTo>
                  <a:lnTo>
                    <a:pt x="28470" y="1124"/>
                  </a:lnTo>
                  <a:lnTo>
                    <a:pt x="30418" y="899"/>
                  </a:lnTo>
                  <a:lnTo>
                    <a:pt x="32291" y="824"/>
                  </a:lnTo>
                  <a:lnTo>
                    <a:pt x="34239" y="749"/>
                  </a:lnTo>
                  <a:close/>
                  <a:moveTo>
                    <a:pt x="32141" y="0"/>
                  </a:moveTo>
                  <a:lnTo>
                    <a:pt x="30118" y="150"/>
                  </a:lnTo>
                  <a:lnTo>
                    <a:pt x="28021" y="300"/>
                  </a:lnTo>
                  <a:lnTo>
                    <a:pt x="25998" y="600"/>
                  </a:lnTo>
                  <a:lnTo>
                    <a:pt x="23975" y="1049"/>
                  </a:lnTo>
                  <a:lnTo>
                    <a:pt x="22027" y="1499"/>
                  </a:lnTo>
                  <a:lnTo>
                    <a:pt x="20079" y="2098"/>
                  </a:lnTo>
                  <a:lnTo>
                    <a:pt x="18131" y="2697"/>
                  </a:lnTo>
                  <a:lnTo>
                    <a:pt x="16258" y="3447"/>
                  </a:lnTo>
                  <a:lnTo>
                    <a:pt x="14385" y="4271"/>
                  </a:lnTo>
                  <a:lnTo>
                    <a:pt x="12662" y="5245"/>
                  </a:lnTo>
                  <a:lnTo>
                    <a:pt x="12512" y="5245"/>
                  </a:lnTo>
                  <a:lnTo>
                    <a:pt x="12363" y="5395"/>
                  </a:lnTo>
                  <a:lnTo>
                    <a:pt x="10564" y="6443"/>
                  </a:lnTo>
                  <a:lnTo>
                    <a:pt x="8766" y="7642"/>
                  </a:lnTo>
                  <a:lnTo>
                    <a:pt x="7043" y="8916"/>
                  </a:lnTo>
                  <a:lnTo>
                    <a:pt x="5395" y="10339"/>
                  </a:lnTo>
                  <a:lnTo>
                    <a:pt x="3822" y="11838"/>
                  </a:lnTo>
                  <a:lnTo>
                    <a:pt x="2398" y="13486"/>
                  </a:lnTo>
                  <a:lnTo>
                    <a:pt x="1724" y="14310"/>
                  </a:lnTo>
                  <a:lnTo>
                    <a:pt x="1125" y="15209"/>
                  </a:lnTo>
                  <a:lnTo>
                    <a:pt x="525" y="16108"/>
                  </a:lnTo>
                  <a:lnTo>
                    <a:pt x="1" y="17007"/>
                  </a:lnTo>
                  <a:lnTo>
                    <a:pt x="1" y="17157"/>
                  </a:lnTo>
                  <a:lnTo>
                    <a:pt x="1" y="17307"/>
                  </a:lnTo>
                  <a:lnTo>
                    <a:pt x="76" y="17382"/>
                  </a:lnTo>
                  <a:lnTo>
                    <a:pt x="151" y="17457"/>
                  </a:lnTo>
                  <a:lnTo>
                    <a:pt x="450" y="18281"/>
                  </a:lnTo>
                  <a:lnTo>
                    <a:pt x="750" y="19105"/>
                  </a:lnTo>
                  <a:lnTo>
                    <a:pt x="1125" y="19854"/>
                  </a:lnTo>
                  <a:lnTo>
                    <a:pt x="1574" y="20603"/>
                  </a:lnTo>
                  <a:lnTo>
                    <a:pt x="2473" y="22102"/>
                  </a:lnTo>
                  <a:lnTo>
                    <a:pt x="3597" y="23450"/>
                  </a:lnTo>
                  <a:lnTo>
                    <a:pt x="4796" y="24724"/>
                  </a:lnTo>
                  <a:lnTo>
                    <a:pt x="6144" y="25922"/>
                  </a:lnTo>
                  <a:lnTo>
                    <a:pt x="7568" y="27046"/>
                  </a:lnTo>
                  <a:lnTo>
                    <a:pt x="9066" y="28095"/>
                  </a:lnTo>
                  <a:lnTo>
                    <a:pt x="10639" y="29069"/>
                  </a:lnTo>
                  <a:lnTo>
                    <a:pt x="12288" y="29893"/>
                  </a:lnTo>
                  <a:lnTo>
                    <a:pt x="13936" y="30717"/>
                  </a:lnTo>
                  <a:lnTo>
                    <a:pt x="15584" y="31392"/>
                  </a:lnTo>
                  <a:lnTo>
                    <a:pt x="17307" y="32066"/>
                  </a:lnTo>
                  <a:lnTo>
                    <a:pt x="18955" y="32590"/>
                  </a:lnTo>
                  <a:lnTo>
                    <a:pt x="20604" y="33115"/>
                  </a:lnTo>
                  <a:lnTo>
                    <a:pt x="22252" y="33489"/>
                  </a:lnTo>
                  <a:lnTo>
                    <a:pt x="24200" y="33939"/>
                  </a:lnTo>
                  <a:lnTo>
                    <a:pt x="26148" y="34239"/>
                  </a:lnTo>
                  <a:lnTo>
                    <a:pt x="28171" y="34463"/>
                  </a:lnTo>
                  <a:lnTo>
                    <a:pt x="30118" y="34613"/>
                  </a:lnTo>
                  <a:lnTo>
                    <a:pt x="32141" y="34688"/>
                  </a:lnTo>
                  <a:lnTo>
                    <a:pt x="34089" y="34688"/>
                  </a:lnTo>
                  <a:lnTo>
                    <a:pt x="36112" y="34613"/>
                  </a:lnTo>
                  <a:lnTo>
                    <a:pt x="38060" y="34463"/>
                  </a:lnTo>
                  <a:lnTo>
                    <a:pt x="40083" y="34164"/>
                  </a:lnTo>
                  <a:lnTo>
                    <a:pt x="42031" y="33864"/>
                  </a:lnTo>
                  <a:lnTo>
                    <a:pt x="43979" y="33489"/>
                  </a:lnTo>
                  <a:lnTo>
                    <a:pt x="45926" y="33040"/>
                  </a:lnTo>
                  <a:lnTo>
                    <a:pt x="47874" y="32515"/>
                  </a:lnTo>
                  <a:lnTo>
                    <a:pt x="49747" y="31916"/>
                  </a:lnTo>
                  <a:lnTo>
                    <a:pt x="51620" y="31242"/>
                  </a:lnTo>
                  <a:lnTo>
                    <a:pt x="53493" y="30493"/>
                  </a:lnTo>
                  <a:lnTo>
                    <a:pt x="55516" y="29668"/>
                  </a:lnTo>
                  <a:lnTo>
                    <a:pt x="57464" y="28769"/>
                  </a:lnTo>
                  <a:lnTo>
                    <a:pt x="59412" y="27795"/>
                  </a:lnTo>
                  <a:lnTo>
                    <a:pt x="61360" y="26747"/>
                  </a:lnTo>
                  <a:lnTo>
                    <a:pt x="63233" y="25623"/>
                  </a:lnTo>
                  <a:lnTo>
                    <a:pt x="65031" y="24424"/>
                  </a:lnTo>
                  <a:lnTo>
                    <a:pt x="66679" y="23076"/>
                  </a:lnTo>
                  <a:lnTo>
                    <a:pt x="68327" y="21577"/>
                  </a:lnTo>
                  <a:lnTo>
                    <a:pt x="68402" y="21427"/>
                  </a:lnTo>
                  <a:lnTo>
                    <a:pt x="68402" y="21203"/>
                  </a:lnTo>
                  <a:lnTo>
                    <a:pt x="68402" y="21053"/>
                  </a:lnTo>
                  <a:lnTo>
                    <a:pt x="67578" y="19030"/>
                  </a:lnTo>
                  <a:lnTo>
                    <a:pt x="66604" y="17157"/>
                  </a:lnTo>
                  <a:lnTo>
                    <a:pt x="65555" y="15434"/>
                  </a:lnTo>
                  <a:lnTo>
                    <a:pt x="64357" y="13711"/>
                  </a:lnTo>
                  <a:lnTo>
                    <a:pt x="63083" y="12137"/>
                  </a:lnTo>
                  <a:lnTo>
                    <a:pt x="61734" y="10639"/>
                  </a:lnTo>
                  <a:lnTo>
                    <a:pt x="60311" y="9290"/>
                  </a:lnTo>
                  <a:lnTo>
                    <a:pt x="58813" y="8017"/>
                  </a:lnTo>
                  <a:lnTo>
                    <a:pt x="57164" y="6818"/>
                  </a:lnTo>
                  <a:lnTo>
                    <a:pt x="55516" y="5769"/>
                  </a:lnTo>
                  <a:lnTo>
                    <a:pt x="53793" y="4720"/>
                  </a:lnTo>
                  <a:lnTo>
                    <a:pt x="51995" y="3821"/>
                  </a:lnTo>
                  <a:lnTo>
                    <a:pt x="50197" y="2997"/>
                  </a:lnTo>
                  <a:lnTo>
                    <a:pt x="48249" y="2323"/>
                  </a:lnTo>
                  <a:lnTo>
                    <a:pt x="46376" y="1723"/>
                  </a:lnTo>
                  <a:lnTo>
                    <a:pt x="44353" y="1199"/>
                  </a:lnTo>
                  <a:lnTo>
                    <a:pt x="42405" y="749"/>
                  </a:lnTo>
                  <a:lnTo>
                    <a:pt x="40382" y="450"/>
                  </a:lnTo>
                  <a:lnTo>
                    <a:pt x="38360" y="150"/>
                  </a:lnTo>
                  <a:lnTo>
                    <a:pt x="362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104"/>
          <p:cNvGrpSpPr/>
          <p:nvPr/>
        </p:nvGrpSpPr>
        <p:grpSpPr>
          <a:xfrm>
            <a:off x="4079897" y="2126427"/>
            <a:ext cx="953573" cy="1546863"/>
            <a:chOff x="4629025" y="2202525"/>
            <a:chExt cx="1165025" cy="1889875"/>
          </a:xfrm>
        </p:grpSpPr>
        <p:sp>
          <p:nvSpPr>
            <p:cNvPr id="1498" name="Google Shape;1498;p104"/>
            <p:cNvSpPr/>
            <p:nvPr/>
          </p:nvSpPr>
          <p:spPr>
            <a:xfrm>
              <a:off x="4651500" y="2223125"/>
              <a:ext cx="1120075" cy="1846800"/>
            </a:xfrm>
            <a:custGeom>
              <a:rect b="b" l="l" r="r" t="t"/>
              <a:pathLst>
                <a:path extrusionOk="0" h="73872" w="44803">
                  <a:moveTo>
                    <a:pt x="43004" y="4196"/>
                  </a:moveTo>
                  <a:lnTo>
                    <a:pt x="43079" y="4271"/>
                  </a:lnTo>
                  <a:lnTo>
                    <a:pt x="43304" y="4646"/>
                  </a:lnTo>
                  <a:lnTo>
                    <a:pt x="43454" y="5020"/>
                  </a:lnTo>
                  <a:lnTo>
                    <a:pt x="43604" y="5395"/>
                  </a:lnTo>
                  <a:lnTo>
                    <a:pt x="43679" y="5844"/>
                  </a:lnTo>
                  <a:lnTo>
                    <a:pt x="43679" y="6219"/>
                  </a:lnTo>
                  <a:lnTo>
                    <a:pt x="43679" y="6669"/>
                  </a:lnTo>
                  <a:lnTo>
                    <a:pt x="43604" y="7043"/>
                  </a:lnTo>
                  <a:lnTo>
                    <a:pt x="43454" y="7493"/>
                  </a:lnTo>
                  <a:lnTo>
                    <a:pt x="43379" y="7568"/>
                  </a:lnTo>
                  <a:lnTo>
                    <a:pt x="43229" y="7568"/>
                  </a:lnTo>
                  <a:lnTo>
                    <a:pt x="43079" y="7493"/>
                  </a:lnTo>
                  <a:lnTo>
                    <a:pt x="43079" y="7343"/>
                  </a:lnTo>
                  <a:lnTo>
                    <a:pt x="43229" y="6594"/>
                  </a:lnTo>
                  <a:lnTo>
                    <a:pt x="43229" y="5844"/>
                  </a:lnTo>
                  <a:lnTo>
                    <a:pt x="43079" y="5095"/>
                  </a:lnTo>
                  <a:lnTo>
                    <a:pt x="42855" y="4421"/>
                  </a:lnTo>
                  <a:lnTo>
                    <a:pt x="42780" y="4271"/>
                  </a:lnTo>
                  <a:lnTo>
                    <a:pt x="42855" y="4196"/>
                  </a:lnTo>
                  <a:close/>
                  <a:moveTo>
                    <a:pt x="42480" y="5919"/>
                  </a:moveTo>
                  <a:lnTo>
                    <a:pt x="42480" y="6069"/>
                  </a:lnTo>
                  <a:lnTo>
                    <a:pt x="42555" y="7493"/>
                  </a:lnTo>
                  <a:lnTo>
                    <a:pt x="42555" y="8991"/>
                  </a:lnTo>
                  <a:lnTo>
                    <a:pt x="42555" y="9141"/>
                  </a:lnTo>
                  <a:lnTo>
                    <a:pt x="42405" y="9216"/>
                  </a:lnTo>
                  <a:lnTo>
                    <a:pt x="42255" y="9141"/>
                  </a:lnTo>
                  <a:lnTo>
                    <a:pt x="42180" y="8991"/>
                  </a:lnTo>
                  <a:lnTo>
                    <a:pt x="42180" y="7568"/>
                  </a:lnTo>
                  <a:lnTo>
                    <a:pt x="42180" y="6069"/>
                  </a:lnTo>
                  <a:lnTo>
                    <a:pt x="42255" y="5919"/>
                  </a:lnTo>
                  <a:close/>
                  <a:moveTo>
                    <a:pt x="36936" y="20079"/>
                  </a:moveTo>
                  <a:lnTo>
                    <a:pt x="37086" y="20154"/>
                  </a:lnTo>
                  <a:lnTo>
                    <a:pt x="37161" y="20229"/>
                  </a:lnTo>
                  <a:lnTo>
                    <a:pt x="37161" y="21053"/>
                  </a:lnTo>
                  <a:lnTo>
                    <a:pt x="37086" y="21802"/>
                  </a:lnTo>
                  <a:lnTo>
                    <a:pt x="36786" y="22477"/>
                  </a:lnTo>
                  <a:lnTo>
                    <a:pt x="36412" y="23151"/>
                  </a:lnTo>
                  <a:lnTo>
                    <a:pt x="36337" y="23226"/>
                  </a:lnTo>
                  <a:lnTo>
                    <a:pt x="36187" y="23151"/>
                  </a:lnTo>
                  <a:lnTo>
                    <a:pt x="36112" y="23076"/>
                  </a:lnTo>
                  <a:lnTo>
                    <a:pt x="36112" y="22926"/>
                  </a:lnTo>
                  <a:lnTo>
                    <a:pt x="36486" y="22327"/>
                  </a:lnTo>
                  <a:lnTo>
                    <a:pt x="36711" y="21652"/>
                  </a:lnTo>
                  <a:lnTo>
                    <a:pt x="36786" y="20978"/>
                  </a:lnTo>
                  <a:lnTo>
                    <a:pt x="36786" y="20229"/>
                  </a:lnTo>
                  <a:lnTo>
                    <a:pt x="36861" y="20154"/>
                  </a:lnTo>
                  <a:lnTo>
                    <a:pt x="36936" y="20079"/>
                  </a:lnTo>
                  <a:close/>
                  <a:moveTo>
                    <a:pt x="21053" y="21503"/>
                  </a:moveTo>
                  <a:lnTo>
                    <a:pt x="21203" y="21578"/>
                  </a:lnTo>
                  <a:lnTo>
                    <a:pt x="21278" y="21652"/>
                  </a:lnTo>
                  <a:lnTo>
                    <a:pt x="21278" y="21802"/>
                  </a:lnTo>
                  <a:lnTo>
                    <a:pt x="20379" y="23525"/>
                  </a:lnTo>
                  <a:lnTo>
                    <a:pt x="19480" y="25174"/>
                  </a:lnTo>
                  <a:lnTo>
                    <a:pt x="19330" y="25249"/>
                  </a:lnTo>
                  <a:lnTo>
                    <a:pt x="19255" y="25249"/>
                  </a:lnTo>
                  <a:lnTo>
                    <a:pt x="19105" y="25099"/>
                  </a:lnTo>
                  <a:lnTo>
                    <a:pt x="19180" y="24949"/>
                  </a:lnTo>
                  <a:lnTo>
                    <a:pt x="20004" y="23301"/>
                  </a:lnTo>
                  <a:lnTo>
                    <a:pt x="20903" y="21652"/>
                  </a:lnTo>
                  <a:lnTo>
                    <a:pt x="21053" y="21503"/>
                  </a:lnTo>
                  <a:close/>
                  <a:moveTo>
                    <a:pt x="19180" y="23226"/>
                  </a:moveTo>
                  <a:lnTo>
                    <a:pt x="19255" y="23376"/>
                  </a:lnTo>
                  <a:lnTo>
                    <a:pt x="19255" y="23451"/>
                  </a:lnTo>
                  <a:lnTo>
                    <a:pt x="18805" y="24350"/>
                  </a:lnTo>
                  <a:lnTo>
                    <a:pt x="18431" y="25249"/>
                  </a:lnTo>
                  <a:lnTo>
                    <a:pt x="18056" y="26148"/>
                  </a:lnTo>
                  <a:lnTo>
                    <a:pt x="17906" y="27122"/>
                  </a:lnTo>
                  <a:lnTo>
                    <a:pt x="17831" y="27197"/>
                  </a:lnTo>
                  <a:lnTo>
                    <a:pt x="17682" y="27197"/>
                  </a:lnTo>
                  <a:lnTo>
                    <a:pt x="17532" y="27122"/>
                  </a:lnTo>
                  <a:lnTo>
                    <a:pt x="17532" y="27047"/>
                  </a:lnTo>
                  <a:lnTo>
                    <a:pt x="17682" y="25998"/>
                  </a:lnTo>
                  <a:lnTo>
                    <a:pt x="17981" y="25024"/>
                  </a:lnTo>
                  <a:lnTo>
                    <a:pt x="18431" y="24125"/>
                  </a:lnTo>
                  <a:lnTo>
                    <a:pt x="18656" y="23675"/>
                  </a:lnTo>
                  <a:lnTo>
                    <a:pt x="18955" y="23301"/>
                  </a:lnTo>
                  <a:lnTo>
                    <a:pt x="19105" y="23226"/>
                  </a:lnTo>
                  <a:close/>
                  <a:moveTo>
                    <a:pt x="20379" y="43529"/>
                  </a:moveTo>
                  <a:lnTo>
                    <a:pt x="20454" y="43604"/>
                  </a:lnTo>
                  <a:lnTo>
                    <a:pt x="20454" y="43679"/>
                  </a:lnTo>
                  <a:lnTo>
                    <a:pt x="20454" y="43829"/>
                  </a:lnTo>
                  <a:lnTo>
                    <a:pt x="20004" y="44203"/>
                  </a:lnTo>
                  <a:lnTo>
                    <a:pt x="19630" y="44578"/>
                  </a:lnTo>
                  <a:lnTo>
                    <a:pt x="19255" y="45027"/>
                  </a:lnTo>
                  <a:lnTo>
                    <a:pt x="18955" y="45552"/>
                  </a:lnTo>
                  <a:lnTo>
                    <a:pt x="18805" y="45627"/>
                  </a:lnTo>
                  <a:lnTo>
                    <a:pt x="18731" y="45627"/>
                  </a:lnTo>
                  <a:lnTo>
                    <a:pt x="18656" y="45477"/>
                  </a:lnTo>
                  <a:lnTo>
                    <a:pt x="18656" y="45402"/>
                  </a:lnTo>
                  <a:lnTo>
                    <a:pt x="18955" y="44878"/>
                  </a:lnTo>
                  <a:lnTo>
                    <a:pt x="19330" y="44353"/>
                  </a:lnTo>
                  <a:lnTo>
                    <a:pt x="19779" y="43904"/>
                  </a:lnTo>
                  <a:lnTo>
                    <a:pt x="20229" y="43529"/>
                  </a:lnTo>
                  <a:close/>
                  <a:moveTo>
                    <a:pt x="17831" y="55142"/>
                  </a:moveTo>
                  <a:lnTo>
                    <a:pt x="17906" y="55291"/>
                  </a:lnTo>
                  <a:lnTo>
                    <a:pt x="17906" y="55441"/>
                  </a:lnTo>
                  <a:lnTo>
                    <a:pt x="17532" y="56115"/>
                  </a:lnTo>
                  <a:lnTo>
                    <a:pt x="17082" y="56715"/>
                  </a:lnTo>
                  <a:lnTo>
                    <a:pt x="16258" y="57988"/>
                  </a:lnTo>
                  <a:lnTo>
                    <a:pt x="16108" y="58063"/>
                  </a:lnTo>
                  <a:lnTo>
                    <a:pt x="15958" y="58063"/>
                  </a:lnTo>
                  <a:lnTo>
                    <a:pt x="15884" y="57914"/>
                  </a:lnTo>
                  <a:lnTo>
                    <a:pt x="15958" y="57764"/>
                  </a:lnTo>
                  <a:lnTo>
                    <a:pt x="16708" y="56490"/>
                  </a:lnTo>
                  <a:lnTo>
                    <a:pt x="17157" y="55816"/>
                  </a:lnTo>
                  <a:lnTo>
                    <a:pt x="17607" y="55216"/>
                  </a:lnTo>
                  <a:lnTo>
                    <a:pt x="17682" y="55142"/>
                  </a:lnTo>
                  <a:close/>
                  <a:moveTo>
                    <a:pt x="17457" y="57239"/>
                  </a:moveTo>
                  <a:lnTo>
                    <a:pt x="17607" y="57314"/>
                  </a:lnTo>
                  <a:lnTo>
                    <a:pt x="17607" y="57389"/>
                  </a:lnTo>
                  <a:lnTo>
                    <a:pt x="17607" y="57464"/>
                  </a:lnTo>
                  <a:lnTo>
                    <a:pt x="17307" y="58063"/>
                  </a:lnTo>
                  <a:lnTo>
                    <a:pt x="16932" y="58588"/>
                  </a:lnTo>
                  <a:lnTo>
                    <a:pt x="16108" y="59562"/>
                  </a:lnTo>
                  <a:lnTo>
                    <a:pt x="15958" y="59637"/>
                  </a:lnTo>
                  <a:lnTo>
                    <a:pt x="15884" y="59562"/>
                  </a:lnTo>
                  <a:lnTo>
                    <a:pt x="15809" y="59487"/>
                  </a:lnTo>
                  <a:lnTo>
                    <a:pt x="15884" y="59412"/>
                  </a:lnTo>
                  <a:lnTo>
                    <a:pt x="16558" y="58288"/>
                  </a:lnTo>
                  <a:lnTo>
                    <a:pt x="16932" y="57764"/>
                  </a:lnTo>
                  <a:lnTo>
                    <a:pt x="17382" y="57314"/>
                  </a:lnTo>
                  <a:lnTo>
                    <a:pt x="17457" y="57239"/>
                  </a:lnTo>
                  <a:close/>
                  <a:moveTo>
                    <a:pt x="1424" y="67503"/>
                  </a:moveTo>
                  <a:lnTo>
                    <a:pt x="1574" y="67578"/>
                  </a:lnTo>
                  <a:lnTo>
                    <a:pt x="1574" y="67653"/>
                  </a:lnTo>
                  <a:lnTo>
                    <a:pt x="1574" y="67803"/>
                  </a:lnTo>
                  <a:lnTo>
                    <a:pt x="1349" y="68028"/>
                  </a:lnTo>
                  <a:lnTo>
                    <a:pt x="1274" y="68252"/>
                  </a:lnTo>
                  <a:lnTo>
                    <a:pt x="1199" y="68552"/>
                  </a:lnTo>
                  <a:lnTo>
                    <a:pt x="1274" y="68852"/>
                  </a:lnTo>
                  <a:lnTo>
                    <a:pt x="1349" y="69151"/>
                  </a:lnTo>
                  <a:lnTo>
                    <a:pt x="1499" y="69301"/>
                  </a:lnTo>
                  <a:lnTo>
                    <a:pt x="1874" y="69676"/>
                  </a:lnTo>
                  <a:lnTo>
                    <a:pt x="1949" y="69826"/>
                  </a:lnTo>
                  <a:lnTo>
                    <a:pt x="1949" y="69976"/>
                  </a:lnTo>
                  <a:lnTo>
                    <a:pt x="1799" y="70051"/>
                  </a:lnTo>
                  <a:lnTo>
                    <a:pt x="1649" y="70051"/>
                  </a:lnTo>
                  <a:lnTo>
                    <a:pt x="1499" y="69976"/>
                  </a:lnTo>
                  <a:lnTo>
                    <a:pt x="1349" y="69901"/>
                  </a:lnTo>
                  <a:lnTo>
                    <a:pt x="1050" y="69676"/>
                  </a:lnTo>
                  <a:lnTo>
                    <a:pt x="900" y="69301"/>
                  </a:lnTo>
                  <a:lnTo>
                    <a:pt x="825" y="68927"/>
                  </a:lnTo>
                  <a:lnTo>
                    <a:pt x="825" y="68552"/>
                  </a:lnTo>
                  <a:lnTo>
                    <a:pt x="900" y="68178"/>
                  </a:lnTo>
                  <a:lnTo>
                    <a:pt x="1050" y="67803"/>
                  </a:lnTo>
                  <a:lnTo>
                    <a:pt x="1274" y="67578"/>
                  </a:lnTo>
                  <a:lnTo>
                    <a:pt x="1424" y="67503"/>
                  </a:lnTo>
                  <a:close/>
                  <a:moveTo>
                    <a:pt x="2173" y="67953"/>
                  </a:moveTo>
                  <a:lnTo>
                    <a:pt x="2248" y="68028"/>
                  </a:lnTo>
                  <a:lnTo>
                    <a:pt x="2323" y="68178"/>
                  </a:lnTo>
                  <a:lnTo>
                    <a:pt x="2248" y="68477"/>
                  </a:lnTo>
                  <a:lnTo>
                    <a:pt x="2248" y="68777"/>
                  </a:lnTo>
                  <a:lnTo>
                    <a:pt x="2323" y="69077"/>
                  </a:lnTo>
                  <a:lnTo>
                    <a:pt x="2473" y="69376"/>
                  </a:lnTo>
                  <a:lnTo>
                    <a:pt x="2773" y="69901"/>
                  </a:lnTo>
                  <a:lnTo>
                    <a:pt x="3297" y="70275"/>
                  </a:lnTo>
                  <a:lnTo>
                    <a:pt x="3372" y="70425"/>
                  </a:lnTo>
                  <a:lnTo>
                    <a:pt x="3372" y="70650"/>
                  </a:lnTo>
                  <a:lnTo>
                    <a:pt x="3222" y="70725"/>
                  </a:lnTo>
                  <a:lnTo>
                    <a:pt x="3072" y="70725"/>
                  </a:lnTo>
                  <a:lnTo>
                    <a:pt x="2698" y="70500"/>
                  </a:lnTo>
                  <a:lnTo>
                    <a:pt x="2473" y="70275"/>
                  </a:lnTo>
                  <a:lnTo>
                    <a:pt x="2248" y="69901"/>
                  </a:lnTo>
                  <a:lnTo>
                    <a:pt x="2023" y="69601"/>
                  </a:lnTo>
                  <a:lnTo>
                    <a:pt x="1949" y="69226"/>
                  </a:lnTo>
                  <a:lnTo>
                    <a:pt x="1874" y="68852"/>
                  </a:lnTo>
                  <a:lnTo>
                    <a:pt x="1874" y="68477"/>
                  </a:lnTo>
                  <a:lnTo>
                    <a:pt x="1949" y="68103"/>
                  </a:lnTo>
                  <a:lnTo>
                    <a:pt x="2023" y="67953"/>
                  </a:lnTo>
                  <a:close/>
                  <a:moveTo>
                    <a:pt x="36711" y="1"/>
                  </a:moveTo>
                  <a:lnTo>
                    <a:pt x="35737" y="151"/>
                  </a:lnTo>
                  <a:lnTo>
                    <a:pt x="34838" y="375"/>
                  </a:lnTo>
                  <a:lnTo>
                    <a:pt x="33939" y="675"/>
                  </a:lnTo>
                  <a:lnTo>
                    <a:pt x="33115" y="975"/>
                  </a:lnTo>
                  <a:lnTo>
                    <a:pt x="32291" y="1424"/>
                  </a:lnTo>
                  <a:lnTo>
                    <a:pt x="31467" y="1949"/>
                  </a:lnTo>
                  <a:lnTo>
                    <a:pt x="30643" y="2473"/>
                  </a:lnTo>
                  <a:lnTo>
                    <a:pt x="29894" y="3072"/>
                  </a:lnTo>
                  <a:lnTo>
                    <a:pt x="28470" y="4421"/>
                  </a:lnTo>
                  <a:lnTo>
                    <a:pt x="27121" y="5844"/>
                  </a:lnTo>
                  <a:lnTo>
                    <a:pt x="25923" y="7268"/>
                  </a:lnTo>
                  <a:lnTo>
                    <a:pt x="24724" y="8841"/>
                  </a:lnTo>
                  <a:lnTo>
                    <a:pt x="23600" y="10415"/>
                  </a:lnTo>
                  <a:lnTo>
                    <a:pt x="22551" y="12138"/>
                  </a:lnTo>
                  <a:lnTo>
                    <a:pt x="21577" y="13861"/>
                  </a:lnTo>
                  <a:lnTo>
                    <a:pt x="20678" y="15584"/>
                  </a:lnTo>
                  <a:lnTo>
                    <a:pt x="19854" y="17382"/>
                  </a:lnTo>
                  <a:lnTo>
                    <a:pt x="19105" y="19180"/>
                  </a:lnTo>
                  <a:lnTo>
                    <a:pt x="18356" y="20978"/>
                  </a:lnTo>
                  <a:lnTo>
                    <a:pt x="17682" y="22851"/>
                  </a:lnTo>
                  <a:lnTo>
                    <a:pt x="17082" y="24724"/>
                  </a:lnTo>
                  <a:lnTo>
                    <a:pt x="15958" y="28545"/>
                  </a:lnTo>
                  <a:lnTo>
                    <a:pt x="14985" y="32366"/>
                  </a:lnTo>
                  <a:lnTo>
                    <a:pt x="14086" y="36187"/>
                  </a:lnTo>
                  <a:lnTo>
                    <a:pt x="12512" y="44203"/>
                  </a:lnTo>
                  <a:lnTo>
                    <a:pt x="11688" y="48174"/>
                  </a:lnTo>
                  <a:lnTo>
                    <a:pt x="10789" y="52145"/>
                  </a:lnTo>
                  <a:lnTo>
                    <a:pt x="9965" y="55591"/>
                  </a:lnTo>
                  <a:lnTo>
                    <a:pt x="9515" y="57389"/>
                  </a:lnTo>
                  <a:lnTo>
                    <a:pt x="8991" y="59037"/>
                  </a:lnTo>
                  <a:lnTo>
                    <a:pt x="8392" y="60760"/>
                  </a:lnTo>
                  <a:lnTo>
                    <a:pt x="7642" y="62334"/>
                  </a:lnTo>
                  <a:lnTo>
                    <a:pt x="7193" y="63158"/>
                  </a:lnTo>
                  <a:lnTo>
                    <a:pt x="6743" y="63907"/>
                  </a:lnTo>
                  <a:lnTo>
                    <a:pt x="6219" y="64581"/>
                  </a:lnTo>
                  <a:lnTo>
                    <a:pt x="5695" y="65331"/>
                  </a:lnTo>
                  <a:lnTo>
                    <a:pt x="5695" y="65480"/>
                  </a:lnTo>
                  <a:lnTo>
                    <a:pt x="5695" y="65630"/>
                  </a:lnTo>
                  <a:lnTo>
                    <a:pt x="5545" y="65780"/>
                  </a:lnTo>
                  <a:lnTo>
                    <a:pt x="5395" y="65780"/>
                  </a:lnTo>
                  <a:lnTo>
                    <a:pt x="4046" y="65555"/>
                  </a:lnTo>
                  <a:lnTo>
                    <a:pt x="3297" y="65480"/>
                  </a:lnTo>
                  <a:lnTo>
                    <a:pt x="2623" y="65555"/>
                  </a:lnTo>
                  <a:lnTo>
                    <a:pt x="1949" y="65630"/>
                  </a:lnTo>
                  <a:lnTo>
                    <a:pt x="1349" y="65930"/>
                  </a:lnTo>
                  <a:lnTo>
                    <a:pt x="1124" y="66080"/>
                  </a:lnTo>
                  <a:lnTo>
                    <a:pt x="825" y="66305"/>
                  </a:lnTo>
                  <a:lnTo>
                    <a:pt x="600" y="66604"/>
                  </a:lnTo>
                  <a:lnTo>
                    <a:pt x="375" y="66904"/>
                  </a:lnTo>
                  <a:lnTo>
                    <a:pt x="225" y="67278"/>
                  </a:lnTo>
                  <a:lnTo>
                    <a:pt x="76" y="67728"/>
                  </a:lnTo>
                  <a:lnTo>
                    <a:pt x="1" y="68103"/>
                  </a:lnTo>
                  <a:lnTo>
                    <a:pt x="1" y="68552"/>
                  </a:lnTo>
                  <a:lnTo>
                    <a:pt x="76" y="68927"/>
                  </a:lnTo>
                  <a:lnTo>
                    <a:pt x="150" y="69301"/>
                  </a:lnTo>
                  <a:lnTo>
                    <a:pt x="450" y="70051"/>
                  </a:lnTo>
                  <a:lnTo>
                    <a:pt x="975" y="70725"/>
                  </a:lnTo>
                  <a:lnTo>
                    <a:pt x="1574" y="71324"/>
                  </a:lnTo>
                  <a:lnTo>
                    <a:pt x="2248" y="71849"/>
                  </a:lnTo>
                  <a:lnTo>
                    <a:pt x="2922" y="72298"/>
                  </a:lnTo>
                  <a:lnTo>
                    <a:pt x="4271" y="72972"/>
                  </a:lnTo>
                  <a:lnTo>
                    <a:pt x="5095" y="73272"/>
                  </a:lnTo>
                  <a:lnTo>
                    <a:pt x="5844" y="73497"/>
                  </a:lnTo>
                  <a:lnTo>
                    <a:pt x="6668" y="73722"/>
                  </a:lnTo>
                  <a:lnTo>
                    <a:pt x="7418" y="73871"/>
                  </a:lnTo>
                  <a:lnTo>
                    <a:pt x="8991" y="73871"/>
                  </a:lnTo>
                  <a:lnTo>
                    <a:pt x="9440" y="73796"/>
                  </a:lnTo>
                  <a:lnTo>
                    <a:pt x="9890" y="73722"/>
                  </a:lnTo>
                  <a:lnTo>
                    <a:pt x="10265" y="73497"/>
                  </a:lnTo>
                  <a:lnTo>
                    <a:pt x="10639" y="73347"/>
                  </a:lnTo>
                  <a:lnTo>
                    <a:pt x="11014" y="73047"/>
                  </a:lnTo>
                  <a:lnTo>
                    <a:pt x="11313" y="72823"/>
                  </a:lnTo>
                  <a:lnTo>
                    <a:pt x="11538" y="72523"/>
                  </a:lnTo>
                  <a:lnTo>
                    <a:pt x="11763" y="72148"/>
                  </a:lnTo>
                  <a:lnTo>
                    <a:pt x="11913" y="71774"/>
                  </a:lnTo>
                  <a:lnTo>
                    <a:pt x="11988" y="71474"/>
                  </a:lnTo>
                  <a:lnTo>
                    <a:pt x="11988" y="71099"/>
                  </a:lnTo>
                  <a:lnTo>
                    <a:pt x="11988" y="70725"/>
                  </a:lnTo>
                  <a:lnTo>
                    <a:pt x="11838" y="70275"/>
                  </a:lnTo>
                  <a:lnTo>
                    <a:pt x="11613" y="69901"/>
                  </a:lnTo>
                  <a:lnTo>
                    <a:pt x="11388" y="69526"/>
                  </a:lnTo>
                  <a:lnTo>
                    <a:pt x="11014" y="69226"/>
                  </a:lnTo>
                  <a:lnTo>
                    <a:pt x="10939" y="69002"/>
                  </a:lnTo>
                  <a:lnTo>
                    <a:pt x="10939" y="68777"/>
                  </a:lnTo>
                  <a:lnTo>
                    <a:pt x="10864" y="68627"/>
                  </a:lnTo>
                  <a:lnTo>
                    <a:pt x="10939" y="68402"/>
                  </a:lnTo>
                  <a:lnTo>
                    <a:pt x="13411" y="64656"/>
                  </a:lnTo>
                  <a:lnTo>
                    <a:pt x="15958" y="60985"/>
                  </a:lnTo>
                  <a:lnTo>
                    <a:pt x="18581" y="57389"/>
                  </a:lnTo>
                  <a:lnTo>
                    <a:pt x="21278" y="53868"/>
                  </a:lnTo>
                  <a:lnTo>
                    <a:pt x="26672" y="46751"/>
                  </a:lnTo>
                  <a:lnTo>
                    <a:pt x="29369" y="43154"/>
                  </a:lnTo>
                  <a:lnTo>
                    <a:pt x="31916" y="39483"/>
                  </a:lnTo>
                  <a:lnTo>
                    <a:pt x="34089" y="36262"/>
                  </a:lnTo>
                  <a:lnTo>
                    <a:pt x="36112" y="32965"/>
                  </a:lnTo>
                  <a:lnTo>
                    <a:pt x="38060" y="29519"/>
                  </a:lnTo>
                  <a:lnTo>
                    <a:pt x="38959" y="27796"/>
                  </a:lnTo>
                  <a:lnTo>
                    <a:pt x="39858" y="25998"/>
                  </a:lnTo>
                  <a:lnTo>
                    <a:pt x="40682" y="24275"/>
                  </a:lnTo>
                  <a:lnTo>
                    <a:pt x="41431" y="22402"/>
                  </a:lnTo>
                  <a:lnTo>
                    <a:pt x="42105" y="20604"/>
                  </a:lnTo>
                  <a:lnTo>
                    <a:pt x="42780" y="18731"/>
                  </a:lnTo>
                  <a:lnTo>
                    <a:pt x="43304" y="16933"/>
                  </a:lnTo>
                  <a:lnTo>
                    <a:pt x="43829" y="14985"/>
                  </a:lnTo>
                  <a:lnTo>
                    <a:pt x="44278" y="13112"/>
                  </a:lnTo>
                  <a:lnTo>
                    <a:pt x="44578" y="11164"/>
                  </a:lnTo>
                  <a:lnTo>
                    <a:pt x="44653" y="10265"/>
                  </a:lnTo>
                  <a:lnTo>
                    <a:pt x="44728" y="9366"/>
                  </a:lnTo>
                  <a:lnTo>
                    <a:pt x="44803" y="8467"/>
                  </a:lnTo>
                  <a:lnTo>
                    <a:pt x="44728" y="7568"/>
                  </a:lnTo>
                  <a:lnTo>
                    <a:pt x="44653" y="6669"/>
                  </a:lnTo>
                  <a:lnTo>
                    <a:pt x="44503" y="5844"/>
                  </a:lnTo>
                  <a:lnTo>
                    <a:pt x="44278" y="4945"/>
                  </a:lnTo>
                  <a:lnTo>
                    <a:pt x="43978" y="4196"/>
                  </a:lnTo>
                  <a:lnTo>
                    <a:pt x="43604" y="3447"/>
                  </a:lnTo>
                  <a:lnTo>
                    <a:pt x="43154" y="2698"/>
                  </a:lnTo>
                  <a:lnTo>
                    <a:pt x="42630" y="2098"/>
                  </a:lnTo>
                  <a:lnTo>
                    <a:pt x="42030" y="1499"/>
                  </a:lnTo>
                  <a:lnTo>
                    <a:pt x="41356" y="1050"/>
                  </a:lnTo>
                  <a:lnTo>
                    <a:pt x="40532" y="600"/>
                  </a:lnTo>
                  <a:lnTo>
                    <a:pt x="39633" y="300"/>
                  </a:lnTo>
                  <a:lnTo>
                    <a:pt x="38659" y="76"/>
                  </a:lnTo>
                  <a:lnTo>
                    <a:pt x="376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04"/>
            <p:cNvSpPr/>
            <p:nvPr/>
          </p:nvSpPr>
          <p:spPr>
            <a:xfrm>
              <a:off x="5720975" y="2328025"/>
              <a:ext cx="22500" cy="84300"/>
            </a:xfrm>
            <a:custGeom>
              <a:rect b="b" l="l" r="r" t="t"/>
              <a:pathLst>
                <a:path extrusionOk="0" h="3372" w="900">
                  <a:moveTo>
                    <a:pt x="76" y="0"/>
                  </a:moveTo>
                  <a:lnTo>
                    <a:pt x="1" y="75"/>
                  </a:lnTo>
                  <a:lnTo>
                    <a:pt x="76" y="225"/>
                  </a:lnTo>
                  <a:lnTo>
                    <a:pt x="300" y="899"/>
                  </a:lnTo>
                  <a:lnTo>
                    <a:pt x="450" y="1648"/>
                  </a:lnTo>
                  <a:lnTo>
                    <a:pt x="450" y="2398"/>
                  </a:lnTo>
                  <a:lnTo>
                    <a:pt x="300" y="3147"/>
                  </a:lnTo>
                  <a:lnTo>
                    <a:pt x="300" y="3297"/>
                  </a:lnTo>
                  <a:lnTo>
                    <a:pt x="450" y="3372"/>
                  </a:lnTo>
                  <a:lnTo>
                    <a:pt x="600" y="3372"/>
                  </a:lnTo>
                  <a:lnTo>
                    <a:pt x="675" y="3297"/>
                  </a:lnTo>
                  <a:lnTo>
                    <a:pt x="825" y="2847"/>
                  </a:lnTo>
                  <a:lnTo>
                    <a:pt x="900" y="2473"/>
                  </a:lnTo>
                  <a:lnTo>
                    <a:pt x="900" y="2023"/>
                  </a:lnTo>
                  <a:lnTo>
                    <a:pt x="900" y="1648"/>
                  </a:lnTo>
                  <a:lnTo>
                    <a:pt x="825" y="1199"/>
                  </a:lnTo>
                  <a:lnTo>
                    <a:pt x="675" y="824"/>
                  </a:lnTo>
                  <a:lnTo>
                    <a:pt x="525" y="450"/>
                  </a:lnTo>
                  <a:lnTo>
                    <a:pt x="300" y="75"/>
                  </a:lnTo>
                  <a:lnTo>
                    <a:pt x="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4"/>
            <p:cNvSpPr/>
            <p:nvPr/>
          </p:nvSpPr>
          <p:spPr>
            <a:xfrm>
              <a:off x="5706000" y="2371100"/>
              <a:ext cx="9375" cy="82425"/>
            </a:xfrm>
            <a:custGeom>
              <a:rect b="b" l="l" r="r" t="t"/>
              <a:pathLst>
                <a:path extrusionOk="0" h="3297" w="375">
                  <a:moveTo>
                    <a:pt x="75" y="0"/>
                  </a:moveTo>
                  <a:lnTo>
                    <a:pt x="0" y="150"/>
                  </a:lnTo>
                  <a:lnTo>
                    <a:pt x="0" y="1649"/>
                  </a:lnTo>
                  <a:lnTo>
                    <a:pt x="0" y="3072"/>
                  </a:lnTo>
                  <a:lnTo>
                    <a:pt x="75" y="3222"/>
                  </a:lnTo>
                  <a:lnTo>
                    <a:pt x="225" y="3297"/>
                  </a:lnTo>
                  <a:lnTo>
                    <a:pt x="375" y="3222"/>
                  </a:lnTo>
                  <a:lnTo>
                    <a:pt x="375" y="3072"/>
                  </a:lnTo>
                  <a:lnTo>
                    <a:pt x="375" y="1574"/>
                  </a:lnTo>
                  <a:lnTo>
                    <a:pt x="300" y="150"/>
                  </a:lnTo>
                  <a:lnTo>
                    <a:pt x="3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04"/>
            <p:cNvSpPr/>
            <p:nvPr/>
          </p:nvSpPr>
          <p:spPr>
            <a:xfrm>
              <a:off x="5554275" y="2725100"/>
              <a:ext cx="26250" cy="78675"/>
            </a:xfrm>
            <a:custGeom>
              <a:rect b="b" l="l" r="r" t="t"/>
              <a:pathLst>
                <a:path extrusionOk="0" h="3147" w="1050">
                  <a:moveTo>
                    <a:pt x="825" y="0"/>
                  </a:moveTo>
                  <a:lnTo>
                    <a:pt x="750" y="75"/>
                  </a:lnTo>
                  <a:lnTo>
                    <a:pt x="675" y="150"/>
                  </a:lnTo>
                  <a:lnTo>
                    <a:pt x="675" y="899"/>
                  </a:lnTo>
                  <a:lnTo>
                    <a:pt x="600" y="1573"/>
                  </a:lnTo>
                  <a:lnTo>
                    <a:pt x="375" y="2248"/>
                  </a:lnTo>
                  <a:lnTo>
                    <a:pt x="1" y="2847"/>
                  </a:lnTo>
                  <a:lnTo>
                    <a:pt x="1" y="2997"/>
                  </a:lnTo>
                  <a:lnTo>
                    <a:pt x="76" y="3072"/>
                  </a:lnTo>
                  <a:lnTo>
                    <a:pt x="226" y="3147"/>
                  </a:lnTo>
                  <a:lnTo>
                    <a:pt x="301" y="3072"/>
                  </a:lnTo>
                  <a:lnTo>
                    <a:pt x="675" y="2398"/>
                  </a:lnTo>
                  <a:lnTo>
                    <a:pt x="975" y="1723"/>
                  </a:lnTo>
                  <a:lnTo>
                    <a:pt x="1050" y="974"/>
                  </a:lnTo>
                  <a:lnTo>
                    <a:pt x="1050" y="150"/>
                  </a:lnTo>
                  <a:lnTo>
                    <a:pt x="975" y="75"/>
                  </a:lnTo>
                  <a:lnTo>
                    <a:pt x="8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4"/>
            <p:cNvSpPr/>
            <p:nvPr/>
          </p:nvSpPr>
          <p:spPr>
            <a:xfrm>
              <a:off x="5046700" y="3654100"/>
              <a:ext cx="44975" cy="59950"/>
            </a:xfrm>
            <a:custGeom>
              <a:rect b="b" l="l" r="r" t="t"/>
              <a:pathLst>
                <a:path extrusionOk="0" h="2398" w="1799">
                  <a:moveTo>
                    <a:pt x="1649" y="0"/>
                  </a:moveTo>
                  <a:lnTo>
                    <a:pt x="1574" y="75"/>
                  </a:lnTo>
                  <a:lnTo>
                    <a:pt x="1124" y="525"/>
                  </a:lnTo>
                  <a:lnTo>
                    <a:pt x="750" y="1049"/>
                  </a:lnTo>
                  <a:lnTo>
                    <a:pt x="76" y="2173"/>
                  </a:lnTo>
                  <a:lnTo>
                    <a:pt x="1" y="2248"/>
                  </a:lnTo>
                  <a:lnTo>
                    <a:pt x="76" y="2323"/>
                  </a:lnTo>
                  <a:lnTo>
                    <a:pt x="150" y="2398"/>
                  </a:lnTo>
                  <a:lnTo>
                    <a:pt x="300" y="2323"/>
                  </a:lnTo>
                  <a:lnTo>
                    <a:pt x="1124" y="1349"/>
                  </a:lnTo>
                  <a:lnTo>
                    <a:pt x="1499" y="824"/>
                  </a:lnTo>
                  <a:lnTo>
                    <a:pt x="1799" y="225"/>
                  </a:lnTo>
                  <a:lnTo>
                    <a:pt x="1799" y="150"/>
                  </a:lnTo>
                  <a:lnTo>
                    <a:pt x="1799" y="75"/>
                  </a:lnTo>
                  <a:lnTo>
                    <a:pt x="16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4"/>
            <p:cNvSpPr/>
            <p:nvPr/>
          </p:nvSpPr>
          <p:spPr>
            <a:xfrm>
              <a:off x="5048575" y="3601650"/>
              <a:ext cx="50600" cy="73075"/>
            </a:xfrm>
            <a:custGeom>
              <a:rect b="b" l="l" r="r" t="t"/>
              <a:pathLst>
                <a:path extrusionOk="0" h="2923" w="2024">
                  <a:moveTo>
                    <a:pt x="1799" y="1"/>
                  </a:moveTo>
                  <a:lnTo>
                    <a:pt x="1724" y="75"/>
                  </a:lnTo>
                  <a:lnTo>
                    <a:pt x="1274" y="675"/>
                  </a:lnTo>
                  <a:lnTo>
                    <a:pt x="825" y="1349"/>
                  </a:lnTo>
                  <a:lnTo>
                    <a:pt x="75" y="2623"/>
                  </a:lnTo>
                  <a:lnTo>
                    <a:pt x="1" y="2773"/>
                  </a:lnTo>
                  <a:lnTo>
                    <a:pt x="75" y="2922"/>
                  </a:lnTo>
                  <a:lnTo>
                    <a:pt x="225" y="2922"/>
                  </a:lnTo>
                  <a:lnTo>
                    <a:pt x="375" y="2847"/>
                  </a:lnTo>
                  <a:lnTo>
                    <a:pt x="1199" y="1574"/>
                  </a:lnTo>
                  <a:lnTo>
                    <a:pt x="1649" y="974"/>
                  </a:lnTo>
                  <a:lnTo>
                    <a:pt x="2023" y="300"/>
                  </a:lnTo>
                  <a:lnTo>
                    <a:pt x="2023" y="150"/>
                  </a:lnTo>
                  <a:lnTo>
                    <a:pt x="19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04"/>
            <p:cNvSpPr/>
            <p:nvPr/>
          </p:nvSpPr>
          <p:spPr>
            <a:xfrm>
              <a:off x="5117875" y="3311325"/>
              <a:ext cx="44975" cy="52475"/>
            </a:xfrm>
            <a:custGeom>
              <a:rect b="b" l="l" r="r" t="t"/>
              <a:pathLst>
                <a:path extrusionOk="0" h="2099" w="1799">
                  <a:moveTo>
                    <a:pt x="1574" y="1"/>
                  </a:moveTo>
                  <a:lnTo>
                    <a:pt x="1124" y="376"/>
                  </a:lnTo>
                  <a:lnTo>
                    <a:pt x="675" y="825"/>
                  </a:lnTo>
                  <a:lnTo>
                    <a:pt x="300" y="1350"/>
                  </a:lnTo>
                  <a:lnTo>
                    <a:pt x="1" y="1874"/>
                  </a:lnTo>
                  <a:lnTo>
                    <a:pt x="1" y="1949"/>
                  </a:lnTo>
                  <a:lnTo>
                    <a:pt x="76" y="2099"/>
                  </a:lnTo>
                  <a:lnTo>
                    <a:pt x="150" y="2099"/>
                  </a:lnTo>
                  <a:lnTo>
                    <a:pt x="300" y="2024"/>
                  </a:lnTo>
                  <a:lnTo>
                    <a:pt x="600" y="1499"/>
                  </a:lnTo>
                  <a:lnTo>
                    <a:pt x="975" y="1050"/>
                  </a:lnTo>
                  <a:lnTo>
                    <a:pt x="1349" y="675"/>
                  </a:lnTo>
                  <a:lnTo>
                    <a:pt x="1799" y="301"/>
                  </a:lnTo>
                  <a:lnTo>
                    <a:pt x="1799" y="151"/>
                  </a:lnTo>
                  <a:lnTo>
                    <a:pt x="1799" y="76"/>
                  </a:lnTo>
                  <a:lnTo>
                    <a:pt x="1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4"/>
            <p:cNvSpPr/>
            <p:nvPr/>
          </p:nvSpPr>
          <p:spPr>
            <a:xfrm>
              <a:off x="5129125" y="2760675"/>
              <a:ext cx="54325" cy="93675"/>
            </a:xfrm>
            <a:custGeom>
              <a:rect b="b" l="l" r="r" t="t"/>
              <a:pathLst>
                <a:path extrusionOk="0" h="3747" w="2173">
                  <a:moveTo>
                    <a:pt x="1948" y="1"/>
                  </a:moveTo>
                  <a:lnTo>
                    <a:pt x="1798" y="150"/>
                  </a:lnTo>
                  <a:lnTo>
                    <a:pt x="899" y="1799"/>
                  </a:lnTo>
                  <a:lnTo>
                    <a:pt x="75" y="3447"/>
                  </a:lnTo>
                  <a:lnTo>
                    <a:pt x="0" y="3597"/>
                  </a:lnTo>
                  <a:lnTo>
                    <a:pt x="150" y="3747"/>
                  </a:lnTo>
                  <a:lnTo>
                    <a:pt x="225" y="3747"/>
                  </a:lnTo>
                  <a:lnTo>
                    <a:pt x="375" y="3672"/>
                  </a:lnTo>
                  <a:lnTo>
                    <a:pt x="1274" y="2023"/>
                  </a:lnTo>
                  <a:lnTo>
                    <a:pt x="2173" y="300"/>
                  </a:lnTo>
                  <a:lnTo>
                    <a:pt x="2173" y="150"/>
                  </a:lnTo>
                  <a:lnTo>
                    <a:pt x="2098" y="76"/>
                  </a:lnTo>
                  <a:lnTo>
                    <a:pt x="19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04"/>
            <p:cNvSpPr/>
            <p:nvPr/>
          </p:nvSpPr>
          <p:spPr>
            <a:xfrm>
              <a:off x="5089775" y="2803750"/>
              <a:ext cx="43100" cy="99300"/>
            </a:xfrm>
            <a:custGeom>
              <a:rect b="b" l="l" r="r" t="t"/>
              <a:pathLst>
                <a:path extrusionOk="0" h="3972" w="1724">
                  <a:moveTo>
                    <a:pt x="1574" y="1"/>
                  </a:moveTo>
                  <a:lnTo>
                    <a:pt x="1424" y="76"/>
                  </a:lnTo>
                  <a:lnTo>
                    <a:pt x="1125" y="450"/>
                  </a:lnTo>
                  <a:lnTo>
                    <a:pt x="900" y="900"/>
                  </a:lnTo>
                  <a:lnTo>
                    <a:pt x="450" y="1799"/>
                  </a:lnTo>
                  <a:lnTo>
                    <a:pt x="151" y="2773"/>
                  </a:lnTo>
                  <a:lnTo>
                    <a:pt x="1" y="3822"/>
                  </a:lnTo>
                  <a:lnTo>
                    <a:pt x="1" y="3897"/>
                  </a:lnTo>
                  <a:lnTo>
                    <a:pt x="151" y="3972"/>
                  </a:lnTo>
                  <a:lnTo>
                    <a:pt x="300" y="3972"/>
                  </a:lnTo>
                  <a:lnTo>
                    <a:pt x="375" y="3897"/>
                  </a:lnTo>
                  <a:lnTo>
                    <a:pt x="525" y="2923"/>
                  </a:lnTo>
                  <a:lnTo>
                    <a:pt x="900" y="2024"/>
                  </a:lnTo>
                  <a:lnTo>
                    <a:pt x="1274" y="1125"/>
                  </a:lnTo>
                  <a:lnTo>
                    <a:pt x="1724" y="226"/>
                  </a:lnTo>
                  <a:lnTo>
                    <a:pt x="1724" y="151"/>
                  </a:lnTo>
                  <a:lnTo>
                    <a:pt x="16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04"/>
            <p:cNvSpPr/>
            <p:nvPr/>
          </p:nvSpPr>
          <p:spPr>
            <a:xfrm>
              <a:off x="4698325" y="3921925"/>
              <a:ext cx="37475" cy="69325"/>
            </a:xfrm>
            <a:custGeom>
              <a:rect b="b" l="l" r="r" t="t"/>
              <a:pathLst>
                <a:path extrusionOk="0" h="2773" w="1499">
                  <a:moveTo>
                    <a:pt x="150" y="1"/>
                  </a:moveTo>
                  <a:lnTo>
                    <a:pt x="76" y="151"/>
                  </a:lnTo>
                  <a:lnTo>
                    <a:pt x="1" y="525"/>
                  </a:lnTo>
                  <a:lnTo>
                    <a:pt x="1" y="900"/>
                  </a:lnTo>
                  <a:lnTo>
                    <a:pt x="76" y="1274"/>
                  </a:lnTo>
                  <a:lnTo>
                    <a:pt x="150" y="1649"/>
                  </a:lnTo>
                  <a:lnTo>
                    <a:pt x="375" y="1949"/>
                  </a:lnTo>
                  <a:lnTo>
                    <a:pt x="600" y="2323"/>
                  </a:lnTo>
                  <a:lnTo>
                    <a:pt x="825" y="2548"/>
                  </a:lnTo>
                  <a:lnTo>
                    <a:pt x="1199" y="2773"/>
                  </a:lnTo>
                  <a:lnTo>
                    <a:pt x="1349" y="2773"/>
                  </a:lnTo>
                  <a:lnTo>
                    <a:pt x="1499" y="2698"/>
                  </a:lnTo>
                  <a:lnTo>
                    <a:pt x="1499" y="2473"/>
                  </a:lnTo>
                  <a:lnTo>
                    <a:pt x="1424" y="2323"/>
                  </a:lnTo>
                  <a:lnTo>
                    <a:pt x="900" y="1949"/>
                  </a:lnTo>
                  <a:lnTo>
                    <a:pt x="600" y="1424"/>
                  </a:lnTo>
                  <a:lnTo>
                    <a:pt x="450" y="1125"/>
                  </a:lnTo>
                  <a:lnTo>
                    <a:pt x="375" y="825"/>
                  </a:lnTo>
                  <a:lnTo>
                    <a:pt x="375" y="525"/>
                  </a:lnTo>
                  <a:lnTo>
                    <a:pt x="450" y="226"/>
                  </a:lnTo>
                  <a:lnTo>
                    <a:pt x="375" y="76"/>
                  </a:lnTo>
                  <a:lnTo>
                    <a:pt x="3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4"/>
            <p:cNvSpPr/>
            <p:nvPr/>
          </p:nvSpPr>
          <p:spPr>
            <a:xfrm>
              <a:off x="4672100" y="3910700"/>
              <a:ext cx="28125" cy="63700"/>
            </a:xfrm>
            <a:custGeom>
              <a:rect b="b" l="l" r="r" t="t"/>
              <a:pathLst>
                <a:path extrusionOk="0" h="2548" w="1125">
                  <a:moveTo>
                    <a:pt x="600" y="0"/>
                  </a:moveTo>
                  <a:lnTo>
                    <a:pt x="450" y="75"/>
                  </a:lnTo>
                  <a:lnTo>
                    <a:pt x="226" y="300"/>
                  </a:lnTo>
                  <a:lnTo>
                    <a:pt x="76" y="675"/>
                  </a:lnTo>
                  <a:lnTo>
                    <a:pt x="1" y="1049"/>
                  </a:lnTo>
                  <a:lnTo>
                    <a:pt x="1" y="1424"/>
                  </a:lnTo>
                  <a:lnTo>
                    <a:pt x="76" y="1798"/>
                  </a:lnTo>
                  <a:lnTo>
                    <a:pt x="226" y="2173"/>
                  </a:lnTo>
                  <a:lnTo>
                    <a:pt x="525" y="2398"/>
                  </a:lnTo>
                  <a:lnTo>
                    <a:pt x="675" y="2473"/>
                  </a:lnTo>
                  <a:lnTo>
                    <a:pt x="825" y="2548"/>
                  </a:lnTo>
                  <a:lnTo>
                    <a:pt x="975" y="2548"/>
                  </a:lnTo>
                  <a:lnTo>
                    <a:pt x="1125" y="2473"/>
                  </a:lnTo>
                  <a:lnTo>
                    <a:pt x="1125" y="2323"/>
                  </a:lnTo>
                  <a:lnTo>
                    <a:pt x="1050" y="2173"/>
                  </a:lnTo>
                  <a:lnTo>
                    <a:pt x="675" y="1798"/>
                  </a:lnTo>
                  <a:lnTo>
                    <a:pt x="525" y="1648"/>
                  </a:lnTo>
                  <a:lnTo>
                    <a:pt x="450" y="1349"/>
                  </a:lnTo>
                  <a:lnTo>
                    <a:pt x="375" y="1049"/>
                  </a:lnTo>
                  <a:lnTo>
                    <a:pt x="450" y="749"/>
                  </a:lnTo>
                  <a:lnTo>
                    <a:pt x="525" y="525"/>
                  </a:lnTo>
                  <a:lnTo>
                    <a:pt x="750" y="300"/>
                  </a:lnTo>
                  <a:lnTo>
                    <a:pt x="750" y="150"/>
                  </a:lnTo>
                  <a:lnTo>
                    <a:pt x="750" y="75"/>
                  </a:lnTo>
                  <a:lnTo>
                    <a:pt x="6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4"/>
            <p:cNvSpPr/>
            <p:nvPr/>
          </p:nvSpPr>
          <p:spPr>
            <a:xfrm>
              <a:off x="4629025" y="2202525"/>
              <a:ext cx="1165025" cy="1889875"/>
            </a:xfrm>
            <a:custGeom>
              <a:rect b="b" l="l" r="r" t="t"/>
              <a:pathLst>
                <a:path extrusionOk="0" h="75595" w="46601">
                  <a:moveTo>
                    <a:pt x="38584" y="825"/>
                  </a:moveTo>
                  <a:lnTo>
                    <a:pt x="39558" y="900"/>
                  </a:lnTo>
                  <a:lnTo>
                    <a:pt x="40532" y="1124"/>
                  </a:lnTo>
                  <a:lnTo>
                    <a:pt x="41431" y="1424"/>
                  </a:lnTo>
                  <a:lnTo>
                    <a:pt x="42255" y="1874"/>
                  </a:lnTo>
                  <a:lnTo>
                    <a:pt x="42929" y="2323"/>
                  </a:lnTo>
                  <a:lnTo>
                    <a:pt x="43529" y="2922"/>
                  </a:lnTo>
                  <a:lnTo>
                    <a:pt x="44053" y="3522"/>
                  </a:lnTo>
                  <a:lnTo>
                    <a:pt x="44503" y="4271"/>
                  </a:lnTo>
                  <a:lnTo>
                    <a:pt x="44877" y="5020"/>
                  </a:lnTo>
                  <a:lnTo>
                    <a:pt x="45177" y="5769"/>
                  </a:lnTo>
                  <a:lnTo>
                    <a:pt x="45402" y="6668"/>
                  </a:lnTo>
                  <a:lnTo>
                    <a:pt x="45552" y="7493"/>
                  </a:lnTo>
                  <a:lnTo>
                    <a:pt x="45627" y="8392"/>
                  </a:lnTo>
                  <a:lnTo>
                    <a:pt x="45702" y="9291"/>
                  </a:lnTo>
                  <a:lnTo>
                    <a:pt x="45627" y="10190"/>
                  </a:lnTo>
                  <a:lnTo>
                    <a:pt x="45552" y="11089"/>
                  </a:lnTo>
                  <a:lnTo>
                    <a:pt x="45477" y="11988"/>
                  </a:lnTo>
                  <a:lnTo>
                    <a:pt x="45177" y="13936"/>
                  </a:lnTo>
                  <a:lnTo>
                    <a:pt x="44728" y="15809"/>
                  </a:lnTo>
                  <a:lnTo>
                    <a:pt x="44203" y="17757"/>
                  </a:lnTo>
                  <a:lnTo>
                    <a:pt x="43679" y="19555"/>
                  </a:lnTo>
                  <a:lnTo>
                    <a:pt x="43004" y="21428"/>
                  </a:lnTo>
                  <a:lnTo>
                    <a:pt x="42330" y="23226"/>
                  </a:lnTo>
                  <a:lnTo>
                    <a:pt x="41581" y="25099"/>
                  </a:lnTo>
                  <a:lnTo>
                    <a:pt x="40757" y="26822"/>
                  </a:lnTo>
                  <a:lnTo>
                    <a:pt x="39858" y="28620"/>
                  </a:lnTo>
                  <a:lnTo>
                    <a:pt x="38959" y="30343"/>
                  </a:lnTo>
                  <a:lnTo>
                    <a:pt x="37011" y="33789"/>
                  </a:lnTo>
                  <a:lnTo>
                    <a:pt x="34988" y="37086"/>
                  </a:lnTo>
                  <a:lnTo>
                    <a:pt x="32815" y="40307"/>
                  </a:lnTo>
                  <a:lnTo>
                    <a:pt x="30268" y="43978"/>
                  </a:lnTo>
                  <a:lnTo>
                    <a:pt x="27571" y="47575"/>
                  </a:lnTo>
                  <a:lnTo>
                    <a:pt x="22177" y="54692"/>
                  </a:lnTo>
                  <a:lnTo>
                    <a:pt x="19480" y="58213"/>
                  </a:lnTo>
                  <a:lnTo>
                    <a:pt x="16857" y="61809"/>
                  </a:lnTo>
                  <a:lnTo>
                    <a:pt x="14310" y="65480"/>
                  </a:lnTo>
                  <a:lnTo>
                    <a:pt x="11838" y="69226"/>
                  </a:lnTo>
                  <a:lnTo>
                    <a:pt x="11763" y="69451"/>
                  </a:lnTo>
                  <a:lnTo>
                    <a:pt x="11838" y="69601"/>
                  </a:lnTo>
                  <a:lnTo>
                    <a:pt x="11838" y="69826"/>
                  </a:lnTo>
                  <a:lnTo>
                    <a:pt x="11913" y="70050"/>
                  </a:lnTo>
                  <a:lnTo>
                    <a:pt x="12287" y="70350"/>
                  </a:lnTo>
                  <a:lnTo>
                    <a:pt x="12512" y="70725"/>
                  </a:lnTo>
                  <a:lnTo>
                    <a:pt x="12737" y="71099"/>
                  </a:lnTo>
                  <a:lnTo>
                    <a:pt x="12887" y="71549"/>
                  </a:lnTo>
                  <a:lnTo>
                    <a:pt x="12887" y="71923"/>
                  </a:lnTo>
                  <a:lnTo>
                    <a:pt x="12887" y="72298"/>
                  </a:lnTo>
                  <a:lnTo>
                    <a:pt x="12812" y="72598"/>
                  </a:lnTo>
                  <a:lnTo>
                    <a:pt x="12662" y="72972"/>
                  </a:lnTo>
                  <a:lnTo>
                    <a:pt x="12437" y="73347"/>
                  </a:lnTo>
                  <a:lnTo>
                    <a:pt x="12212" y="73647"/>
                  </a:lnTo>
                  <a:lnTo>
                    <a:pt x="11913" y="73871"/>
                  </a:lnTo>
                  <a:lnTo>
                    <a:pt x="11538" y="74171"/>
                  </a:lnTo>
                  <a:lnTo>
                    <a:pt x="11164" y="74321"/>
                  </a:lnTo>
                  <a:lnTo>
                    <a:pt x="10789" y="74546"/>
                  </a:lnTo>
                  <a:lnTo>
                    <a:pt x="10339" y="74620"/>
                  </a:lnTo>
                  <a:lnTo>
                    <a:pt x="9890" y="74695"/>
                  </a:lnTo>
                  <a:lnTo>
                    <a:pt x="8317" y="74695"/>
                  </a:lnTo>
                  <a:lnTo>
                    <a:pt x="7567" y="74546"/>
                  </a:lnTo>
                  <a:lnTo>
                    <a:pt x="6743" y="74321"/>
                  </a:lnTo>
                  <a:lnTo>
                    <a:pt x="5994" y="74096"/>
                  </a:lnTo>
                  <a:lnTo>
                    <a:pt x="5170" y="73796"/>
                  </a:lnTo>
                  <a:lnTo>
                    <a:pt x="3821" y="73122"/>
                  </a:lnTo>
                  <a:lnTo>
                    <a:pt x="3147" y="72673"/>
                  </a:lnTo>
                  <a:lnTo>
                    <a:pt x="2473" y="72148"/>
                  </a:lnTo>
                  <a:lnTo>
                    <a:pt x="1874" y="71549"/>
                  </a:lnTo>
                  <a:lnTo>
                    <a:pt x="1349" y="70875"/>
                  </a:lnTo>
                  <a:lnTo>
                    <a:pt x="1049" y="70125"/>
                  </a:lnTo>
                  <a:lnTo>
                    <a:pt x="975" y="69751"/>
                  </a:lnTo>
                  <a:lnTo>
                    <a:pt x="900" y="69376"/>
                  </a:lnTo>
                  <a:lnTo>
                    <a:pt x="900" y="68927"/>
                  </a:lnTo>
                  <a:lnTo>
                    <a:pt x="975" y="68552"/>
                  </a:lnTo>
                  <a:lnTo>
                    <a:pt x="1124" y="68102"/>
                  </a:lnTo>
                  <a:lnTo>
                    <a:pt x="1274" y="67728"/>
                  </a:lnTo>
                  <a:lnTo>
                    <a:pt x="1499" y="67428"/>
                  </a:lnTo>
                  <a:lnTo>
                    <a:pt x="1724" y="67129"/>
                  </a:lnTo>
                  <a:lnTo>
                    <a:pt x="2023" y="66904"/>
                  </a:lnTo>
                  <a:lnTo>
                    <a:pt x="2248" y="66754"/>
                  </a:lnTo>
                  <a:lnTo>
                    <a:pt x="2848" y="66454"/>
                  </a:lnTo>
                  <a:lnTo>
                    <a:pt x="3522" y="66379"/>
                  </a:lnTo>
                  <a:lnTo>
                    <a:pt x="4196" y="66304"/>
                  </a:lnTo>
                  <a:lnTo>
                    <a:pt x="4945" y="66379"/>
                  </a:lnTo>
                  <a:lnTo>
                    <a:pt x="6294" y="66604"/>
                  </a:lnTo>
                  <a:lnTo>
                    <a:pt x="6444" y="66604"/>
                  </a:lnTo>
                  <a:lnTo>
                    <a:pt x="6594" y="66454"/>
                  </a:lnTo>
                  <a:lnTo>
                    <a:pt x="6594" y="66304"/>
                  </a:lnTo>
                  <a:lnTo>
                    <a:pt x="6594" y="66155"/>
                  </a:lnTo>
                  <a:lnTo>
                    <a:pt x="7118" y="65405"/>
                  </a:lnTo>
                  <a:lnTo>
                    <a:pt x="7642" y="64731"/>
                  </a:lnTo>
                  <a:lnTo>
                    <a:pt x="8092" y="63982"/>
                  </a:lnTo>
                  <a:lnTo>
                    <a:pt x="8541" y="63158"/>
                  </a:lnTo>
                  <a:lnTo>
                    <a:pt x="9291" y="61584"/>
                  </a:lnTo>
                  <a:lnTo>
                    <a:pt x="9890" y="59861"/>
                  </a:lnTo>
                  <a:lnTo>
                    <a:pt x="10414" y="58213"/>
                  </a:lnTo>
                  <a:lnTo>
                    <a:pt x="10864" y="56415"/>
                  </a:lnTo>
                  <a:lnTo>
                    <a:pt x="11688" y="52969"/>
                  </a:lnTo>
                  <a:lnTo>
                    <a:pt x="12587" y="48998"/>
                  </a:lnTo>
                  <a:lnTo>
                    <a:pt x="13411" y="45027"/>
                  </a:lnTo>
                  <a:lnTo>
                    <a:pt x="14985" y="37011"/>
                  </a:lnTo>
                  <a:lnTo>
                    <a:pt x="15884" y="33190"/>
                  </a:lnTo>
                  <a:lnTo>
                    <a:pt x="16857" y="29369"/>
                  </a:lnTo>
                  <a:lnTo>
                    <a:pt x="17981" y="25548"/>
                  </a:lnTo>
                  <a:lnTo>
                    <a:pt x="18581" y="23675"/>
                  </a:lnTo>
                  <a:lnTo>
                    <a:pt x="19255" y="21802"/>
                  </a:lnTo>
                  <a:lnTo>
                    <a:pt x="20004" y="20004"/>
                  </a:lnTo>
                  <a:lnTo>
                    <a:pt x="20753" y="18206"/>
                  </a:lnTo>
                  <a:lnTo>
                    <a:pt x="21577" y="16408"/>
                  </a:lnTo>
                  <a:lnTo>
                    <a:pt x="22476" y="14685"/>
                  </a:lnTo>
                  <a:lnTo>
                    <a:pt x="23450" y="12962"/>
                  </a:lnTo>
                  <a:lnTo>
                    <a:pt x="24499" y="11239"/>
                  </a:lnTo>
                  <a:lnTo>
                    <a:pt x="25623" y="9665"/>
                  </a:lnTo>
                  <a:lnTo>
                    <a:pt x="26822" y="8092"/>
                  </a:lnTo>
                  <a:lnTo>
                    <a:pt x="28020" y="6668"/>
                  </a:lnTo>
                  <a:lnTo>
                    <a:pt x="29369" y="5245"/>
                  </a:lnTo>
                  <a:lnTo>
                    <a:pt x="30793" y="3896"/>
                  </a:lnTo>
                  <a:lnTo>
                    <a:pt x="31542" y="3297"/>
                  </a:lnTo>
                  <a:lnTo>
                    <a:pt x="32366" y="2773"/>
                  </a:lnTo>
                  <a:lnTo>
                    <a:pt x="33190" y="2248"/>
                  </a:lnTo>
                  <a:lnTo>
                    <a:pt x="34014" y="1799"/>
                  </a:lnTo>
                  <a:lnTo>
                    <a:pt x="34838" y="1499"/>
                  </a:lnTo>
                  <a:lnTo>
                    <a:pt x="35737" y="1199"/>
                  </a:lnTo>
                  <a:lnTo>
                    <a:pt x="36636" y="975"/>
                  </a:lnTo>
                  <a:lnTo>
                    <a:pt x="37610" y="825"/>
                  </a:lnTo>
                  <a:close/>
                  <a:moveTo>
                    <a:pt x="37835" y="1"/>
                  </a:moveTo>
                  <a:lnTo>
                    <a:pt x="37086" y="76"/>
                  </a:lnTo>
                  <a:lnTo>
                    <a:pt x="36337" y="150"/>
                  </a:lnTo>
                  <a:lnTo>
                    <a:pt x="35587" y="375"/>
                  </a:lnTo>
                  <a:lnTo>
                    <a:pt x="34838" y="600"/>
                  </a:lnTo>
                  <a:lnTo>
                    <a:pt x="34164" y="825"/>
                  </a:lnTo>
                  <a:lnTo>
                    <a:pt x="33490" y="1124"/>
                  </a:lnTo>
                  <a:lnTo>
                    <a:pt x="32141" y="1874"/>
                  </a:lnTo>
                  <a:lnTo>
                    <a:pt x="30718" y="2848"/>
                  </a:lnTo>
                  <a:lnTo>
                    <a:pt x="29294" y="4046"/>
                  </a:lnTo>
                  <a:lnTo>
                    <a:pt x="28020" y="5320"/>
                  </a:lnTo>
                  <a:lnTo>
                    <a:pt x="26822" y="6668"/>
                  </a:lnTo>
                  <a:lnTo>
                    <a:pt x="25698" y="8092"/>
                  </a:lnTo>
                  <a:lnTo>
                    <a:pt x="24649" y="9590"/>
                  </a:lnTo>
                  <a:lnTo>
                    <a:pt x="23600" y="11089"/>
                  </a:lnTo>
                  <a:lnTo>
                    <a:pt x="22701" y="12587"/>
                  </a:lnTo>
                  <a:lnTo>
                    <a:pt x="21727" y="14310"/>
                  </a:lnTo>
                  <a:lnTo>
                    <a:pt x="20828" y="16033"/>
                  </a:lnTo>
                  <a:lnTo>
                    <a:pt x="20004" y="17831"/>
                  </a:lnTo>
                  <a:lnTo>
                    <a:pt x="19180" y="19704"/>
                  </a:lnTo>
                  <a:lnTo>
                    <a:pt x="18431" y="21503"/>
                  </a:lnTo>
                  <a:lnTo>
                    <a:pt x="17757" y="23376"/>
                  </a:lnTo>
                  <a:lnTo>
                    <a:pt x="17157" y="25323"/>
                  </a:lnTo>
                  <a:lnTo>
                    <a:pt x="16558" y="27196"/>
                  </a:lnTo>
                  <a:lnTo>
                    <a:pt x="15884" y="29519"/>
                  </a:lnTo>
                  <a:lnTo>
                    <a:pt x="15284" y="31916"/>
                  </a:lnTo>
                  <a:lnTo>
                    <a:pt x="14235" y="36636"/>
                  </a:lnTo>
                  <a:lnTo>
                    <a:pt x="13186" y="41431"/>
                  </a:lnTo>
                  <a:lnTo>
                    <a:pt x="12287" y="46151"/>
                  </a:lnTo>
                  <a:lnTo>
                    <a:pt x="11164" y="51246"/>
                  </a:lnTo>
                  <a:lnTo>
                    <a:pt x="10639" y="53718"/>
                  </a:lnTo>
                  <a:lnTo>
                    <a:pt x="10040" y="56190"/>
                  </a:lnTo>
                  <a:lnTo>
                    <a:pt x="9366" y="58738"/>
                  </a:lnTo>
                  <a:lnTo>
                    <a:pt x="8991" y="60011"/>
                  </a:lnTo>
                  <a:lnTo>
                    <a:pt x="8541" y="61285"/>
                  </a:lnTo>
                  <a:lnTo>
                    <a:pt x="8017" y="62484"/>
                  </a:lnTo>
                  <a:lnTo>
                    <a:pt x="7493" y="63607"/>
                  </a:lnTo>
                  <a:lnTo>
                    <a:pt x="6818" y="64731"/>
                  </a:lnTo>
                  <a:lnTo>
                    <a:pt x="5994" y="65855"/>
                  </a:lnTo>
                  <a:lnTo>
                    <a:pt x="5245" y="65630"/>
                  </a:lnTo>
                  <a:lnTo>
                    <a:pt x="4421" y="65480"/>
                  </a:lnTo>
                  <a:lnTo>
                    <a:pt x="3597" y="65480"/>
                  </a:lnTo>
                  <a:lnTo>
                    <a:pt x="2848" y="65555"/>
                  </a:lnTo>
                  <a:lnTo>
                    <a:pt x="2098" y="65855"/>
                  </a:lnTo>
                  <a:lnTo>
                    <a:pt x="1424" y="66229"/>
                  </a:lnTo>
                  <a:lnTo>
                    <a:pt x="1124" y="66454"/>
                  </a:lnTo>
                  <a:lnTo>
                    <a:pt x="825" y="66754"/>
                  </a:lnTo>
                  <a:lnTo>
                    <a:pt x="600" y="67129"/>
                  </a:lnTo>
                  <a:lnTo>
                    <a:pt x="375" y="67428"/>
                  </a:lnTo>
                  <a:lnTo>
                    <a:pt x="150" y="67953"/>
                  </a:lnTo>
                  <a:lnTo>
                    <a:pt x="1" y="68477"/>
                  </a:lnTo>
                  <a:lnTo>
                    <a:pt x="1" y="69002"/>
                  </a:lnTo>
                  <a:lnTo>
                    <a:pt x="1" y="69451"/>
                  </a:lnTo>
                  <a:lnTo>
                    <a:pt x="76" y="69975"/>
                  </a:lnTo>
                  <a:lnTo>
                    <a:pt x="225" y="70425"/>
                  </a:lnTo>
                  <a:lnTo>
                    <a:pt x="375" y="70875"/>
                  </a:lnTo>
                  <a:lnTo>
                    <a:pt x="675" y="71324"/>
                  </a:lnTo>
                  <a:lnTo>
                    <a:pt x="1274" y="72148"/>
                  </a:lnTo>
                  <a:lnTo>
                    <a:pt x="1949" y="72897"/>
                  </a:lnTo>
                  <a:lnTo>
                    <a:pt x="2773" y="73497"/>
                  </a:lnTo>
                  <a:lnTo>
                    <a:pt x="3672" y="74021"/>
                  </a:lnTo>
                  <a:lnTo>
                    <a:pt x="4646" y="74471"/>
                  </a:lnTo>
                  <a:lnTo>
                    <a:pt x="5694" y="74920"/>
                  </a:lnTo>
                  <a:lnTo>
                    <a:pt x="6893" y="75295"/>
                  </a:lnTo>
                  <a:lnTo>
                    <a:pt x="8092" y="75520"/>
                  </a:lnTo>
                  <a:lnTo>
                    <a:pt x="9216" y="75594"/>
                  </a:lnTo>
                  <a:lnTo>
                    <a:pt x="9815" y="75594"/>
                  </a:lnTo>
                  <a:lnTo>
                    <a:pt x="10414" y="75520"/>
                  </a:lnTo>
                  <a:lnTo>
                    <a:pt x="10939" y="75370"/>
                  </a:lnTo>
                  <a:lnTo>
                    <a:pt x="11463" y="75220"/>
                  </a:lnTo>
                  <a:lnTo>
                    <a:pt x="11988" y="74920"/>
                  </a:lnTo>
                  <a:lnTo>
                    <a:pt x="12512" y="74620"/>
                  </a:lnTo>
                  <a:lnTo>
                    <a:pt x="13037" y="74096"/>
                  </a:lnTo>
                  <a:lnTo>
                    <a:pt x="13411" y="73497"/>
                  </a:lnTo>
                  <a:lnTo>
                    <a:pt x="13711" y="72822"/>
                  </a:lnTo>
                  <a:lnTo>
                    <a:pt x="13861" y="72073"/>
                  </a:lnTo>
                  <a:lnTo>
                    <a:pt x="13786" y="71324"/>
                  </a:lnTo>
                  <a:lnTo>
                    <a:pt x="13711" y="71024"/>
                  </a:lnTo>
                  <a:lnTo>
                    <a:pt x="13636" y="70650"/>
                  </a:lnTo>
                  <a:lnTo>
                    <a:pt x="13411" y="70350"/>
                  </a:lnTo>
                  <a:lnTo>
                    <a:pt x="13261" y="70050"/>
                  </a:lnTo>
                  <a:lnTo>
                    <a:pt x="12962" y="69826"/>
                  </a:lnTo>
                  <a:lnTo>
                    <a:pt x="12662" y="69601"/>
                  </a:lnTo>
                  <a:lnTo>
                    <a:pt x="14985" y="66005"/>
                  </a:lnTo>
                  <a:lnTo>
                    <a:pt x="17457" y="62409"/>
                  </a:lnTo>
                  <a:lnTo>
                    <a:pt x="20079" y="58962"/>
                  </a:lnTo>
                  <a:lnTo>
                    <a:pt x="22626" y="55441"/>
                  </a:lnTo>
                  <a:lnTo>
                    <a:pt x="27871" y="48548"/>
                  </a:lnTo>
                  <a:lnTo>
                    <a:pt x="30493" y="45102"/>
                  </a:lnTo>
                  <a:lnTo>
                    <a:pt x="32965" y="41581"/>
                  </a:lnTo>
                  <a:lnTo>
                    <a:pt x="35288" y="38210"/>
                  </a:lnTo>
                  <a:lnTo>
                    <a:pt x="37460" y="34688"/>
                  </a:lnTo>
                  <a:lnTo>
                    <a:pt x="38584" y="32890"/>
                  </a:lnTo>
                  <a:lnTo>
                    <a:pt x="39558" y="31092"/>
                  </a:lnTo>
                  <a:lnTo>
                    <a:pt x="40532" y="29219"/>
                  </a:lnTo>
                  <a:lnTo>
                    <a:pt x="41506" y="27421"/>
                  </a:lnTo>
                  <a:lnTo>
                    <a:pt x="42330" y="25473"/>
                  </a:lnTo>
                  <a:lnTo>
                    <a:pt x="43154" y="23600"/>
                  </a:lnTo>
                  <a:lnTo>
                    <a:pt x="43903" y="21652"/>
                  </a:lnTo>
                  <a:lnTo>
                    <a:pt x="44578" y="19704"/>
                  </a:lnTo>
                  <a:lnTo>
                    <a:pt x="45177" y="17757"/>
                  </a:lnTo>
                  <a:lnTo>
                    <a:pt x="45627" y="15734"/>
                  </a:lnTo>
                  <a:lnTo>
                    <a:pt x="46076" y="13711"/>
                  </a:lnTo>
                  <a:lnTo>
                    <a:pt x="46376" y="11688"/>
                  </a:lnTo>
                  <a:lnTo>
                    <a:pt x="46526" y="10340"/>
                  </a:lnTo>
                  <a:lnTo>
                    <a:pt x="46601" y="8991"/>
                  </a:lnTo>
                  <a:lnTo>
                    <a:pt x="46451" y="7567"/>
                  </a:lnTo>
                  <a:lnTo>
                    <a:pt x="46226" y="6219"/>
                  </a:lnTo>
                  <a:lnTo>
                    <a:pt x="46076" y="5545"/>
                  </a:lnTo>
                  <a:lnTo>
                    <a:pt x="45851" y="4870"/>
                  </a:lnTo>
                  <a:lnTo>
                    <a:pt x="45627" y="4271"/>
                  </a:lnTo>
                  <a:lnTo>
                    <a:pt x="45252" y="3672"/>
                  </a:lnTo>
                  <a:lnTo>
                    <a:pt x="44952" y="3072"/>
                  </a:lnTo>
                  <a:lnTo>
                    <a:pt x="44503" y="2548"/>
                  </a:lnTo>
                  <a:lnTo>
                    <a:pt x="43978" y="2023"/>
                  </a:lnTo>
                  <a:lnTo>
                    <a:pt x="43454" y="1574"/>
                  </a:lnTo>
                  <a:lnTo>
                    <a:pt x="42855" y="1124"/>
                  </a:lnTo>
                  <a:lnTo>
                    <a:pt x="42180" y="825"/>
                  </a:lnTo>
                  <a:lnTo>
                    <a:pt x="41431" y="525"/>
                  </a:lnTo>
                  <a:lnTo>
                    <a:pt x="40757" y="300"/>
                  </a:lnTo>
                  <a:lnTo>
                    <a:pt x="40008" y="76"/>
                  </a:lnTo>
                  <a:lnTo>
                    <a:pt x="39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104"/>
          <p:cNvGrpSpPr/>
          <p:nvPr/>
        </p:nvGrpSpPr>
        <p:grpSpPr>
          <a:xfrm>
            <a:off x="5418743" y="2370187"/>
            <a:ext cx="1057809" cy="1059344"/>
            <a:chOff x="6452200" y="2564150"/>
            <a:chExt cx="1292375" cy="1294250"/>
          </a:xfrm>
        </p:grpSpPr>
        <p:sp>
          <p:nvSpPr>
            <p:cNvPr id="1511" name="Google Shape;1511;p104"/>
            <p:cNvSpPr/>
            <p:nvPr/>
          </p:nvSpPr>
          <p:spPr>
            <a:xfrm>
              <a:off x="6472800" y="3088600"/>
              <a:ext cx="221050" cy="498225"/>
            </a:xfrm>
            <a:custGeom>
              <a:rect b="b" l="l" r="r" t="t"/>
              <a:pathLst>
                <a:path extrusionOk="0" h="19929" w="8842">
                  <a:moveTo>
                    <a:pt x="4121" y="1349"/>
                  </a:moveTo>
                  <a:lnTo>
                    <a:pt x="4945" y="1424"/>
                  </a:lnTo>
                  <a:lnTo>
                    <a:pt x="5769" y="1648"/>
                  </a:lnTo>
                  <a:lnTo>
                    <a:pt x="6519" y="1873"/>
                  </a:lnTo>
                  <a:lnTo>
                    <a:pt x="6594" y="1948"/>
                  </a:lnTo>
                  <a:lnTo>
                    <a:pt x="6519" y="2023"/>
                  </a:lnTo>
                  <a:lnTo>
                    <a:pt x="6519" y="2098"/>
                  </a:lnTo>
                  <a:lnTo>
                    <a:pt x="6444" y="2098"/>
                  </a:lnTo>
                  <a:lnTo>
                    <a:pt x="5695" y="1873"/>
                  </a:lnTo>
                  <a:lnTo>
                    <a:pt x="4870" y="1723"/>
                  </a:lnTo>
                  <a:lnTo>
                    <a:pt x="4121" y="1648"/>
                  </a:lnTo>
                  <a:lnTo>
                    <a:pt x="3222" y="1648"/>
                  </a:lnTo>
                  <a:lnTo>
                    <a:pt x="3222" y="1498"/>
                  </a:lnTo>
                  <a:lnTo>
                    <a:pt x="3222" y="1424"/>
                  </a:lnTo>
                  <a:lnTo>
                    <a:pt x="3297" y="1424"/>
                  </a:lnTo>
                  <a:lnTo>
                    <a:pt x="4121" y="1349"/>
                  </a:lnTo>
                  <a:close/>
                  <a:moveTo>
                    <a:pt x="525" y="0"/>
                  </a:moveTo>
                  <a:lnTo>
                    <a:pt x="225" y="1948"/>
                  </a:lnTo>
                  <a:lnTo>
                    <a:pt x="1" y="3896"/>
                  </a:lnTo>
                  <a:lnTo>
                    <a:pt x="1" y="5844"/>
                  </a:lnTo>
                  <a:lnTo>
                    <a:pt x="150" y="7792"/>
                  </a:lnTo>
                  <a:lnTo>
                    <a:pt x="450" y="9740"/>
                  </a:lnTo>
                  <a:lnTo>
                    <a:pt x="825" y="11688"/>
                  </a:lnTo>
                  <a:lnTo>
                    <a:pt x="1424" y="13561"/>
                  </a:lnTo>
                  <a:lnTo>
                    <a:pt x="2248" y="15359"/>
                  </a:lnTo>
                  <a:lnTo>
                    <a:pt x="2848" y="16557"/>
                  </a:lnTo>
                  <a:lnTo>
                    <a:pt x="3522" y="17756"/>
                  </a:lnTo>
                  <a:lnTo>
                    <a:pt x="4271" y="18880"/>
                  </a:lnTo>
                  <a:lnTo>
                    <a:pt x="5020" y="19929"/>
                  </a:lnTo>
                  <a:lnTo>
                    <a:pt x="4870" y="18655"/>
                  </a:lnTo>
                  <a:lnTo>
                    <a:pt x="4795" y="17456"/>
                  </a:lnTo>
                  <a:lnTo>
                    <a:pt x="4721" y="16183"/>
                  </a:lnTo>
                  <a:lnTo>
                    <a:pt x="4721" y="14909"/>
                  </a:lnTo>
                  <a:lnTo>
                    <a:pt x="4795" y="13635"/>
                  </a:lnTo>
                  <a:lnTo>
                    <a:pt x="4870" y="12362"/>
                  </a:lnTo>
                  <a:lnTo>
                    <a:pt x="5095" y="11163"/>
                  </a:lnTo>
                  <a:lnTo>
                    <a:pt x="5245" y="9889"/>
                  </a:lnTo>
                  <a:lnTo>
                    <a:pt x="5545" y="8691"/>
                  </a:lnTo>
                  <a:lnTo>
                    <a:pt x="5844" y="7492"/>
                  </a:lnTo>
                  <a:lnTo>
                    <a:pt x="6219" y="6218"/>
                  </a:lnTo>
                  <a:lnTo>
                    <a:pt x="6594" y="5095"/>
                  </a:lnTo>
                  <a:lnTo>
                    <a:pt x="7118" y="3896"/>
                  </a:lnTo>
                  <a:lnTo>
                    <a:pt x="7642" y="2772"/>
                  </a:lnTo>
                  <a:lnTo>
                    <a:pt x="8167" y="1648"/>
                  </a:lnTo>
                  <a:lnTo>
                    <a:pt x="8841" y="525"/>
                  </a:lnTo>
                  <a:lnTo>
                    <a:pt x="7118" y="300"/>
                  </a:lnTo>
                  <a:lnTo>
                    <a:pt x="5470" y="225"/>
                  </a:lnTo>
                  <a:lnTo>
                    <a:pt x="3822" y="150"/>
                  </a:lnTo>
                  <a:lnTo>
                    <a:pt x="2173" y="150"/>
                  </a:lnTo>
                  <a:lnTo>
                    <a:pt x="5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04"/>
            <p:cNvSpPr/>
            <p:nvPr/>
          </p:nvSpPr>
          <p:spPr>
            <a:xfrm>
              <a:off x="6609525" y="3103575"/>
              <a:ext cx="384000" cy="683675"/>
            </a:xfrm>
            <a:custGeom>
              <a:rect b="b" l="l" r="r" t="t"/>
              <a:pathLst>
                <a:path extrusionOk="0" h="27347" w="15360">
                  <a:moveTo>
                    <a:pt x="8991" y="19405"/>
                  </a:moveTo>
                  <a:lnTo>
                    <a:pt x="9066" y="19480"/>
                  </a:lnTo>
                  <a:lnTo>
                    <a:pt x="9141" y="19554"/>
                  </a:lnTo>
                  <a:lnTo>
                    <a:pt x="9141" y="19629"/>
                  </a:lnTo>
                  <a:lnTo>
                    <a:pt x="8617" y="20453"/>
                  </a:lnTo>
                  <a:lnTo>
                    <a:pt x="8392" y="20903"/>
                  </a:lnTo>
                  <a:lnTo>
                    <a:pt x="8242" y="21353"/>
                  </a:lnTo>
                  <a:lnTo>
                    <a:pt x="8167" y="21802"/>
                  </a:lnTo>
                  <a:lnTo>
                    <a:pt x="8092" y="22252"/>
                  </a:lnTo>
                  <a:lnTo>
                    <a:pt x="8092" y="22776"/>
                  </a:lnTo>
                  <a:lnTo>
                    <a:pt x="8167" y="23225"/>
                  </a:lnTo>
                  <a:lnTo>
                    <a:pt x="8092" y="23300"/>
                  </a:lnTo>
                  <a:lnTo>
                    <a:pt x="8017" y="23375"/>
                  </a:lnTo>
                  <a:lnTo>
                    <a:pt x="7867" y="23375"/>
                  </a:lnTo>
                  <a:lnTo>
                    <a:pt x="7867" y="23300"/>
                  </a:lnTo>
                  <a:lnTo>
                    <a:pt x="7792" y="22776"/>
                  </a:lnTo>
                  <a:lnTo>
                    <a:pt x="7792" y="22252"/>
                  </a:lnTo>
                  <a:lnTo>
                    <a:pt x="7792" y="21727"/>
                  </a:lnTo>
                  <a:lnTo>
                    <a:pt x="7942" y="21278"/>
                  </a:lnTo>
                  <a:lnTo>
                    <a:pt x="8092" y="20753"/>
                  </a:lnTo>
                  <a:lnTo>
                    <a:pt x="8317" y="20304"/>
                  </a:lnTo>
                  <a:lnTo>
                    <a:pt x="8542" y="19854"/>
                  </a:lnTo>
                  <a:lnTo>
                    <a:pt x="8916" y="19480"/>
                  </a:lnTo>
                  <a:lnTo>
                    <a:pt x="8991" y="19405"/>
                  </a:lnTo>
                  <a:close/>
                  <a:moveTo>
                    <a:pt x="9590" y="21053"/>
                  </a:moveTo>
                  <a:lnTo>
                    <a:pt x="9665" y="21128"/>
                  </a:lnTo>
                  <a:lnTo>
                    <a:pt x="9665" y="21203"/>
                  </a:lnTo>
                  <a:lnTo>
                    <a:pt x="9291" y="22177"/>
                  </a:lnTo>
                  <a:lnTo>
                    <a:pt x="9141" y="23225"/>
                  </a:lnTo>
                  <a:lnTo>
                    <a:pt x="9141" y="24274"/>
                  </a:lnTo>
                  <a:lnTo>
                    <a:pt x="9216" y="24724"/>
                  </a:lnTo>
                  <a:lnTo>
                    <a:pt x="9366" y="25248"/>
                  </a:lnTo>
                  <a:lnTo>
                    <a:pt x="9366" y="25398"/>
                  </a:lnTo>
                  <a:lnTo>
                    <a:pt x="9216" y="25398"/>
                  </a:lnTo>
                  <a:lnTo>
                    <a:pt x="9141" y="25323"/>
                  </a:lnTo>
                  <a:lnTo>
                    <a:pt x="8991" y="24799"/>
                  </a:lnTo>
                  <a:lnTo>
                    <a:pt x="8916" y="24274"/>
                  </a:lnTo>
                  <a:lnTo>
                    <a:pt x="8841" y="23750"/>
                  </a:lnTo>
                  <a:lnTo>
                    <a:pt x="8841" y="23151"/>
                  </a:lnTo>
                  <a:lnTo>
                    <a:pt x="8916" y="22626"/>
                  </a:lnTo>
                  <a:lnTo>
                    <a:pt x="8991" y="22102"/>
                  </a:lnTo>
                  <a:lnTo>
                    <a:pt x="9141" y="21577"/>
                  </a:lnTo>
                  <a:lnTo>
                    <a:pt x="9366" y="21053"/>
                  </a:lnTo>
                  <a:close/>
                  <a:moveTo>
                    <a:pt x="3897" y="0"/>
                  </a:moveTo>
                  <a:lnTo>
                    <a:pt x="2773" y="2323"/>
                  </a:lnTo>
                  <a:lnTo>
                    <a:pt x="1874" y="4645"/>
                  </a:lnTo>
                  <a:lnTo>
                    <a:pt x="1424" y="5844"/>
                  </a:lnTo>
                  <a:lnTo>
                    <a:pt x="1050" y="7043"/>
                  </a:lnTo>
                  <a:lnTo>
                    <a:pt x="750" y="8316"/>
                  </a:lnTo>
                  <a:lnTo>
                    <a:pt x="525" y="9590"/>
                  </a:lnTo>
                  <a:lnTo>
                    <a:pt x="300" y="10939"/>
                  </a:lnTo>
                  <a:lnTo>
                    <a:pt x="151" y="12362"/>
                  </a:lnTo>
                  <a:lnTo>
                    <a:pt x="1" y="13786"/>
                  </a:lnTo>
                  <a:lnTo>
                    <a:pt x="1" y="15209"/>
                  </a:lnTo>
                  <a:lnTo>
                    <a:pt x="1" y="16408"/>
                  </a:lnTo>
                  <a:lnTo>
                    <a:pt x="151" y="17681"/>
                  </a:lnTo>
                  <a:lnTo>
                    <a:pt x="226" y="18506"/>
                  </a:lnTo>
                  <a:lnTo>
                    <a:pt x="300" y="19405"/>
                  </a:lnTo>
                  <a:lnTo>
                    <a:pt x="300" y="19779"/>
                  </a:lnTo>
                  <a:lnTo>
                    <a:pt x="226" y="20079"/>
                  </a:lnTo>
                  <a:lnTo>
                    <a:pt x="300" y="20154"/>
                  </a:lnTo>
                  <a:lnTo>
                    <a:pt x="375" y="20079"/>
                  </a:lnTo>
                  <a:lnTo>
                    <a:pt x="525" y="20079"/>
                  </a:lnTo>
                  <a:lnTo>
                    <a:pt x="675" y="20154"/>
                  </a:lnTo>
                  <a:lnTo>
                    <a:pt x="750" y="20304"/>
                  </a:lnTo>
                  <a:lnTo>
                    <a:pt x="750" y="20528"/>
                  </a:lnTo>
                  <a:lnTo>
                    <a:pt x="750" y="20678"/>
                  </a:lnTo>
                  <a:lnTo>
                    <a:pt x="1799" y="21802"/>
                  </a:lnTo>
                  <a:lnTo>
                    <a:pt x="2848" y="22776"/>
                  </a:lnTo>
                  <a:lnTo>
                    <a:pt x="4046" y="23750"/>
                  </a:lnTo>
                  <a:lnTo>
                    <a:pt x="5245" y="24574"/>
                  </a:lnTo>
                  <a:lnTo>
                    <a:pt x="6444" y="25398"/>
                  </a:lnTo>
                  <a:lnTo>
                    <a:pt x="7792" y="26147"/>
                  </a:lnTo>
                  <a:lnTo>
                    <a:pt x="9141" y="26747"/>
                  </a:lnTo>
                  <a:lnTo>
                    <a:pt x="10490" y="27346"/>
                  </a:lnTo>
                  <a:lnTo>
                    <a:pt x="10564" y="27196"/>
                  </a:lnTo>
                  <a:lnTo>
                    <a:pt x="10714" y="27121"/>
                  </a:lnTo>
                  <a:lnTo>
                    <a:pt x="10639" y="25623"/>
                  </a:lnTo>
                  <a:lnTo>
                    <a:pt x="10564" y="24125"/>
                  </a:lnTo>
                  <a:lnTo>
                    <a:pt x="10564" y="22626"/>
                  </a:lnTo>
                  <a:lnTo>
                    <a:pt x="10639" y="21053"/>
                  </a:lnTo>
                  <a:lnTo>
                    <a:pt x="10789" y="19554"/>
                  </a:lnTo>
                  <a:lnTo>
                    <a:pt x="10939" y="18056"/>
                  </a:lnTo>
                  <a:lnTo>
                    <a:pt x="11164" y="16483"/>
                  </a:lnTo>
                  <a:lnTo>
                    <a:pt x="11463" y="14984"/>
                  </a:lnTo>
                  <a:lnTo>
                    <a:pt x="11838" y="13486"/>
                  </a:lnTo>
                  <a:lnTo>
                    <a:pt x="12213" y="11988"/>
                  </a:lnTo>
                  <a:lnTo>
                    <a:pt x="12587" y="10489"/>
                  </a:lnTo>
                  <a:lnTo>
                    <a:pt x="13112" y="9066"/>
                  </a:lnTo>
                  <a:lnTo>
                    <a:pt x="13561" y="7642"/>
                  </a:lnTo>
                  <a:lnTo>
                    <a:pt x="14161" y="6219"/>
                  </a:lnTo>
                  <a:lnTo>
                    <a:pt x="14685" y="4795"/>
                  </a:lnTo>
                  <a:lnTo>
                    <a:pt x="15359" y="3447"/>
                  </a:lnTo>
                  <a:lnTo>
                    <a:pt x="13936" y="2847"/>
                  </a:lnTo>
                  <a:lnTo>
                    <a:pt x="12512" y="2323"/>
                  </a:lnTo>
                  <a:lnTo>
                    <a:pt x="11014" y="1798"/>
                  </a:lnTo>
                  <a:lnTo>
                    <a:pt x="9516" y="1274"/>
                  </a:lnTo>
                  <a:lnTo>
                    <a:pt x="8167" y="899"/>
                  </a:lnTo>
                  <a:lnTo>
                    <a:pt x="6744" y="600"/>
                  </a:lnTo>
                  <a:lnTo>
                    <a:pt x="5320" y="300"/>
                  </a:lnTo>
                  <a:lnTo>
                    <a:pt x="38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04"/>
            <p:cNvSpPr/>
            <p:nvPr/>
          </p:nvSpPr>
          <p:spPr>
            <a:xfrm>
              <a:off x="6897975" y="3195350"/>
              <a:ext cx="348400" cy="640575"/>
            </a:xfrm>
            <a:custGeom>
              <a:rect b="b" l="l" r="r" t="t"/>
              <a:pathLst>
                <a:path extrusionOk="0" h="25623" w="13936">
                  <a:moveTo>
                    <a:pt x="12587" y="6968"/>
                  </a:moveTo>
                  <a:lnTo>
                    <a:pt x="12662" y="7043"/>
                  </a:lnTo>
                  <a:lnTo>
                    <a:pt x="12961" y="8017"/>
                  </a:lnTo>
                  <a:lnTo>
                    <a:pt x="13186" y="8991"/>
                  </a:lnTo>
                  <a:lnTo>
                    <a:pt x="13261" y="10040"/>
                  </a:lnTo>
                  <a:lnTo>
                    <a:pt x="13186" y="11014"/>
                  </a:lnTo>
                  <a:lnTo>
                    <a:pt x="13111" y="11089"/>
                  </a:lnTo>
                  <a:lnTo>
                    <a:pt x="13036" y="11163"/>
                  </a:lnTo>
                  <a:lnTo>
                    <a:pt x="12961" y="11089"/>
                  </a:lnTo>
                  <a:lnTo>
                    <a:pt x="12887" y="11014"/>
                  </a:lnTo>
                  <a:lnTo>
                    <a:pt x="12887" y="10040"/>
                  </a:lnTo>
                  <a:lnTo>
                    <a:pt x="12812" y="9066"/>
                  </a:lnTo>
                  <a:lnTo>
                    <a:pt x="12737" y="8092"/>
                  </a:lnTo>
                  <a:lnTo>
                    <a:pt x="12437" y="7118"/>
                  </a:lnTo>
                  <a:lnTo>
                    <a:pt x="12512" y="7043"/>
                  </a:lnTo>
                  <a:lnTo>
                    <a:pt x="12512" y="6968"/>
                  </a:lnTo>
                  <a:close/>
                  <a:moveTo>
                    <a:pt x="11838" y="8541"/>
                  </a:moveTo>
                  <a:lnTo>
                    <a:pt x="11913" y="8616"/>
                  </a:lnTo>
                  <a:lnTo>
                    <a:pt x="12287" y="9665"/>
                  </a:lnTo>
                  <a:lnTo>
                    <a:pt x="12512" y="10789"/>
                  </a:lnTo>
                  <a:lnTo>
                    <a:pt x="12662" y="11913"/>
                  </a:lnTo>
                  <a:lnTo>
                    <a:pt x="12662" y="13111"/>
                  </a:lnTo>
                  <a:lnTo>
                    <a:pt x="12662" y="13186"/>
                  </a:lnTo>
                  <a:lnTo>
                    <a:pt x="12512" y="13261"/>
                  </a:lnTo>
                  <a:lnTo>
                    <a:pt x="12362" y="13186"/>
                  </a:lnTo>
                  <a:lnTo>
                    <a:pt x="12287" y="13111"/>
                  </a:lnTo>
                  <a:lnTo>
                    <a:pt x="12287" y="11988"/>
                  </a:lnTo>
                  <a:lnTo>
                    <a:pt x="12137" y="10864"/>
                  </a:lnTo>
                  <a:lnTo>
                    <a:pt x="11913" y="9740"/>
                  </a:lnTo>
                  <a:lnTo>
                    <a:pt x="11613" y="8691"/>
                  </a:lnTo>
                  <a:lnTo>
                    <a:pt x="11688" y="8541"/>
                  </a:lnTo>
                  <a:close/>
                  <a:moveTo>
                    <a:pt x="4271" y="0"/>
                  </a:moveTo>
                  <a:lnTo>
                    <a:pt x="3222" y="2847"/>
                  </a:lnTo>
                  <a:lnTo>
                    <a:pt x="2248" y="5694"/>
                  </a:lnTo>
                  <a:lnTo>
                    <a:pt x="1499" y="8541"/>
                  </a:lnTo>
                  <a:lnTo>
                    <a:pt x="824" y="11463"/>
                  </a:lnTo>
                  <a:lnTo>
                    <a:pt x="525" y="13036"/>
                  </a:lnTo>
                  <a:lnTo>
                    <a:pt x="375" y="14610"/>
                  </a:lnTo>
                  <a:lnTo>
                    <a:pt x="225" y="16183"/>
                  </a:lnTo>
                  <a:lnTo>
                    <a:pt x="75" y="17756"/>
                  </a:lnTo>
                  <a:lnTo>
                    <a:pt x="0" y="20903"/>
                  </a:lnTo>
                  <a:lnTo>
                    <a:pt x="0" y="24050"/>
                  </a:lnTo>
                  <a:lnTo>
                    <a:pt x="1199" y="24424"/>
                  </a:lnTo>
                  <a:lnTo>
                    <a:pt x="2473" y="24799"/>
                  </a:lnTo>
                  <a:lnTo>
                    <a:pt x="3746" y="25024"/>
                  </a:lnTo>
                  <a:lnTo>
                    <a:pt x="5020" y="25248"/>
                  </a:lnTo>
                  <a:lnTo>
                    <a:pt x="6294" y="25473"/>
                  </a:lnTo>
                  <a:lnTo>
                    <a:pt x="7567" y="25548"/>
                  </a:lnTo>
                  <a:lnTo>
                    <a:pt x="8916" y="25623"/>
                  </a:lnTo>
                  <a:lnTo>
                    <a:pt x="10189" y="25548"/>
                  </a:lnTo>
                  <a:lnTo>
                    <a:pt x="10414" y="25623"/>
                  </a:lnTo>
                  <a:lnTo>
                    <a:pt x="10864" y="25548"/>
                  </a:lnTo>
                  <a:lnTo>
                    <a:pt x="11313" y="25099"/>
                  </a:lnTo>
                  <a:lnTo>
                    <a:pt x="11688" y="24574"/>
                  </a:lnTo>
                  <a:lnTo>
                    <a:pt x="12362" y="23525"/>
                  </a:lnTo>
                  <a:lnTo>
                    <a:pt x="12812" y="22401"/>
                  </a:lnTo>
                  <a:lnTo>
                    <a:pt x="13261" y="21278"/>
                  </a:lnTo>
                  <a:lnTo>
                    <a:pt x="13486" y="20079"/>
                  </a:lnTo>
                  <a:lnTo>
                    <a:pt x="13711" y="18805"/>
                  </a:lnTo>
                  <a:lnTo>
                    <a:pt x="13860" y="17532"/>
                  </a:lnTo>
                  <a:lnTo>
                    <a:pt x="13935" y="16333"/>
                  </a:lnTo>
                  <a:lnTo>
                    <a:pt x="13935" y="14835"/>
                  </a:lnTo>
                  <a:lnTo>
                    <a:pt x="13935" y="13336"/>
                  </a:lnTo>
                  <a:lnTo>
                    <a:pt x="13860" y="11838"/>
                  </a:lnTo>
                  <a:lnTo>
                    <a:pt x="13786" y="10414"/>
                  </a:lnTo>
                  <a:lnTo>
                    <a:pt x="13561" y="8916"/>
                  </a:lnTo>
                  <a:lnTo>
                    <a:pt x="13261" y="7492"/>
                  </a:lnTo>
                  <a:lnTo>
                    <a:pt x="12812" y="6069"/>
                  </a:lnTo>
                  <a:lnTo>
                    <a:pt x="12212" y="4720"/>
                  </a:lnTo>
                  <a:lnTo>
                    <a:pt x="12212" y="4645"/>
                  </a:lnTo>
                  <a:lnTo>
                    <a:pt x="12062" y="4645"/>
                  </a:lnTo>
                  <a:lnTo>
                    <a:pt x="11838" y="4571"/>
                  </a:lnTo>
                  <a:lnTo>
                    <a:pt x="10040" y="3297"/>
                  </a:lnTo>
                  <a:lnTo>
                    <a:pt x="8167" y="2098"/>
                  </a:lnTo>
                  <a:lnTo>
                    <a:pt x="6219" y="974"/>
                  </a:lnTo>
                  <a:lnTo>
                    <a:pt x="42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4"/>
            <p:cNvSpPr/>
            <p:nvPr/>
          </p:nvSpPr>
          <p:spPr>
            <a:xfrm>
              <a:off x="7197650" y="3371400"/>
              <a:ext cx="507600" cy="458925"/>
            </a:xfrm>
            <a:custGeom>
              <a:rect b="b" l="l" r="r" t="t"/>
              <a:pathLst>
                <a:path extrusionOk="0" h="18357" w="20304">
                  <a:moveTo>
                    <a:pt x="15059" y="7942"/>
                  </a:moveTo>
                  <a:lnTo>
                    <a:pt x="15134" y="8017"/>
                  </a:lnTo>
                  <a:lnTo>
                    <a:pt x="15209" y="8092"/>
                  </a:lnTo>
                  <a:lnTo>
                    <a:pt x="15134" y="8242"/>
                  </a:lnTo>
                  <a:lnTo>
                    <a:pt x="12812" y="10565"/>
                  </a:lnTo>
                  <a:lnTo>
                    <a:pt x="12662" y="10565"/>
                  </a:lnTo>
                  <a:lnTo>
                    <a:pt x="12587" y="10415"/>
                  </a:lnTo>
                  <a:lnTo>
                    <a:pt x="12662" y="10340"/>
                  </a:lnTo>
                  <a:lnTo>
                    <a:pt x="14984" y="8017"/>
                  </a:lnTo>
                  <a:lnTo>
                    <a:pt x="15059" y="7942"/>
                  </a:lnTo>
                  <a:close/>
                  <a:moveTo>
                    <a:pt x="20304" y="1"/>
                  </a:moveTo>
                  <a:lnTo>
                    <a:pt x="19779" y="600"/>
                  </a:lnTo>
                  <a:lnTo>
                    <a:pt x="18655" y="1724"/>
                  </a:lnTo>
                  <a:lnTo>
                    <a:pt x="17457" y="2848"/>
                  </a:lnTo>
                  <a:lnTo>
                    <a:pt x="16183" y="3822"/>
                  </a:lnTo>
                  <a:lnTo>
                    <a:pt x="14835" y="4721"/>
                  </a:lnTo>
                  <a:lnTo>
                    <a:pt x="13411" y="5395"/>
                  </a:lnTo>
                  <a:lnTo>
                    <a:pt x="11988" y="6069"/>
                  </a:lnTo>
                  <a:lnTo>
                    <a:pt x="10564" y="6594"/>
                  </a:lnTo>
                  <a:lnTo>
                    <a:pt x="8991" y="6968"/>
                  </a:lnTo>
                  <a:lnTo>
                    <a:pt x="7492" y="7193"/>
                  </a:lnTo>
                  <a:lnTo>
                    <a:pt x="5919" y="7343"/>
                  </a:lnTo>
                  <a:lnTo>
                    <a:pt x="4421" y="7343"/>
                  </a:lnTo>
                  <a:lnTo>
                    <a:pt x="2847" y="7193"/>
                  </a:lnTo>
                  <a:lnTo>
                    <a:pt x="2773" y="9815"/>
                  </a:lnTo>
                  <a:lnTo>
                    <a:pt x="2698" y="10939"/>
                  </a:lnTo>
                  <a:lnTo>
                    <a:pt x="2548" y="12063"/>
                  </a:lnTo>
                  <a:lnTo>
                    <a:pt x="2323" y="13262"/>
                  </a:lnTo>
                  <a:lnTo>
                    <a:pt x="2098" y="14311"/>
                  </a:lnTo>
                  <a:lnTo>
                    <a:pt x="1724" y="15434"/>
                  </a:lnTo>
                  <a:lnTo>
                    <a:pt x="1274" y="16483"/>
                  </a:lnTo>
                  <a:lnTo>
                    <a:pt x="675" y="17457"/>
                  </a:lnTo>
                  <a:lnTo>
                    <a:pt x="1" y="18356"/>
                  </a:lnTo>
                  <a:lnTo>
                    <a:pt x="1724" y="17982"/>
                  </a:lnTo>
                  <a:lnTo>
                    <a:pt x="3522" y="17457"/>
                  </a:lnTo>
                  <a:lnTo>
                    <a:pt x="5170" y="16858"/>
                  </a:lnTo>
                  <a:lnTo>
                    <a:pt x="6818" y="16109"/>
                  </a:lnTo>
                  <a:lnTo>
                    <a:pt x="8391" y="15210"/>
                  </a:lnTo>
                  <a:lnTo>
                    <a:pt x="9890" y="14236"/>
                  </a:lnTo>
                  <a:lnTo>
                    <a:pt x="11388" y="13187"/>
                  </a:lnTo>
                  <a:lnTo>
                    <a:pt x="12737" y="12063"/>
                  </a:lnTo>
                  <a:lnTo>
                    <a:pt x="14010" y="10789"/>
                  </a:lnTo>
                  <a:lnTo>
                    <a:pt x="15284" y="9441"/>
                  </a:lnTo>
                  <a:lnTo>
                    <a:pt x="16333" y="8092"/>
                  </a:lnTo>
                  <a:lnTo>
                    <a:pt x="17382" y="6594"/>
                  </a:lnTo>
                  <a:lnTo>
                    <a:pt x="18281" y="5021"/>
                  </a:lnTo>
                  <a:lnTo>
                    <a:pt x="19105" y="3447"/>
                  </a:lnTo>
                  <a:lnTo>
                    <a:pt x="19704" y="1724"/>
                  </a:lnTo>
                  <a:lnTo>
                    <a:pt x="203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04"/>
            <p:cNvSpPr/>
            <p:nvPr/>
          </p:nvSpPr>
          <p:spPr>
            <a:xfrm>
              <a:off x="7223875" y="2884425"/>
              <a:ext cx="500100" cy="657450"/>
            </a:xfrm>
            <a:custGeom>
              <a:rect b="b" l="l" r="r" t="t"/>
              <a:pathLst>
                <a:path extrusionOk="0" h="26298" w="20004">
                  <a:moveTo>
                    <a:pt x="14909" y="20754"/>
                  </a:moveTo>
                  <a:lnTo>
                    <a:pt x="14909" y="20828"/>
                  </a:lnTo>
                  <a:lnTo>
                    <a:pt x="14909" y="20978"/>
                  </a:lnTo>
                  <a:lnTo>
                    <a:pt x="14460" y="21353"/>
                  </a:lnTo>
                  <a:lnTo>
                    <a:pt x="14085" y="21653"/>
                  </a:lnTo>
                  <a:lnTo>
                    <a:pt x="13561" y="21952"/>
                  </a:lnTo>
                  <a:lnTo>
                    <a:pt x="13036" y="22102"/>
                  </a:lnTo>
                  <a:lnTo>
                    <a:pt x="12512" y="22252"/>
                  </a:lnTo>
                  <a:lnTo>
                    <a:pt x="11988" y="22327"/>
                  </a:lnTo>
                  <a:lnTo>
                    <a:pt x="11463" y="22327"/>
                  </a:lnTo>
                  <a:lnTo>
                    <a:pt x="10864" y="22177"/>
                  </a:lnTo>
                  <a:lnTo>
                    <a:pt x="10789" y="22177"/>
                  </a:lnTo>
                  <a:lnTo>
                    <a:pt x="10789" y="22102"/>
                  </a:lnTo>
                  <a:lnTo>
                    <a:pt x="10864" y="22027"/>
                  </a:lnTo>
                  <a:lnTo>
                    <a:pt x="10939" y="22027"/>
                  </a:lnTo>
                  <a:lnTo>
                    <a:pt x="11463" y="22102"/>
                  </a:lnTo>
                  <a:lnTo>
                    <a:pt x="11988" y="22102"/>
                  </a:lnTo>
                  <a:lnTo>
                    <a:pt x="12512" y="22027"/>
                  </a:lnTo>
                  <a:lnTo>
                    <a:pt x="12961" y="21877"/>
                  </a:lnTo>
                  <a:lnTo>
                    <a:pt x="13411" y="21653"/>
                  </a:lnTo>
                  <a:lnTo>
                    <a:pt x="13860" y="21428"/>
                  </a:lnTo>
                  <a:lnTo>
                    <a:pt x="14310" y="21128"/>
                  </a:lnTo>
                  <a:lnTo>
                    <a:pt x="14685" y="20754"/>
                  </a:lnTo>
                  <a:close/>
                  <a:moveTo>
                    <a:pt x="12961" y="23226"/>
                  </a:moveTo>
                  <a:lnTo>
                    <a:pt x="13036" y="23301"/>
                  </a:lnTo>
                  <a:lnTo>
                    <a:pt x="13036" y="23376"/>
                  </a:lnTo>
                  <a:lnTo>
                    <a:pt x="13036" y="23526"/>
                  </a:lnTo>
                  <a:lnTo>
                    <a:pt x="12662" y="23750"/>
                  </a:lnTo>
                  <a:lnTo>
                    <a:pt x="12287" y="23900"/>
                  </a:lnTo>
                  <a:lnTo>
                    <a:pt x="11838" y="23975"/>
                  </a:lnTo>
                  <a:lnTo>
                    <a:pt x="11463" y="24125"/>
                  </a:lnTo>
                  <a:lnTo>
                    <a:pt x="10639" y="24125"/>
                  </a:lnTo>
                  <a:lnTo>
                    <a:pt x="10189" y="24050"/>
                  </a:lnTo>
                  <a:lnTo>
                    <a:pt x="9815" y="23900"/>
                  </a:lnTo>
                  <a:lnTo>
                    <a:pt x="9740" y="23825"/>
                  </a:lnTo>
                  <a:lnTo>
                    <a:pt x="9740" y="23750"/>
                  </a:lnTo>
                  <a:lnTo>
                    <a:pt x="9740" y="23675"/>
                  </a:lnTo>
                  <a:lnTo>
                    <a:pt x="9890" y="23675"/>
                  </a:lnTo>
                  <a:lnTo>
                    <a:pt x="10639" y="23750"/>
                  </a:lnTo>
                  <a:lnTo>
                    <a:pt x="11388" y="23750"/>
                  </a:lnTo>
                  <a:lnTo>
                    <a:pt x="12137" y="23600"/>
                  </a:lnTo>
                  <a:lnTo>
                    <a:pt x="12887" y="23226"/>
                  </a:lnTo>
                  <a:close/>
                  <a:moveTo>
                    <a:pt x="16258" y="1"/>
                  </a:moveTo>
                  <a:lnTo>
                    <a:pt x="16333" y="750"/>
                  </a:lnTo>
                  <a:lnTo>
                    <a:pt x="16408" y="1499"/>
                  </a:lnTo>
                  <a:lnTo>
                    <a:pt x="16408" y="2248"/>
                  </a:lnTo>
                  <a:lnTo>
                    <a:pt x="16333" y="2998"/>
                  </a:lnTo>
                  <a:lnTo>
                    <a:pt x="16183" y="3747"/>
                  </a:lnTo>
                  <a:lnTo>
                    <a:pt x="16033" y="4496"/>
                  </a:lnTo>
                  <a:lnTo>
                    <a:pt x="15584" y="5994"/>
                  </a:lnTo>
                  <a:lnTo>
                    <a:pt x="14984" y="7418"/>
                  </a:lnTo>
                  <a:lnTo>
                    <a:pt x="14235" y="8766"/>
                  </a:lnTo>
                  <a:lnTo>
                    <a:pt x="13411" y="10040"/>
                  </a:lnTo>
                  <a:lnTo>
                    <a:pt x="12437" y="11164"/>
                  </a:lnTo>
                  <a:lnTo>
                    <a:pt x="11838" y="11763"/>
                  </a:lnTo>
                  <a:lnTo>
                    <a:pt x="11163" y="12363"/>
                  </a:lnTo>
                  <a:lnTo>
                    <a:pt x="10489" y="12962"/>
                  </a:lnTo>
                  <a:lnTo>
                    <a:pt x="9815" y="13486"/>
                  </a:lnTo>
                  <a:lnTo>
                    <a:pt x="8316" y="14385"/>
                  </a:lnTo>
                  <a:lnTo>
                    <a:pt x="6743" y="15135"/>
                  </a:lnTo>
                  <a:lnTo>
                    <a:pt x="5170" y="15809"/>
                  </a:lnTo>
                  <a:lnTo>
                    <a:pt x="3447" y="16258"/>
                  </a:lnTo>
                  <a:lnTo>
                    <a:pt x="1724" y="16633"/>
                  </a:lnTo>
                  <a:lnTo>
                    <a:pt x="0" y="16858"/>
                  </a:lnTo>
                  <a:lnTo>
                    <a:pt x="450" y="17982"/>
                  </a:lnTo>
                  <a:lnTo>
                    <a:pt x="824" y="19105"/>
                  </a:lnTo>
                  <a:lnTo>
                    <a:pt x="1199" y="20304"/>
                  </a:lnTo>
                  <a:lnTo>
                    <a:pt x="1424" y="21503"/>
                  </a:lnTo>
                  <a:lnTo>
                    <a:pt x="1574" y="22701"/>
                  </a:lnTo>
                  <a:lnTo>
                    <a:pt x="1649" y="23900"/>
                  </a:lnTo>
                  <a:lnTo>
                    <a:pt x="1798" y="26298"/>
                  </a:lnTo>
                  <a:lnTo>
                    <a:pt x="3147" y="26298"/>
                  </a:lnTo>
                  <a:lnTo>
                    <a:pt x="4421" y="26223"/>
                  </a:lnTo>
                  <a:lnTo>
                    <a:pt x="5769" y="26148"/>
                  </a:lnTo>
                  <a:lnTo>
                    <a:pt x="7043" y="25923"/>
                  </a:lnTo>
                  <a:lnTo>
                    <a:pt x="8316" y="25623"/>
                  </a:lnTo>
                  <a:lnTo>
                    <a:pt x="9515" y="25249"/>
                  </a:lnTo>
                  <a:lnTo>
                    <a:pt x="10789" y="24799"/>
                  </a:lnTo>
                  <a:lnTo>
                    <a:pt x="11988" y="24275"/>
                  </a:lnTo>
                  <a:lnTo>
                    <a:pt x="13111" y="23675"/>
                  </a:lnTo>
                  <a:lnTo>
                    <a:pt x="14235" y="23001"/>
                  </a:lnTo>
                  <a:lnTo>
                    <a:pt x="15284" y="22252"/>
                  </a:lnTo>
                  <a:lnTo>
                    <a:pt x="16333" y="21428"/>
                  </a:lnTo>
                  <a:lnTo>
                    <a:pt x="17232" y="20604"/>
                  </a:lnTo>
                  <a:lnTo>
                    <a:pt x="18356" y="19405"/>
                  </a:lnTo>
                  <a:lnTo>
                    <a:pt x="18955" y="18806"/>
                  </a:lnTo>
                  <a:lnTo>
                    <a:pt x="19330" y="18206"/>
                  </a:lnTo>
                  <a:lnTo>
                    <a:pt x="19479" y="17907"/>
                  </a:lnTo>
                  <a:lnTo>
                    <a:pt x="19554" y="17607"/>
                  </a:lnTo>
                  <a:lnTo>
                    <a:pt x="19554" y="17382"/>
                  </a:lnTo>
                  <a:lnTo>
                    <a:pt x="19479" y="17232"/>
                  </a:lnTo>
                  <a:lnTo>
                    <a:pt x="19405" y="17008"/>
                  </a:lnTo>
                  <a:lnTo>
                    <a:pt x="19479" y="16858"/>
                  </a:lnTo>
                  <a:lnTo>
                    <a:pt x="19629" y="16708"/>
                  </a:lnTo>
                  <a:lnTo>
                    <a:pt x="19779" y="16708"/>
                  </a:lnTo>
                  <a:lnTo>
                    <a:pt x="19929" y="15959"/>
                  </a:lnTo>
                  <a:lnTo>
                    <a:pt x="20004" y="14910"/>
                  </a:lnTo>
                  <a:lnTo>
                    <a:pt x="20004" y="13861"/>
                  </a:lnTo>
                  <a:lnTo>
                    <a:pt x="20004" y="11763"/>
                  </a:lnTo>
                  <a:lnTo>
                    <a:pt x="19779" y="9740"/>
                  </a:lnTo>
                  <a:lnTo>
                    <a:pt x="19405" y="7718"/>
                  </a:lnTo>
                  <a:lnTo>
                    <a:pt x="18805" y="5695"/>
                  </a:lnTo>
                  <a:lnTo>
                    <a:pt x="18131" y="3747"/>
                  </a:lnTo>
                  <a:lnTo>
                    <a:pt x="17307" y="1799"/>
                  </a:lnTo>
                  <a:lnTo>
                    <a:pt x="162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4"/>
            <p:cNvSpPr/>
            <p:nvPr/>
          </p:nvSpPr>
          <p:spPr>
            <a:xfrm>
              <a:off x="6957900" y="2584750"/>
              <a:ext cx="651825" cy="457050"/>
            </a:xfrm>
            <a:custGeom>
              <a:rect b="b" l="l" r="r" t="t"/>
              <a:pathLst>
                <a:path extrusionOk="0" h="18282" w="26073">
                  <a:moveTo>
                    <a:pt x="21278" y="5695"/>
                  </a:moveTo>
                  <a:lnTo>
                    <a:pt x="21353" y="5770"/>
                  </a:lnTo>
                  <a:lnTo>
                    <a:pt x="22177" y="6519"/>
                  </a:lnTo>
                  <a:lnTo>
                    <a:pt x="22926" y="7343"/>
                  </a:lnTo>
                  <a:lnTo>
                    <a:pt x="22926" y="7418"/>
                  </a:lnTo>
                  <a:lnTo>
                    <a:pt x="22926" y="7493"/>
                  </a:lnTo>
                  <a:lnTo>
                    <a:pt x="22851" y="7568"/>
                  </a:lnTo>
                  <a:lnTo>
                    <a:pt x="22701" y="7493"/>
                  </a:lnTo>
                  <a:lnTo>
                    <a:pt x="21952" y="6743"/>
                  </a:lnTo>
                  <a:lnTo>
                    <a:pt x="21203" y="5919"/>
                  </a:lnTo>
                  <a:lnTo>
                    <a:pt x="21128" y="5844"/>
                  </a:lnTo>
                  <a:lnTo>
                    <a:pt x="21203" y="5770"/>
                  </a:lnTo>
                  <a:lnTo>
                    <a:pt x="21278" y="5695"/>
                  </a:lnTo>
                  <a:close/>
                  <a:moveTo>
                    <a:pt x="20304" y="6594"/>
                  </a:moveTo>
                  <a:lnTo>
                    <a:pt x="20978" y="7043"/>
                  </a:lnTo>
                  <a:lnTo>
                    <a:pt x="21727" y="7643"/>
                  </a:lnTo>
                  <a:lnTo>
                    <a:pt x="22327" y="8242"/>
                  </a:lnTo>
                  <a:lnTo>
                    <a:pt x="22926" y="8841"/>
                  </a:lnTo>
                  <a:lnTo>
                    <a:pt x="23001" y="8991"/>
                  </a:lnTo>
                  <a:lnTo>
                    <a:pt x="22926" y="9066"/>
                  </a:lnTo>
                  <a:lnTo>
                    <a:pt x="22776" y="9066"/>
                  </a:lnTo>
                  <a:lnTo>
                    <a:pt x="21503" y="7867"/>
                  </a:lnTo>
                  <a:lnTo>
                    <a:pt x="20828" y="7268"/>
                  </a:lnTo>
                  <a:lnTo>
                    <a:pt x="20154" y="6743"/>
                  </a:lnTo>
                  <a:lnTo>
                    <a:pt x="20154" y="6669"/>
                  </a:lnTo>
                  <a:lnTo>
                    <a:pt x="20154" y="6594"/>
                  </a:lnTo>
                  <a:close/>
                  <a:moveTo>
                    <a:pt x="5545" y="1"/>
                  </a:moveTo>
                  <a:lnTo>
                    <a:pt x="4421" y="76"/>
                  </a:lnTo>
                  <a:lnTo>
                    <a:pt x="3297" y="151"/>
                  </a:lnTo>
                  <a:lnTo>
                    <a:pt x="2248" y="225"/>
                  </a:lnTo>
                  <a:lnTo>
                    <a:pt x="1125" y="450"/>
                  </a:lnTo>
                  <a:lnTo>
                    <a:pt x="1" y="600"/>
                  </a:lnTo>
                  <a:lnTo>
                    <a:pt x="1949" y="975"/>
                  </a:lnTo>
                  <a:lnTo>
                    <a:pt x="3822" y="1349"/>
                  </a:lnTo>
                  <a:lnTo>
                    <a:pt x="5620" y="1874"/>
                  </a:lnTo>
                  <a:lnTo>
                    <a:pt x="7418" y="2548"/>
                  </a:lnTo>
                  <a:lnTo>
                    <a:pt x="9216" y="3297"/>
                  </a:lnTo>
                  <a:lnTo>
                    <a:pt x="10939" y="4121"/>
                  </a:lnTo>
                  <a:lnTo>
                    <a:pt x="12587" y="5095"/>
                  </a:lnTo>
                  <a:lnTo>
                    <a:pt x="14236" y="6144"/>
                  </a:lnTo>
                  <a:lnTo>
                    <a:pt x="15809" y="7268"/>
                  </a:lnTo>
                  <a:lnTo>
                    <a:pt x="17457" y="8542"/>
                  </a:lnTo>
                  <a:lnTo>
                    <a:pt x="19030" y="9965"/>
                  </a:lnTo>
                  <a:lnTo>
                    <a:pt x="20529" y="11463"/>
                  </a:lnTo>
                  <a:lnTo>
                    <a:pt x="21952" y="13037"/>
                  </a:lnTo>
                  <a:lnTo>
                    <a:pt x="23226" y="14685"/>
                  </a:lnTo>
                  <a:lnTo>
                    <a:pt x="23750" y="15584"/>
                  </a:lnTo>
                  <a:lnTo>
                    <a:pt x="24275" y="16483"/>
                  </a:lnTo>
                  <a:lnTo>
                    <a:pt x="24724" y="17382"/>
                  </a:lnTo>
                  <a:lnTo>
                    <a:pt x="25174" y="18281"/>
                  </a:lnTo>
                  <a:lnTo>
                    <a:pt x="25473" y="17457"/>
                  </a:lnTo>
                  <a:lnTo>
                    <a:pt x="25698" y="16558"/>
                  </a:lnTo>
                  <a:lnTo>
                    <a:pt x="25848" y="15659"/>
                  </a:lnTo>
                  <a:lnTo>
                    <a:pt x="25998" y="14835"/>
                  </a:lnTo>
                  <a:lnTo>
                    <a:pt x="26073" y="13861"/>
                  </a:lnTo>
                  <a:lnTo>
                    <a:pt x="26073" y="12962"/>
                  </a:lnTo>
                  <a:lnTo>
                    <a:pt x="25998" y="12063"/>
                  </a:lnTo>
                  <a:lnTo>
                    <a:pt x="25923" y="11089"/>
                  </a:lnTo>
                  <a:lnTo>
                    <a:pt x="25998" y="10864"/>
                  </a:lnTo>
                  <a:lnTo>
                    <a:pt x="26073" y="10714"/>
                  </a:lnTo>
                  <a:lnTo>
                    <a:pt x="25249" y="9515"/>
                  </a:lnTo>
                  <a:lnTo>
                    <a:pt x="24275" y="8317"/>
                  </a:lnTo>
                  <a:lnTo>
                    <a:pt x="23301" y="7193"/>
                  </a:lnTo>
                  <a:lnTo>
                    <a:pt x="22177" y="6219"/>
                  </a:lnTo>
                  <a:lnTo>
                    <a:pt x="21053" y="5245"/>
                  </a:lnTo>
                  <a:lnTo>
                    <a:pt x="19854" y="4346"/>
                  </a:lnTo>
                  <a:lnTo>
                    <a:pt x="18581" y="3522"/>
                  </a:lnTo>
                  <a:lnTo>
                    <a:pt x="17307" y="2773"/>
                  </a:lnTo>
                  <a:lnTo>
                    <a:pt x="16258" y="2248"/>
                  </a:lnTo>
                  <a:lnTo>
                    <a:pt x="15284" y="1874"/>
                  </a:lnTo>
                  <a:lnTo>
                    <a:pt x="14236" y="1424"/>
                  </a:lnTo>
                  <a:lnTo>
                    <a:pt x="13187" y="1125"/>
                  </a:lnTo>
                  <a:lnTo>
                    <a:pt x="12138" y="825"/>
                  </a:lnTo>
                  <a:lnTo>
                    <a:pt x="11014" y="525"/>
                  </a:lnTo>
                  <a:lnTo>
                    <a:pt x="9965" y="375"/>
                  </a:lnTo>
                  <a:lnTo>
                    <a:pt x="8841" y="225"/>
                  </a:lnTo>
                  <a:lnTo>
                    <a:pt x="7718" y="76"/>
                  </a:lnTo>
                  <a:lnTo>
                    <a:pt x="6669" y="76"/>
                  </a:lnTo>
                  <a:lnTo>
                    <a:pt x="5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4"/>
            <p:cNvSpPr/>
            <p:nvPr/>
          </p:nvSpPr>
          <p:spPr>
            <a:xfrm>
              <a:off x="6618900" y="2610975"/>
              <a:ext cx="959000" cy="575025"/>
            </a:xfrm>
            <a:custGeom>
              <a:rect b="b" l="l" r="r" t="t"/>
              <a:pathLst>
                <a:path extrusionOk="0" h="23001" w="38360">
                  <a:moveTo>
                    <a:pt x="16857" y="2023"/>
                  </a:moveTo>
                  <a:lnTo>
                    <a:pt x="17457" y="2098"/>
                  </a:lnTo>
                  <a:lnTo>
                    <a:pt x="18056" y="2248"/>
                  </a:lnTo>
                  <a:lnTo>
                    <a:pt x="18580" y="2473"/>
                  </a:lnTo>
                  <a:lnTo>
                    <a:pt x="19105" y="2698"/>
                  </a:lnTo>
                  <a:lnTo>
                    <a:pt x="19629" y="3072"/>
                  </a:lnTo>
                  <a:lnTo>
                    <a:pt x="20154" y="3447"/>
                  </a:lnTo>
                  <a:lnTo>
                    <a:pt x="20154" y="3522"/>
                  </a:lnTo>
                  <a:lnTo>
                    <a:pt x="20154" y="3597"/>
                  </a:lnTo>
                  <a:lnTo>
                    <a:pt x="20004" y="3672"/>
                  </a:lnTo>
                  <a:lnTo>
                    <a:pt x="19929" y="3672"/>
                  </a:lnTo>
                  <a:lnTo>
                    <a:pt x="19405" y="3297"/>
                  </a:lnTo>
                  <a:lnTo>
                    <a:pt x="18955" y="2997"/>
                  </a:lnTo>
                  <a:lnTo>
                    <a:pt x="18431" y="2773"/>
                  </a:lnTo>
                  <a:lnTo>
                    <a:pt x="17906" y="2548"/>
                  </a:lnTo>
                  <a:lnTo>
                    <a:pt x="17382" y="2398"/>
                  </a:lnTo>
                  <a:lnTo>
                    <a:pt x="16782" y="2323"/>
                  </a:lnTo>
                  <a:lnTo>
                    <a:pt x="15584" y="2323"/>
                  </a:lnTo>
                  <a:lnTo>
                    <a:pt x="15509" y="2248"/>
                  </a:lnTo>
                  <a:lnTo>
                    <a:pt x="15509" y="2173"/>
                  </a:lnTo>
                  <a:lnTo>
                    <a:pt x="15584" y="2098"/>
                  </a:lnTo>
                  <a:lnTo>
                    <a:pt x="16258" y="2023"/>
                  </a:lnTo>
                  <a:close/>
                  <a:moveTo>
                    <a:pt x="12062" y="1"/>
                  </a:moveTo>
                  <a:lnTo>
                    <a:pt x="10639" y="450"/>
                  </a:lnTo>
                  <a:lnTo>
                    <a:pt x="9215" y="975"/>
                  </a:lnTo>
                  <a:lnTo>
                    <a:pt x="7792" y="1574"/>
                  </a:lnTo>
                  <a:lnTo>
                    <a:pt x="6443" y="2323"/>
                  </a:lnTo>
                  <a:lnTo>
                    <a:pt x="5170" y="3072"/>
                  </a:lnTo>
                  <a:lnTo>
                    <a:pt x="3896" y="3971"/>
                  </a:lnTo>
                  <a:lnTo>
                    <a:pt x="2772" y="4945"/>
                  </a:lnTo>
                  <a:lnTo>
                    <a:pt x="1649" y="5994"/>
                  </a:lnTo>
                  <a:lnTo>
                    <a:pt x="824" y="6818"/>
                  </a:lnTo>
                  <a:lnTo>
                    <a:pt x="0" y="7717"/>
                  </a:lnTo>
                  <a:lnTo>
                    <a:pt x="1124" y="7343"/>
                  </a:lnTo>
                  <a:lnTo>
                    <a:pt x="2248" y="7193"/>
                  </a:lnTo>
                  <a:lnTo>
                    <a:pt x="3447" y="7043"/>
                  </a:lnTo>
                  <a:lnTo>
                    <a:pt x="5919" y="7043"/>
                  </a:lnTo>
                  <a:lnTo>
                    <a:pt x="7193" y="7193"/>
                  </a:lnTo>
                  <a:lnTo>
                    <a:pt x="9440" y="7418"/>
                  </a:lnTo>
                  <a:lnTo>
                    <a:pt x="11838" y="7792"/>
                  </a:lnTo>
                  <a:lnTo>
                    <a:pt x="14235" y="8392"/>
                  </a:lnTo>
                  <a:lnTo>
                    <a:pt x="16558" y="9066"/>
                  </a:lnTo>
                  <a:lnTo>
                    <a:pt x="18805" y="9965"/>
                  </a:lnTo>
                  <a:lnTo>
                    <a:pt x="20004" y="10489"/>
                  </a:lnTo>
                  <a:lnTo>
                    <a:pt x="21128" y="11089"/>
                  </a:lnTo>
                  <a:lnTo>
                    <a:pt x="22251" y="11688"/>
                  </a:lnTo>
                  <a:lnTo>
                    <a:pt x="23375" y="12287"/>
                  </a:lnTo>
                  <a:lnTo>
                    <a:pt x="24499" y="13037"/>
                  </a:lnTo>
                  <a:lnTo>
                    <a:pt x="25548" y="13711"/>
                  </a:lnTo>
                  <a:lnTo>
                    <a:pt x="26522" y="14460"/>
                  </a:lnTo>
                  <a:lnTo>
                    <a:pt x="27571" y="15284"/>
                  </a:lnTo>
                  <a:lnTo>
                    <a:pt x="28545" y="16108"/>
                  </a:lnTo>
                  <a:lnTo>
                    <a:pt x="29444" y="17007"/>
                  </a:lnTo>
                  <a:lnTo>
                    <a:pt x="30343" y="17906"/>
                  </a:lnTo>
                  <a:lnTo>
                    <a:pt x="31242" y="18805"/>
                  </a:lnTo>
                  <a:lnTo>
                    <a:pt x="32066" y="19779"/>
                  </a:lnTo>
                  <a:lnTo>
                    <a:pt x="32890" y="20753"/>
                  </a:lnTo>
                  <a:lnTo>
                    <a:pt x="33639" y="21802"/>
                  </a:lnTo>
                  <a:lnTo>
                    <a:pt x="34388" y="22851"/>
                  </a:lnTo>
                  <a:lnTo>
                    <a:pt x="34388" y="23001"/>
                  </a:lnTo>
                  <a:lnTo>
                    <a:pt x="35437" y="22102"/>
                  </a:lnTo>
                  <a:lnTo>
                    <a:pt x="36336" y="21203"/>
                  </a:lnTo>
                  <a:lnTo>
                    <a:pt x="37086" y="20229"/>
                  </a:lnTo>
                  <a:lnTo>
                    <a:pt x="37760" y="19180"/>
                  </a:lnTo>
                  <a:lnTo>
                    <a:pt x="38359" y="18131"/>
                  </a:lnTo>
                  <a:lnTo>
                    <a:pt x="37160" y="16333"/>
                  </a:lnTo>
                  <a:lnTo>
                    <a:pt x="36037" y="14610"/>
                  </a:lnTo>
                  <a:lnTo>
                    <a:pt x="34913" y="12887"/>
                  </a:lnTo>
                  <a:lnTo>
                    <a:pt x="34239" y="12063"/>
                  </a:lnTo>
                  <a:lnTo>
                    <a:pt x="33564" y="11239"/>
                  </a:lnTo>
                  <a:lnTo>
                    <a:pt x="32141" y="9665"/>
                  </a:lnTo>
                  <a:lnTo>
                    <a:pt x="30568" y="8242"/>
                  </a:lnTo>
                  <a:lnTo>
                    <a:pt x="28919" y="6818"/>
                  </a:lnTo>
                  <a:lnTo>
                    <a:pt x="27196" y="5620"/>
                  </a:lnTo>
                  <a:lnTo>
                    <a:pt x="25473" y="4496"/>
                  </a:lnTo>
                  <a:lnTo>
                    <a:pt x="23675" y="3522"/>
                  </a:lnTo>
                  <a:lnTo>
                    <a:pt x="21802" y="2698"/>
                  </a:lnTo>
                  <a:lnTo>
                    <a:pt x="19929" y="1874"/>
                  </a:lnTo>
                  <a:lnTo>
                    <a:pt x="18056" y="1274"/>
                  </a:lnTo>
                  <a:lnTo>
                    <a:pt x="16108" y="750"/>
                  </a:lnTo>
                  <a:lnTo>
                    <a:pt x="14085" y="300"/>
                  </a:lnTo>
                  <a:lnTo>
                    <a:pt x="120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04"/>
            <p:cNvSpPr/>
            <p:nvPr/>
          </p:nvSpPr>
          <p:spPr>
            <a:xfrm>
              <a:off x="6487800" y="2807650"/>
              <a:ext cx="977700" cy="490750"/>
            </a:xfrm>
            <a:custGeom>
              <a:rect b="b" l="l" r="r" t="t"/>
              <a:pathLst>
                <a:path extrusionOk="0" h="19630" w="39108">
                  <a:moveTo>
                    <a:pt x="4046" y="4046"/>
                  </a:moveTo>
                  <a:lnTo>
                    <a:pt x="4121" y="4121"/>
                  </a:lnTo>
                  <a:lnTo>
                    <a:pt x="4195" y="4196"/>
                  </a:lnTo>
                  <a:lnTo>
                    <a:pt x="4121" y="4345"/>
                  </a:lnTo>
                  <a:lnTo>
                    <a:pt x="3596" y="5095"/>
                  </a:lnTo>
                  <a:lnTo>
                    <a:pt x="3147" y="5844"/>
                  </a:lnTo>
                  <a:lnTo>
                    <a:pt x="2847" y="6743"/>
                  </a:lnTo>
                  <a:lnTo>
                    <a:pt x="2547" y="7567"/>
                  </a:lnTo>
                  <a:lnTo>
                    <a:pt x="2547" y="7717"/>
                  </a:lnTo>
                  <a:lnTo>
                    <a:pt x="2397" y="7717"/>
                  </a:lnTo>
                  <a:lnTo>
                    <a:pt x="2323" y="7642"/>
                  </a:lnTo>
                  <a:lnTo>
                    <a:pt x="2323" y="7567"/>
                  </a:lnTo>
                  <a:lnTo>
                    <a:pt x="2547" y="6593"/>
                  </a:lnTo>
                  <a:lnTo>
                    <a:pt x="2847" y="5694"/>
                  </a:lnTo>
                  <a:lnTo>
                    <a:pt x="3296" y="4870"/>
                  </a:lnTo>
                  <a:lnTo>
                    <a:pt x="3896" y="4121"/>
                  </a:lnTo>
                  <a:lnTo>
                    <a:pt x="4046" y="4046"/>
                  </a:lnTo>
                  <a:close/>
                  <a:moveTo>
                    <a:pt x="28020" y="6743"/>
                  </a:moveTo>
                  <a:lnTo>
                    <a:pt x="28619" y="6893"/>
                  </a:lnTo>
                  <a:lnTo>
                    <a:pt x="29219" y="7043"/>
                  </a:lnTo>
                  <a:lnTo>
                    <a:pt x="29818" y="7267"/>
                  </a:lnTo>
                  <a:lnTo>
                    <a:pt x="30417" y="7567"/>
                  </a:lnTo>
                  <a:lnTo>
                    <a:pt x="30942" y="7867"/>
                  </a:lnTo>
                  <a:lnTo>
                    <a:pt x="31466" y="8316"/>
                  </a:lnTo>
                  <a:lnTo>
                    <a:pt x="31916" y="8766"/>
                  </a:lnTo>
                  <a:lnTo>
                    <a:pt x="31916" y="8841"/>
                  </a:lnTo>
                  <a:lnTo>
                    <a:pt x="31916" y="8990"/>
                  </a:lnTo>
                  <a:lnTo>
                    <a:pt x="31691" y="8990"/>
                  </a:lnTo>
                  <a:lnTo>
                    <a:pt x="30717" y="8241"/>
                  </a:lnTo>
                  <a:lnTo>
                    <a:pt x="29668" y="7642"/>
                  </a:lnTo>
                  <a:lnTo>
                    <a:pt x="29144" y="7342"/>
                  </a:lnTo>
                  <a:lnTo>
                    <a:pt x="28619" y="7192"/>
                  </a:lnTo>
                  <a:lnTo>
                    <a:pt x="28020" y="7043"/>
                  </a:lnTo>
                  <a:lnTo>
                    <a:pt x="27346" y="6968"/>
                  </a:lnTo>
                  <a:lnTo>
                    <a:pt x="27271" y="6893"/>
                  </a:lnTo>
                  <a:lnTo>
                    <a:pt x="27271" y="6818"/>
                  </a:lnTo>
                  <a:lnTo>
                    <a:pt x="27271" y="6743"/>
                  </a:lnTo>
                  <a:close/>
                  <a:moveTo>
                    <a:pt x="28694" y="8466"/>
                  </a:moveTo>
                  <a:lnTo>
                    <a:pt x="29593" y="8916"/>
                  </a:lnTo>
                  <a:lnTo>
                    <a:pt x="30492" y="9365"/>
                  </a:lnTo>
                  <a:lnTo>
                    <a:pt x="31391" y="9890"/>
                  </a:lnTo>
                  <a:lnTo>
                    <a:pt x="32140" y="10564"/>
                  </a:lnTo>
                  <a:lnTo>
                    <a:pt x="32215" y="10639"/>
                  </a:lnTo>
                  <a:lnTo>
                    <a:pt x="32215" y="10789"/>
                  </a:lnTo>
                  <a:lnTo>
                    <a:pt x="32066" y="10863"/>
                  </a:lnTo>
                  <a:lnTo>
                    <a:pt x="31991" y="10863"/>
                  </a:lnTo>
                  <a:lnTo>
                    <a:pt x="31167" y="10264"/>
                  </a:lnTo>
                  <a:lnTo>
                    <a:pt x="30342" y="9665"/>
                  </a:lnTo>
                  <a:lnTo>
                    <a:pt x="29518" y="9215"/>
                  </a:lnTo>
                  <a:lnTo>
                    <a:pt x="28619" y="8766"/>
                  </a:lnTo>
                  <a:lnTo>
                    <a:pt x="28544" y="8691"/>
                  </a:lnTo>
                  <a:lnTo>
                    <a:pt x="28544" y="8541"/>
                  </a:lnTo>
                  <a:lnTo>
                    <a:pt x="28619" y="8466"/>
                  </a:lnTo>
                  <a:close/>
                  <a:moveTo>
                    <a:pt x="9590" y="0"/>
                  </a:moveTo>
                  <a:lnTo>
                    <a:pt x="8466" y="75"/>
                  </a:lnTo>
                  <a:lnTo>
                    <a:pt x="7342" y="225"/>
                  </a:lnTo>
                  <a:lnTo>
                    <a:pt x="6143" y="300"/>
                  </a:lnTo>
                  <a:lnTo>
                    <a:pt x="5095" y="225"/>
                  </a:lnTo>
                  <a:lnTo>
                    <a:pt x="4945" y="225"/>
                  </a:lnTo>
                  <a:lnTo>
                    <a:pt x="4121" y="1349"/>
                  </a:lnTo>
                  <a:lnTo>
                    <a:pt x="3296" y="2622"/>
                  </a:lnTo>
                  <a:lnTo>
                    <a:pt x="2547" y="3896"/>
                  </a:lnTo>
                  <a:lnTo>
                    <a:pt x="1873" y="5170"/>
                  </a:lnTo>
                  <a:lnTo>
                    <a:pt x="1349" y="6518"/>
                  </a:lnTo>
                  <a:lnTo>
                    <a:pt x="824" y="7942"/>
                  </a:lnTo>
                  <a:lnTo>
                    <a:pt x="375" y="9290"/>
                  </a:lnTo>
                  <a:lnTo>
                    <a:pt x="0" y="10789"/>
                  </a:lnTo>
                  <a:lnTo>
                    <a:pt x="899" y="10564"/>
                  </a:lnTo>
                  <a:lnTo>
                    <a:pt x="1873" y="10489"/>
                  </a:lnTo>
                  <a:lnTo>
                    <a:pt x="3746" y="10489"/>
                  </a:lnTo>
                  <a:lnTo>
                    <a:pt x="5619" y="10639"/>
                  </a:lnTo>
                  <a:lnTo>
                    <a:pt x="7417" y="10863"/>
                  </a:lnTo>
                  <a:lnTo>
                    <a:pt x="9215" y="11088"/>
                  </a:lnTo>
                  <a:lnTo>
                    <a:pt x="11088" y="11388"/>
                  </a:lnTo>
                  <a:lnTo>
                    <a:pt x="12811" y="11837"/>
                  </a:lnTo>
                  <a:lnTo>
                    <a:pt x="14609" y="12287"/>
                  </a:lnTo>
                  <a:lnTo>
                    <a:pt x="16482" y="12886"/>
                  </a:lnTo>
                  <a:lnTo>
                    <a:pt x="18355" y="13561"/>
                  </a:lnTo>
                  <a:lnTo>
                    <a:pt x="20153" y="14385"/>
                  </a:lnTo>
                  <a:lnTo>
                    <a:pt x="21951" y="15209"/>
                  </a:lnTo>
                  <a:lnTo>
                    <a:pt x="23675" y="16108"/>
                  </a:lnTo>
                  <a:lnTo>
                    <a:pt x="25398" y="17082"/>
                  </a:lnTo>
                  <a:lnTo>
                    <a:pt x="27046" y="18206"/>
                  </a:lnTo>
                  <a:lnTo>
                    <a:pt x="28694" y="19329"/>
                  </a:lnTo>
                  <a:lnTo>
                    <a:pt x="28769" y="19479"/>
                  </a:lnTo>
                  <a:lnTo>
                    <a:pt x="28844" y="19629"/>
                  </a:lnTo>
                  <a:lnTo>
                    <a:pt x="28844" y="19554"/>
                  </a:lnTo>
                  <a:lnTo>
                    <a:pt x="28919" y="19404"/>
                  </a:lnTo>
                  <a:lnTo>
                    <a:pt x="29069" y="19329"/>
                  </a:lnTo>
                  <a:lnTo>
                    <a:pt x="30417" y="19105"/>
                  </a:lnTo>
                  <a:lnTo>
                    <a:pt x="31766" y="18805"/>
                  </a:lnTo>
                  <a:lnTo>
                    <a:pt x="33040" y="18505"/>
                  </a:lnTo>
                  <a:lnTo>
                    <a:pt x="34313" y="18056"/>
                  </a:lnTo>
                  <a:lnTo>
                    <a:pt x="35587" y="17531"/>
                  </a:lnTo>
                  <a:lnTo>
                    <a:pt x="36785" y="17007"/>
                  </a:lnTo>
                  <a:lnTo>
                    <a:pt x="37984" y="16333"/>
                  </a:lnTo>
                  <a:lnTo>
                    <a:pt x="39108" y="15583"/>
                  </a:lnTo>
                  <a:lnTo>
                    <a:pt x="38883" y="15434"/>
                  </a:lnTo>
                  <a:lnTo>
                    <a:pt x="37460" y="13411"/>
                  </a:lnTo>
                  <a:lnTo>
                    <a:pt x="35886" y="11538"/>
                  </a:lnTo>
                  <a:lnTo>
                    <a:pt x="34238" y="9815"/>
                  </a:lnTo>
                  <a:lnTo>
                    <a:pt x="32440" y="8166"/>
                  </a:lnTo>
                  <a:lnTo>
                    <a:pt x="30492" y="6668"/>
                  </a:lnTo>
                  <a:lnTo>
                    <a:pt x="28469" y="5319"/>
                  </a:lnTo>
                  <a:lnTo>
                    <a:pt x="26372" y="4121"/>
                  </a:lnTo>
                  <a:lnTo>
                    <a:pt x="24124" y="2997"/>
                  </a:lnTo>
                  <a:lnTo>
                    <a:pt x="21802" y="2098"/>
                  </a:lnTo>
                  <a:lnTo>
                    <a:pt x="19479" y="1349"/>
                  </a:lnTo>
                  <a:lnTo>
                    <a:pt x="17007" y="749"/>
                  </a:lnTo>
                  <a:lnTo>
                    <a:pt x="14609" y="300"/>
                  </a:lnTo>
                  <a:lnTo>
                    <a:pt x="13336" y="150"/>
                  </a:lnTo>
                  <a:lnTo>
                    <a:pt x="12062" y="75"/>
                  </a:lnTo>
                  <a:lnTo>
                    <a:pt x="108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4"/>
            <p:cNvSpPr/>
            <p:nvPr/>
          </p:nvSpPr>
          <p:spPr>
            <a:xfrm>
              <a:off x="7512300" y="3569950"/>
              <a:ext cx="65600" cy="65575"/>
            </a:xfrm>
            <a:custGeom>
              <a:rect b="b" l="l" r="r" t="t"/>
              <a:pathLst>
                <a:path extrusionOk="0" h="2623" w="2624">
                  <a:moveTo>
                    <a:pt x="2473" y="0"/>
                  </a:moveTo>
                  <a:lnTo>
                    <a:pt x="2398" y="75"/>
                  </a:lnTo>
                  <a:lnTo>
                    <a:pt x="76" y="2398"/>
                  </a:lnTo>
                  <a:lnTo>
                    <a:pt x="1" y="2473"/>
                  </a:lnTo>
                  <a:lnTo>
                    <a:pt x="76" y="2623"/>
                  </a:lnTo>
                  <a:lnTo>
                    <a:pt x="226" y="2623"/>
                  </a:lnTo>
                  <a:lnTo>
                    <a:pt x="2548" y="300"/>
                  </a:lnTo>
                  <a:lnTo>
                    <a:pt x="2623" y="150"/>
                  </a:lnTo>
                  <a:lnTo>
                    <a:pt x="2548" y="75"/>
                  </a:lnTo>
                  <a:lnTo>
                    <a:pt x="24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4"/>
            <p:cNvSpPr/>
            <p:nvPr/>
          </p:nvSpPr>
          <p:spPr>
            <a:xfrm>
              <a:off x="7493575" y="3403250"/>
              <a:ext cx="103050" cy="39350"/>
            </a:xfrm>
            <a:custGeom>
              <a:rect b="b" l="l" r="r" t="t"/>
              <a:pathLst>
                <a:path extrusionOk="0" h="1574" w="4122">
                  <a:moveTo>
                    <a:pt x="3897" y="1"/>
                  </a:moveTo>
                  <a:lnTo>
                    <a:pt x="3522" y="375"/>
                  </a:lnTo>
                  <a:lnTo>
                    <a:pt x="3072" y="675"/>
                  </a:lnTo>
                  <a:lnTo>
                    <a:pt x="2623" y="900"/>
                  </a:lnTo>
                  <a:lnTo>
                    <a:pt x="2173" y="1124"/>
                  </a:lnTo>
                  <a:lnTo>
                    <a:pt x="1724" y="1274"/>
                  </a:lnTo>
                  <a:lnTo>
                    <a:pt x="1200" y="1349"/>
                  </a:lnTo>
                  <a:lnTo>
                    <a:pt x="675" y="1349"/>
                  </a:lnTo>
                  <a:lnTo>
                    <a:pt x="151" y="1274"/>
                  </a:lnTo>
                  <a:lnTo>
                    <a:pt x="76" y="1274"/>
                  </a:lnTo>
                  <a:lnTo>
                    <a:pt x="1" y="1349"/>
                  </a:lnTo>
                  <a:lnTo>
                    <a:pt x="1" y="1424"/>
                  </a:lnTo>
                  <a:lnTo>
                    <a:pt x="76" y="1424"/>
                  </a:lnTo>
                  <a:lnTo>
                    <a:pt x="675" y="1574"/>
                  </a:lnTo>
                  <a:lnTo>
                    <a:pt x="1200" y="1574"/>
                  </a:lnTo>
                  <a:lnTo>
                    <a:pt x="1724" y="1499"/>
                  </a:lnTo>
                  <a:lnTo>
                    <a:pt x="2248" y="1349"/>
                  </a:lnTo>
                  <a:lnTo>
                    <a:pt x="2773" y="1199"/>
                  </a:lnTo>
                  <a:lnTo>
                    <a:pt x="3297" y="900"/>
                  </a:lnTo>
                  <a:lnTo>
                    <a:pt x="3672" y="600"/>
                  </a:lnTo>
                  <a:lnTo>
                    <a:pt x="4121" y="225"/>
                  </a:lnTo>
                  <a:lnTo>
                    <a:pt x="4121" y="75"/>
                  </a:lnTo>
                  <a:lnTo>
                    <a:pt x="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4"/>
            <p:cNvSpPr/>
            <p:nvPr/>
          </p:nvSpPr>
          <p:spPr>
            <a:xfrm>
              <a:off x="7486100" y="2727100"/>
              <a:ext cx="44975" cy="46850"/>
            </a:xfrm>
            <a:custGeom>
              <a:rect b="b" l="l" r="r" t="t"/>
              <a:pathLst>
                <a:path extrusionOk="0" h="1874" w="1799">
                  <a:moveTo>
                    <a:pt x="150" y="1"/>
                  </a:moveTo>
                  <a:lnTo>
                    <a:pt x="75" y="76"/>
                  </a:lnTo>
                  <a:lnTo>
                    <a:pt x="0" y="150"/>
                  </a:lnTo>
                  <a:lnTo>
                    <a:pt x="75" y="225"/>
                  </a:lnTo>
                  <a:lnTo>
                    <a:pt x="824" y="1049"/>
                  </a:lnTo>
                  <a:lnTo>
                    <a:pt x="1573" y="1799"/>
                  </a:lnTo>
                  <a:lnTo>
                    <a:pt x="1723" y="1874"/>
                  </a:lnTo>
                  <a:lnTo>
                    <a:pt x="1798" y="1799"/>
                  </a:lnTo>
                  <a:lnTo>
                    <a:pt x="1798" y="1724"/>
                  </a:lnTo>
                  <a:lnTo>
                    <a:pt x="1798" y="1649"/>
                  </a:lnTo>
                  <a:lnTo>
                    <a:pt x="1049" y="825"/>
                  </a:lnTo>
                  <a:lnTo>
                    <a:pt x="225" y="76"/>
                  </a:lnTo>
                  <a:lnTo>
                    <a:pt x="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4"/>
            <p:cNvSpPr/>
            <p:nvPr/>
          </p:nvSpPr>
          <p:spPr>
            <a:xfrm>
              <a:off x="7467350" y="3465050"/>
              <a:ext cx="82450" cy="22500"/>
            </a:xfrm>
            <a:custGeom>
              <a:rect b="b" l="l" r="r" t="t"/>
              <a:pathLst>
                <a:path extrusionOk="0" h="900" w="3298">
                  <a:moveTo>
                    <a:pt x="3148" y="1"/>
                  </a:moveTo>
                  <a:lnTo>
                    <a:pt x="2398" y="375"/>
                  </a:lnTo>
                  <a:lnTo>
                    <a:pt x="1649" y="525"/>
                  </a:lnTo>
                  <a:lnTo>
                    <a:pt x="900" y="525"/>
                  </a:lnTo>
                  <a:lnTo>
                    <a:pt x="151" y="450"/>
                  </a:lnTo>
                  <a:lnTo>
                    <a:pt x="1" y="450"/>
                  </a:lnTo>
                  <a:lnTo>
                    <a:pt x="1" y="525"/>
                  </a:lnTo>
                  <a:lnTo>
                    <a:pt x="1" y="600"/>
                  </a:lnTo>
                  <a:lnTo>
                    <a:pt x="76" y="675"/>
                  </a:lnTo>
                  <a:lnTo>
                    <a:pt x="450" y="825"/>
                  </a:lnTo>
                  <a:lnTo>
                    <a:pt x="900" y="900"/>
                  </a:lnTo>
                  <a:lnTo>
                    <a:pt x="1724" y="900"/>
                  </a:lnTo>
                  <a:lnTo>
                    <a:pt x="2099" y="750"/>
                  </a:lnTo>
                  <a:lnTo>
                    <a:pt x="2548" y="675"/>
                  </a:lnTo>
                  <a:lnTo>
                    <a:pt x="2923" y="525"/>
                  </a:lnTo>
                  <a:lnTo>
                    <a:pt x="3297" y="301"/>
                  </a:lnTo>
                  <a:lnTo>
                    <a:pt x="3297" y="151"/>
                  </a:lnTo>
                  <a:lnTo>
                    <a:pt x="3297" y="76"/>
                  </a:lnTo>
                  <a:lnTo>
                    <a:pt x="32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4"/>
            <p:cNvSpPr/>
            <p:nvPr/>
          </p:nvSpPr>
          <p:spPr>
            <a:xfrm>
              <a:off x="7461750" y="2749575"/>
              <a:ext cx="71200" cy="61825"/>
            </a:xfrm>
            <a:custGeom>
              <a:rect b="b" l="l" r="r" t="t"/>
              <a:pathLst>
                <a:path extrusionOk="0" h="2473" w="2848">
                  <a:moveTo>
                    <a:pt x="0" y="1"/>
                  </a:moveTo>
                  <a:lnTo>
                    <a:pt x="0" y="76"/>
                  </a:lnTo>
                  <a:lnTo>
                    <a:pt x="0" y="150"/>
                  </a:lnTo>
                  <a:lnTo>
                    <a:pt x="674" y="675"/>
                  </a:lnTo>
                  <a:lnTo>
                    <a:pt x="1349" y="1274"/>
                  </a:lnTo>
                  <a:lnTo>
                    <a:pt x="2622" y="2473"/>
                  </a:lnTo>
                  <a:lnTo>
                    <a:pt x="2772" y="2473"/>
                  </a:lnTo>
                  <a:lnTo>
                    <a:pt x="2847" y="2398"/>
                  </a:lnTo>
                  <a:lnTo>
                    <a:pt x="2772" y="2248"/>
                  </a:lnTo>
                  <a:lnTo>
                    <a:pt x="2173" y="1649"/>
                  </a:lnTo>
                  <a:lnTo>
                    <a:pt x="1573" y="1050"/>
                  </a:lnTo>
                  <a:lnTo>
                    <a:pt x="824" y="450"/>
                  </a:lnTo>
                  <a:lnTo>
                    <a:pt x="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4"/>
            <p:cNvSpPr/>
            <p:nvPr/>
          </p:nvSpPr>
          <p:spPr>
            <a:xfrm>
              <a:off x="7208900" y="3369550"/>
              <a:ext cx="20625" cy="104900"/>
            </a:xfrm>
            <a:custGeom>
              <a:rect b="b" l="l" r="r" t="t"/>
              <a:pathLst>
                <a:path extrusionOk="0" h="4196" w="825">
                  <a:moveTo>
                    <a:pt x="75" y="0"/>
                  </a:moveTo>
                  <a:lnTo>
                    <a:pt x="75" y="75"/>
                  </a:lnTo>
                  <a:lnTo>
                    <a:pt x="0" y="150"/>
                  </a:lnTo>
                  <a:lnTo>
                    <a:pt x="300" y="1124"/>
                  </a:lnTo>
                  <a:lnTo>
                    <a:pt x="375" y="2098"/>
                  </a:lnTo>
                  <a:lnTo>
                    <a:pt x="450" y="3072"/>
                  </a:lnTo>
                  <a:lnTo>
                    <a:pt x="450" y="4046"/>
                  </a:lnTo>
                  <a:lnTo>
                    <a:pt x="524" y="4121"/>
                  </a:lnTo>
                  <a:lnTo>
                    <a:pt x="599" y="4195"/>
                  </a:lnTo>
                  <a:lnTo>
                    <a:pt x="674" y="4121"/>
                  </a:lnTo>
                  <a:lnTo>
                    <a:pt x="749" y="4046"/>
                  </a:lnTo>
                  <a:lnTo>
                    <a:pt x="824" y="3072"/>
                  </a:lnTo>
                  <a:lnTo>
                    <a:pt x="749" y="2023"/>
                  </a:lnTo>
                  <a:lnTo>
                    <a:pt x="524" y="1049"/>
                  </a:lnTo>
                  <a:lnTo>
                    <a:pt x="225" y="75"/>
                  </a:lnTo>
                  <a:lnTo>
                    <a:pt x="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4"/>
            <p:cNvSpPr/>
            <p:nvPr/>
          </p:nvSpPr>
          <p:spPr>
            <a:xfrm>
              <a:off x="7201400" y="3019300"/>
              <a:ext cx="91800" cy="59950"/>
            </a:xfrm>
            <a:custGeom>
              <a:rect b="b" l="l" r="r" t="t"/>
              <a:pathLst>
                <a:path extrusionOk="0" h="2398" w="3672">
                  <a:moveTo>
                    <a:pt x="75" y="0"/>
                  </a:moveTo>
                  <a:lnTo>
                    <a:pt x="0" y="75"/>
                  </a:lnTo>
                  <a:lnTo>
                    <a:pt x="0" y="225"/>
                  </a:lnTo>
                  <a:lnTo>
                    <a:pt x="75" y="300"/>
                  </a:lnTo>
                  <a:lnTo>
                    <a:pt x="974" y="749"/>
                  </a:lnTo>
                  <a:lnTo>
                    <a:pt x="1798" y="1199"/>
                  </a:lnTo>
                  <a:lnTo>
                    <a:pt x="2623" y="1798"/>
                  </a:lnTo>
                  <a:lnTo>
                    <a:pt x="3447" y="2397"/>
                  </a:lnTo>
                  <a:lnTo>
                    <a:pt x="3522" y="2397"/>
                  </a:lnTo>
                  <a:lnTo>
                    <a:pt x="3671" y="2323"/>
                  </a:lnTo>
                  <a:lnTo>
                    <a:pt x="3671" y="2173"/>
                  </a:lnTo>
                  <a:lnTo>
                    <a:pt x="3596" y="2098"/>
                  </a:lnTo>
                  <a:lnTo>
                    <a:pt x="2847" y="1424"/>
                  </a:lnTo>
                  <a:lnTo>
                    <a:pt x="1948" y="899"/>
                  </a:lnTo>
                  <a:lnTo>
                    <a:pt x="1049" y="450"/>
                  </a:lnTo>
                  <a:lnTo>
                    <a:pt x="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04"/>
            <p:cNvSpPr/>
            <p:nvPr/>
          </p:nvSpPr>
          <p:spPr>
            <a:xfrm>
              <a:off x="7188275" y="3408875"/>
              <a:ext cx="26250" cy="118025"/>
            </a:xfrm>
            <a:custGeom>
              <a:rect b="b" l="l" r="r" t="t"/>
              <a:pathLst>
                <a:path extrusionOk="0" h="4721" w="1050">
                  <a:moveTo>
                    <a:pt x="76" y="0"/>
                  </a:moveTo>
                  <a:lnTo>
                    <a:pt x="1" y="150"/>
                  </a:lnTo>
                  <a:lnTo>
                    <a:pt x="301" y="1199"/>
                  </a:lnTo>
                  <a:lnTo>
                    <a:pt x="525" y="2323"/>
                  </a:lnTo>
                  <a:lnTo>
                    <a:pt x="675" y="3447"/>
                  </a:lnTo>
                  <a:lnTo>
                    <a:pt x="675" y="4570"/>
                  </a:lnTo>
                  <a:lnTo>
                    <a:pt x="750" y="4645"/>
                  </a:lnTo>
                  <a:lnTo>
                    <a:pt x="900" y="4720"/>
                  </a:lnTo>
                  <a:lnTo>
                    <a:pt x="1050" y="4645"/>
                  </a:lnTo>
                  <a:lnTo>
                    <a:pt x="1050" y="4570"/>
                  </a:lnTo>
                  <a:lnTo>
                    <a:pt x="1050" y="3372"/>
                  </a:lnTo>
                  <a:lnTo>
                    <a:pt x="900" y="2248"/>
                  </a:lnTo>
                  <a:lnTo>
                    <a:pt x="675" y="1124"/>
                  </a:lnTo>
                  <a:lnTo>
                    <a:pt x="301" y="75"/>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04"/>
            <p:cNvSpPr/>
            <p:nvPr/>
          </p:nvSpPr>
          <p:spPr>
            <a:xfrm>
              <a:off x="7169550" y="2976200"/>
              <a:ext cx="116150" cy="56225"/>
            </a:xfrm>
            <a:custGeom>
              <a:rect b="b" l="l" r="r" t="t"/>
              <a:pathLst>
                <a:path extrusionOk="0" h="2249" w="4646">
                  <a:moveTo>
                    <a:pt x="1" y="1"/>
                  </a:moveTo>
                  <a:lnTo>
                    <a:pt x="1" y="76"/>
                  </a:lnTo>
                  <a:lnTo>
                    <a:pt x="1" y="151"/>
                  </a:lnTo>
                  <a:lnTo>
                    <a:pt x="76" y="226"/>
                  </a:lnTo>
                  <a:lnTo>
                    <a:pt x="750" y="301"/>
                  </a:lnTo>
                  <a:lnTo>
                    <a:pt x="1349" y="450"/>
                  </a:lnTo>
                  <a:lnTo>
                    <a:pt x="1874" y="600"/>
                  </a:lnTo>
                  <a:lnTo>
                    <a:pt x="2398" y="900"/>
                  </a:lnTo>
                  <a:lnTo>
                    <a:pt x="3447" y="1499"/>
                  </a:lnTo>
                  <a:lnTo>
                    <a:pt x="4421" y="2248"/>
                  </a:lnTo>
                  <a:lnTo>
                    <a:pt x="4646" y="2248"/>
                  </a:lnTo>
                  <a:lnTo>
                    <a:pt x="4646" y="2099"/>
                  </a:lnTo>
                  <a:lnTo>
                    <a:pt x="4646" y="2024"/>
                  </a:lnTo>
                  <a:lnTo>
                    <a:pt x="4196" y="1574"/>
                  </a:lnTo>
                  <a:lnTo>
                    <a:pt x="3672" y="1125"/>
                  </a:lnTo>
                  <a:lnTo>
                    <a:pt x="3147" y="825"/>
                  </a:lnTo>
                  <a:lnTo>
                    <a:pt x="2548" y="525"/>
                  </a:lnTo>
                  <a:lnTo>
                    <a:pt x="1949" y="301"/>
                  </a:lnTo>
                  <a:lnTo>
                    <a:pt x="1349" y="151"/>
                  </a:lnTo>
                  <a:lnTo>
                    <a:pt x="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04"/>
            <p:cNvSpPr/>
            <p:nvPr/>
          </p:nvSpPr>
          <p:spPr>
            <a:xfrm>
              <a:off x="7006600" y="2661550"/>
              <a:ext cx="116150" cy="41225"/>
            </a:xfrm>
            <a:custGeom>
              <a:rect b="b" l="l" r="r" t="t"/>
              <a:pathLst>
                <a:path extrusionOk="0" h="1649" w="4646">
                  <a:moveTo>
                    <a:pt x="750" y="0"/>
                  </a:moveTo>
                  <a:lnTo>
                    <a:pt x="76" y="75"/>
                  </a:lnTo>
                  <a:lnTo>
                    <a:pt x="1" y="150"/>
                  </a:lnTo>
                  <a:lnTo>
                    <a:pt x="1" y="225"/>
                  </a:lnTo>
                  <a:lnTo>
                    <a:pt x="76" y="300"/>
                  </a:lnTo>
                  <a:lnTo>
                    <a:pt x="1274" y="300"/>
                  </a:lnTo>
                  <a:lnTo>
                    <a:pt x="1874" y="375"/>
                  </a:lnTo>
                  <a:lnTo>
                    <a:pt x="2398" y="525"/>
                  </a:lnTo>
                  <a:lnTo>
                    <a:pt x="2923" y="750"/>
                  </a:lnTo>
                  <a:lnTo>
                    <a:pt x="3447" y="974"/>
                  </a:lnTo>
                  <a:lnTo>
                    <a:pt x="3897" y="1274"/>
                  </a:lnTo>
                  <a:lnTo>
                    <a:pt x="4421" y="1649"/>
                  </a:lnTo>
                  <a:lnTo>
                    <a:pt x="4496" y="1649"/>
                  </a:lnTo>
                  <a:lnTo>
                    <a:pt x="4646" y="1574"/>
                  </a:lnTo>
                  <a:lnTo>
                    <a:pt x="4646" y="1499"/>
                  </a:lnTo>
                  <a:lnTo>
                    <a:pt x="4646" y="1424"/>
                  </a:lnTo>
                  <a:lnTo>
                    <a:pt x="4121" y="1049"/>
                  </a:lnTo>
                  <a:lnTo>
                    <a:pt x="3597" y="675"/>
                  </a:lnTo>
                  <a:lnTo>
                    <a:pt x="3072" y="450"/>
                  </a:lnTo>
                  <a:lnTo>
                    <a:pt x="2548" y="225"/>
                  </a:lnTo>
                  <a:lnTo>
                    <a:pt x="1949" y="75"/>
                  </a:lnTo>
                  <a:lnTo>
                    <a:pt x="13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04"/>
            <p:cNvSpPr/>
            <p:nvPr/>
          </p:nvSpPr>
          <p:spPr>
            <a:xfrm>
              <a:off x="6830550" y="3629875"/>
              <a:ext cx="20625" cy="108675"/>
            </a:xfrm>
            <a:custGeom>
              <a:rect b="b" l="l" r="r" t="t"/>
              <a:pathLst>
                <a:path extrusionOk="0" h="4347" w="825">
                  <a:moveTo>
                    <a:pt x="525" y="1"/>
                  </a:moveTo>
                  <a:lnTo>
                    <a:pt x="300" y="525"/>
                  </a:lnTo>
                  <a:lnTo>
                    <a:pt x="150" y="1050"/>
                  </a:lnTo>
                  <a:lnTo>
                    <a:pt x="75" y="1574"/>
                  </a:lnTo>
                  <a:lnTo>
                    <a:pt x="0" y="2099"/>
                  </a:lnTo>
                  <a:lnTo>
                    <a:pt x="0" y="2698"/>
                  </a:lnTo>
                  <a:lnTo>
                    <a:pt x="75" y="3222"/>
                  </a:lnTo>
                  <a:lnTo>
                    <a:pt x="150" y="3747"/>
                  </a:lnTo>
                  <a:lnTo>
                    <a:pt x="300" y="4271"/>
                  </a:lnTo>
                  <a:lnTo>
                    <a:pt x="375" y="4346"/>
                  </a:lnTo>
                  <a:lnTo>
                    <a:pt x="525" y="4346"/>
                  </a:lnTo>
                  <a:lnTo>
                    <a:pt x="525" y="4196"/>
                  </a:lnTo>
                  <a:lnTo>
                    <a:pt x="375" y="3672"/>
                  </a:lnTo>
                  <a:lnTo>
                    <a:pt x="300" y="3222"/>
                  </a:lnTo>
                  <a:lnTo>
                    <a:pt x="300" y="2173"/>
                  </a:lnTo>
                  <a:lnTo>
                    <a:pt x="450" y="1125"/>
                  </a:lnTo>
                  <a:lnTo>
                    <a:pt x="824" y="151"/>
                  </a:lnTo>
                  <a:lnTo>
                    <a:pt x="824" y="76"/>
                  </a:lnTo>
                  <a:lnTo>
                    <a:pt x="7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04"/>
            <p:cNvSpPr/>
            <p:nvPr/>
          </p:nvSpPr>
          <p:spPr>
            <a:xfrm>
              <a:off x="6804325" y="3588675"/>
              <a:ext cx="33725" cy="99300"/>
            </a:xfrm>
            <a:custGeom>
              <a:rect b="b" l="l" r="r" t="t"/>
              <a:pathLst>
                <a:path extrusionOk="0" h="3972" w="1349">
                  <a:moveTo>
                    <a:pt x="1199" y="1"/>
                  </a:moveTo>
                  <a:lnTo>
                    <a:pt x="1124" y="76"/>
                  </a:lnTo>
                  <a:lnTo>
                    <a:pt x="750" y="450"/>
                  </a:lnTo>
                  <a:lnTo>
                    <a:pt x="525" y="900"/>
                  </a:lnTo>
                  <a:lnTo>
                    <a:pt x="300" y="1349"/>
                  </a:lnTo>
                  <a:lnTo>
                    <a:pt x="150" y="1874"/>
                  </a:lnTo>
                  <a:lnTo>
                    <a:pt x="0" y="2323"/>
                  </a:lnTo>
                  <a:lnTo>
                    <a:pt x="0" y="2848"/>
                  </a:lnTo>
                  <a:lnTo>
                    <a:pt x="0" y="3372"/>
                  </a:lnTo>
                  <a:lnTo>
                    <a:pt x="75" y="3896"/>
                  </a:lnTo>
                  <a:lnTo>
                    <a:pt x="75" y="3971"/>
                  </a:lnTo>
                  <a:lnTo>
                    <a:pt x="225" y="3971"/>
                  </a:lnTo>
                  <a:lnTo>
                    <a:pt x="300" y="3896"/>
                  </a:lnTo>
                  <a:lnTo>
                    <a:pt x="375" y="3821"/>
                  </a:lnTo>
                  <a:lnTo>
                    <a:pt x="300" y="3372"/>
                  </a:lnTo>
                  <a:lnTo>
                    <a:pt x="300" y="2848"/>
                  </a:lnTo>
                  <a:lnTo>
                    <a:pt x="375" y="2398"/>
                  </a:lnTo>
                  <a:lnTo>
                    <a:pt x="450" y="1949"/>
                  </a:lnTo>
                  <a:lnTo>
                    <a:pt x="600" y="1499"/>
                  </a:lnTo>
                  <a:lnTo>
                    <a:pt x="825" y="1049"/>
                  </a:lnTo>
                  <a:lnTo>
                    <a:pt x="1349" y="225"/>
                  </a:lnTo>
                  <a:lnTo>
                    <a:pt x="1349" y="150"/>
                  </a:lnTo>
                  <a:lnTo>
                    <a:pt x="1274" y="76"/>
                  </a:lnTo>
                  <a:lnTo>
                    <a:pt x="11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04"/>
            <p:cNvSpPr/>
            <p:nvPr/>
          </p:nvSpPr>
          <p:spPr>
            <a:xfrm>
              <a:off x="6553350" y="3122300"/>
              <a:ext cx="84300" cy="18750"/>
            </a:xfrm>
            <a:custGeom>
              <a:rect b="b" l="l" r="r" t="t"/>
              <a:pathLst>
                <a:path extrusionOk="0" h="750" w="3372">
                  <a:moveTo>
                    <a:pt x="899" y="1"/>
                  </a:moveTo>
                  <a:lnTo>
                    <a:pt x="75" y="76"/>
                  </a:lnTo>
                  <a:lnTo>
                    <a:pt x="0" y="76"/>
                  </a:lnTo>
                  <a:lnTo>
                    <a:pt x="0" y="150"/>
                  </a:lnTo>
                  <a:lnTo>
                    <a:pt x="0" y="300"/>
                  </a:lnTo>
                  <a:lnTo>
                    <a:pt x="899" y="300"/>
                  </a:lnTo>
                  <a:lnTo>
                    <a:pt x="1648" y="375"/>
                  </a:lnTo>
                  <a:lnTo>
                    <a:pt x="2473" y="525"/>
                  </a:lnTo>
                  <a:lnTo>
                    <a:pt x="3222" y="750"/>
                  </a:lnTo>
                  <a:lnTo>
                    <a:pt x="3297" y="750"/>
                  </a:lnTo>
                  <a:lnTo>
                    <a:pt x="3297" y="675"/>
                  </a:lnTo>
                  <a:lnTo>
                    <a:pt x="3372" y="600"/>
                  </a:lnTo>
                  <a:lnTo>
                    <a:pt x="3297" y="525"/>
                  </a:lnTo>
                  <a:lnTo>
                    <a:pt x="2547" y="300"/>
                  </a:lnTo>
                  <a:lnTo>
                    <a:pt x="1723" y="76"/>
                  </a:lnTo>
                  <a:lnTo>
                    <a:pt x="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04"/>
            <p:cNvSpPr/>
            <p:nvPr/>
          </p:nvSpPr>
          <p:spPr>
            <a:xfrm>
              <a:off x="6545850" y="2908775"/>
              <a:ext cx="46850" cy="91800"/>
            </a:xfrm>
            <a:custGeom>
              <a:rect b="b" l="l" r="r" t="t"/>
              <a:pathLst>
                <a:path extrusionOk="0" h="3672" w="1874">
                  <a:moveTo>
                    <a:pt x="1724" y="1"/>
                  </a:moveTo>
                  <a:lnTo>
                    <a:pt x="1574" y="76"/>
                  </a:lnTo>
                  <a:lnTo>
                    <a:pt x="974" y="825"/>
                  </a:lnTo>
                  <a:lnTo>
                    <a:pt x="525" y="1649"/>
                  </a:lnTo>
                  <a:lnTo>
                    <a:pt x="225" y="2548"/>
                  </a:lnTo>
                  <a:lnTo>
                    <a:pt x="1" y="3522"/>
                  </a:lnTo>
                  <a:lnTo>
                    <a:pt x="1" y="3597"/>
                  </a:lnTo>
                  <a:lnTo>
                    <a:pt x="75" y="3672"/>
                  </a:lnTo>
                  <a:lnTo>
                    <a:pt x="225" y="3672"/>
                  </a:lnTo>
                  <a:lnTo>
                    <a:pt x="225" y="3522"/>
                  </a:lnTo>
                  <a:lnTo>
                    <a:pt x="525" y="2698"/>
                  </a:lnTo>
                  <a:lnTo>
                    <a:pt x="825" y="1799"/>
                  </a:lnTo>
                  <a:lnTo>
                    <a:pt x="1274" y="1050"/>
                  </a:lnTo>
                  <a:lnTo>
                    <a:pt x="1799" y="300"/>
                  </a:lnTo>
                  <a:lnTo>
                    <a:pt x="1873" y="151"/>
                  </a:lnTo>
                  <a:lnTo>
                    <a:pt x="1799" y="76"/>
                  </a:lnTo>
                  <a:lnTo>
                    <a:pt x="1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04"/>
            <p:cNvSpPr/>
            <p:nvPr/>
          </p:nvSpPr>
          <p:spPr>
            <a:xfrm>
              <a:off x="6452200" y="2564150"/>
              <a:ext cx="1292375" cy="1294250"/>
            </a:xfrm>
            <a:custGeom>
              <a:rect b="b" l="l" r="r" t="t"/>
              <a:pathLst>
                <a:path extrusionOk="0" h="51770" w="51695">
                  <a:moveTo>
                    <a:pt x="25773" y="825"/>
                  </a:moveTo>
                  <a:lnTo>
                    <a:pt x="26897" y="900"/>
                  </a:lnTo>
                  <a:lnTo>
                    <a:pt x="27946" y="900"/>
                  </a:lnTo>
                  <a:lnTo>
                    <a:pt x="29069" y="1049"/>
                  </a:lnTo>
                  <a:lnTo>
                    <a:pt x="30193" y="1199"/>
                  </a:lnTo>
                  <a:lnTo>
                    <a:pt x="31242" y="1349"/>
                  </a:lnTo>
                  <a:lnTo>
                    <a:pt x="32366" y="1649"/>
                  </a:lnTo>
                  <a:lnTo>
                    <a:pt x="33415" y="1949"/>
                  </a:lnTo>
                  <a:lnTo>
                    <a:pt x="34464" y="2248"/>
                  </a:lnTo>
                  <a:lnTo>
                    <a:pt x="35512" y="2698"/>
                  </a:lnTo>
                  <a:lnTo>
                    <a:pt x="36486" y="3072"/>
                  </a:lnTo>
                  <a:lnTo>
                    <a:pt x="37535" y="3597"/>
                  </a:lnTo>
                  <a:lnTo>
                    <a:pt x="38809" y="4346"/>
                  </a:lnTo>
                  <a:lnTo>
                    <a:pt x="40082" y="5170"/>
                  </a:lnTo>
                  <a:lnTo>
                    <a:pt x="41281" y="6069"/>
                  </a:lnTo>
                  <a:lnTo>
                    <a:pt x="42405" y="7043"/>
                  </a:lnTo>
                  <a:lnTo>
                    <a:pt x="43529" y="8017"/>
                  </a:lnTo>
                  <a:lnTo>
                    <a:pt x="44503" y="9141"/>
                  </a:lnTo>
                  <a:lnTo>
                    <a:pt x="45477" y="10339"/>
                  </a:lnTo>
                  <a:lnTo>
                    <a:pt x="46301" y="11538"/>
                  </a:lnTo>
                  <a:lnTo>
                    <a:pt x="46226" y="11688"/>
                  </a:lnTo>
                  <a:lnTo>
                    <a:pt x="46151" y="11913"/>
                  </a:lnTo>
                  <a:lnTo>
                    <a:pt x="46226" y="12887"/>
                  </a:lnTo>
                  <a:lnTo>
                    <a:pt x="46301" y="13786"/>
                  </a:lnTo>
                  <a:lnTo>
                    <a:pt x="46301" y="14685"/>
                  </a:lnTo>
                  <a:lnTo>
                    <a:pt x="46226" y="15659"/>
                  </a:lnTo>
                  <a:lnTo>
                    <a:pt x="46076" y="16483"/>
                  </a:lnTo>
                  <a:lnTo>
                    <a:pt x="45926" y="17382"/>
                  </a:lnTo>
                  <a:lnTo>
                    <a:pt x="45701" y="18281"/>
                  </a:lnTo>
                  <a:lnTo>
                    <a:pt x="45402" y="19105"/>
                  </a:lnTo>
                  <a:lnTo>
                    <a:pt x="44952" y="18206"/>
                  </a:lnTo>
                  <a:lnTo>
                    <a:pt x="44503" y="17307"/>
                  </a:lnTo>
                  <a:lnTo>
                    <a:pt x="43978" y="16408"/>
                  </a:lnTo>
                  <a:lnTo>
                    <a:pt x="43454" y="15509"/>
                  </a:lnTo>
                  <a:lnTo>
                    <a:pt x="42180" y="13861"/>
                  </a:lnTo>
                  <a:lnTo>
                    <a:pt x="40757" y="12287"/>
                  </a:lnTo>
                  <a:lnTo>
                    <a:pt x="39258" y="10789"/>
                  </a:lnTo>
                  <a:lnTo>
                    <a:pt x="37685" y="9366"/>
                  </a:lnTo>
                  <a:lnTo>
                    <a:pt x="36037" y="8092"/>
                  </a:lnTo>
                  <a:lnTo>
                    <a:pt x="34464" y="6968"/>
                  </a:lnTo>
                  <a:lnTo>
                    <a:pt x="32815" y="5919"/>
                  </a:lnTo>
                  <a:lnTo>
                    <a:pt x="31167" y="4945"/>
                  </a:lnTo>
                  <a:lnTo>
                    <a:pt x="29444" y="4121"/>
                  </a:lnTo>
                  <a:lnTo>
                    <a:pt x="27646" y="3372"/>
                  </a:lnTo>
                  <a:lnTo>
                    <a:pt x="25848" y="2698"/>
                  </a:lnTo>
                  <a:lnTo>
                    <a:pt x="24050" y="2173"/>
                  </a:lnTo>
                  <a:lnTo>
                    <a:pt x="22177" y="1799"/>
                  </a:lnTo>
                  <a:lnTo>
                    <a:pt x="20229" y="1424"/>
                  </a:lnTo>
                  <a:lnTo>
                    <a:pt x="21353" y="1274"/>
                  </a:lnTo>
                  <a:lnTo>
                    <a:pt x="22476" y="1049"/>
                  </a:lnTo>
                  <a:lnTo>
                    <a:pt x="23525" y="975"/>
                  </a:lnTo>
                  <a:lnTo>
                    <a:pt x="24649" y="900"/>
                  </a:lnTo>
                  <a:lnTo>
                    <a:pt x="25773" y="825"/>
                  </a:lnTo>
                  <a:close/>
                  <a:moveTo>
                    <a:pt x="18730" y="1874"/>
                  </a:moveTo>
                  <a:lnTo>
                    <a:pt x="20753" y="2173"/>
                  </a:lnTo>
                  <a:lnTo>
                    <a:pt x="22776" y="2623"/>
                  </a:lnTo>
                  <a:lnTo>
                    <a:pt x="24724" y="3147"/>
                  </a:lnTo>
                  <a:lnTo>
                    <a:pt x="26597" y="3747"/>
                  </a:lnTo>
                  <a:lnTo>
                    <a:pt x="28470" y="4571"/>
                  </a:lnTo>
                  <a:lnTo>
                    <a:pt x="30343" y="5395"/>
                  </a:lnTo>
                  <a:lnTo>
                    <a:pt x="32141" y="6369"/>
                  </a:lnTo>
                  <a:lnTo>
                    <a:pt x="33864" y="7493"/>
                  </a:lnTo>
                  <a:lnTo>
                    <a:pt x="35587" y="8691"/>
                  </a:lnTo>
                  <a:lnTo>
                    <a:pt x="37236" y="10115"/>
                  </a:lnTo>
                  <a:lnTo>
                    <a:pt x="38809" y="11538"/>
                  </a:lnTo>
                  <a:lnTo>
                    <a:pt x="40232" y="13112"/>
                  </a:lnTo>
                  <a:lnTo>
                    <a:pt x="40907" y="13936"/>
                  </a:lnTo>
                  <a:lnTo>
                    <a:pt x="41581" y="14760"/>
                  </a:lnTo>
                  <a:lnTo>
                    <a:pt x="42705" y="16483"/>
                  </a:lnTo>
                  <a:lnTo>
                    <a:pt x="43828" y="18206"/>
                  </a:lnTo>
                  <a:lnTo>
                    <a:pt x="45027" y="20004"/>
                  </a:lnTo>
                  <a:lnTo>
                    <a:pt x="44428" y="21053"/>
                  </a:lnTo>
                  <a:lnTo>
                    <a:pt x="43754" y="22102"/>
                  </a:lnTo>
                  <a:lnTo>
                    <a:pt x="43004" y="23076"/>
                  </a:lnTo>
                  <a:lnTo>
                    <a:pt x="42105" y="23975"/>
                  </a:lnTo>
                  <a:lnTo>
                    <a:pt x="41056" y="24874"/>
                  </a:lnTo>
                  <a:lnTo>
                    <a:pt x="41056" y="24724"/>
                  </a:lnTo>
                  <a:lnTo>
                    <a:pt x="40307" y="23675"/>
                  </a:lnTo>
                  <a:lnTo>
                    <a:pt x="39558" y="22626"/>
                  </a:lnTo>
                  <a:lnTo>
                    <a:pt x="38734" y="21652"/>
                  </a:lnTo>
                  <a:lnTo>
                    <a:pt x="37910" y="20678"/>
                  </a:lnTo>
                  <a:lnTo>
                    <a:pt x="37011" y="19779"/>
                  </a:lnTo>
                  <a:lnTo>
                    <a:pt x="36112" y="18880"/>
                  </a:lnTo>
                  <a:lnTo>
                    <a:pt x="35213" y="17981"/>
                  </a:lnTo>
                  <a:lnTo>
                    <a:pt x="34239" y="17157"/>
                  </a:lnTo>
                  <a:lnTo>
                    <a:pt x="33190" y="16333"/>
                  </a:lnTo>
                  <a:lnTo>
                    <a:pt x="32216" y="15584"/>
                  </a:lnTo>
                  <a:lnTo>
                    <a:pt x="31167" y="14910"/>
                  </a:lnTo>
                  <a:lnTo>
                    <a:pt x="30043" y="14160"/>
                  </a:lnTo>
                  <a:lnTo>
                    <a:pt x="28919" y="13561"/>
                  </a:lnTo>
                  <a:lnTo>
                    <a:pt x="27796" y="12962"/>
                  </a:lnTo>
                  <a:lnTo>
                    <a:pt x="26672" y="12362"/>
                  </a:lnTo>
                  <a:lnTo>
                    <a:pt x="25473" y="11838"/>
                  </a:lnTo>
                  <a:lnTo>
                    <a:pt x="23226" y="10939"/>
                  </a:lnTo>
                  <a:lnTo>
                    <a:pt x="20903" y="10265"/>
                  </a:lnTo>
                  <a:lnTo>
                    <a:pt x="18506" y="9665"/>
                  </a:lnTo>
                  <a:lnTo>
                    <a:pt x="16108" y="9291"/>
                  </a:lnTo>
                  <a:lnTo>
                    <a:pt x="13861" y="9066"/>
                  </a:lnTo>
                  <a:lnTo>
                    <a:pt x="12587" y="8916"/>
                  </a:lnTo>
                  <a:lnTo>
                    <a:pt x="10115" y="8916"/>
                  </a:lnTo>
                  <a:lnTo>
                    <a:pt x="8916" y="9066"/>
                  </a:lnTo>
                  <a:lnTo>
                    <a:pt x="7792" y="9216"/>
                  </a:lnTo>
                  <a:lnTo>
                    <a:pt x="6668" y="9590"/>
                  </a:lnTo>
                  <a:lnTo>
                    <a:pt x="7492" y="8691"/>
                  </a:lnTo>
                  <a:lnTo>
                    <a:pt x="8317" y="7867"/>
                  </a:lnTo>
                  <a:lnTo>
                    <a:pt x="9440" y="6818"/>
                  </a:lnTo>
                  <a:lnTo>
                    <a:pt x="10564" y="5844"/>
                  </a:lnTo>
                  <a:lnTo>
                    <a:pt x="11838" y="4945"/>
                  </a:lnTo>
                  <a:lnTo>
                    <a:pt x="13111" y="4196"/>
                  </a:lnTo>
                  <a:lnTo>
                    <a:pt x="14460" y="3447"/>
                  </a:lnTo>
                  <a:lnTo>
                    <a:pt x="15883" y="2848"/>
                  </a:lnTo>
                  <a:lnTo>
                    <a:pt x="17307" y="2323"/>
                  </a:lnTo>
                  <a:lnTo>
                    <a:pt x="18730" y="1874"/>
                  </a:lnTo>
                  <a:close/>
                  <a:moveTo>
                    <a:pt x="12287" y="9740"/>
                  </a:moveTo>
                  <a:lnTo>
                    <a:pt x="13486" y="9815"/>
                  </a:lnTo>
                  <a:lnTo>
                    <a:pt x="14760" y="9890"/>
                  </a:lnTo>
                  <a:lnTo>
                    <a:pt x="16033" y="10040"/>
                  </a:lnTo>
                  <a:lnTo>
                    <a:pt x="18431" y="10489"/>
                  </a:lnTo>
                  <a:lnTo>
                    <a:pt x="20903" y="11089"/>
                  </a:lnTo>
                  <a:lnTo>
                    <a:pt x="23226" y="11838"/>
                  </a:lnTo>
                  <a:lnTo>
                    <a:pt x="25548" y="12737"/>
                  </a:lnTo>
                  <a:lnTo>
                    <a:pt x="27796" y="13861"/>
                  </a:lnTo>
                  <a:lnTo>
                    <a:pt x="29893" y="15059"/>
                  </a:lnTo>
                  <a:lnTo>
                    <a:pt x="31916" y="16408"/>
                  </a:lnTo>
                  <a:lnTo>
                    <a:pt x="33864" y="17906"/>
                  </a:lnTo>
                  <a:lnTo>
                    <a:pt x="35662" y="19555"/>
                  </a:lnTo>
                  <a:lnTo>
                    <a:pt x="37310" y="21278"/>
                  </a:lnTo>
                  <a:lnTo>
                    <a:pt x="38884" y="23151"/>
                  </a:lnTo>
                  <a:lnTo>
                    <a:pt x="40307" y="25174"/>
                  </a:lnTo>
                  <a:lnTo>
                    <a:pt x="40532" y="25323"/>
                  </a:lnTo>
                  <a:lnTo>
                    <a:pt x="39408" y="26073"/>
                  </a:lnTo>
                  <a:lnTo>
                    <a:pt x="38209" y="26747"/>
                  </a:lnTo>
                  <a:lnTo>
                    <a:pt x="37011" y="27271"/>
                  </a:lnTo>
                  <a:lnTo>
                    <a:pt x="35737" y="27796"/>
                  </a:lnTo>
                  <a:lnTo>
                    <a:pt x="34464" y="28245"/>
                  </a:lnTo>
                  <a:lnTo>
                    <a:pt x="33190" y="28545"/>
                  </a:lnTo>
                  <a:lnTo>
                    <a:pt x="31841" y="28845"/>
                  </a:lnTo>
                  <a:lnTo>
                    <a:pt x="30493" y="29069"/>
                  </a:lnTo>
                  <a:lnTo>
                    <a:pt x="30343" y="29144"/>
                  </a:lnTo>
                  <a:lnTo>
                    <a:pt x="30268" y="29294"/>
                  </a:lnTo>
                  <a:lnTo>
                    <a:pt x="30268" y="29369"/>
                  </a:lnTo>
                  <a:lnTo>
                    <a:pt x="30193" y="29219"/>
                  </a:lnTo>
                  <a:lnTo>
                    <a:pt x="30118" y="29069"/>
                  </a:lnTo>
                  <a:lnTo>
                    <a:pt x="28470" y="27946"/>
                  </a:lnTo>
                  <a:lnTo>
                    <a:pt x="26822" y="26822"/>
                  </a:lnTo>
                  <a:lnTo>
                    <a:pt x="25099" y="25848"/>
                  </a:lnTo>
                  <a:lnTo>
                    <a:pt x="23375" y="24949"/>
                  </a:lnTo>
                  <a:lnTo>
                    <a:pt x="21577" y="24125"/>
                  </a:lnTo>
                  <a:lnTo>
                    <a:pt x="19779" y="23301"/>
                  </a:lnTo>
                  <a:lnTo>
                    <a:pt x="17906" y="22626"/>
                  </a:lnTo>
                  <a:lnTo>
                    <a:pt x="16033" y="22027"/>
                  </a:lnTo>
                  <a:lnTo>
                    <a:pt x="14235" y="21577"/>
                  </a:lnTo>
                  <a:lnTo>
                    <a:pt x="12512" y="21128"/>
                  </a:lnTo>
                  <a:lnTo>
                    <a:pt x="10639" y="20828"/>
                  </a:lnTo>
                  <a:lnTo>
                    <a:pt x="8841" y="20603"/>
                  </a:lnTo>
                  <a:lnTo>
                    <a:pt x="7043" y="20379"/>
                  </a:lnTo>
                  <a:lnTo>
                    <a:pt x="5170" y="20229"/>
                  </a:lnTo>
                  <a:lnTo>
                    <a:pt x="3297" y="20229"/>
                  </a:lnTo>
                  <a:lnTo>
                    <a:pt x="2323" y="20304"/>
                  </a:lnTo>
                  <a:lnTo>
                    <a:pt x="1424" y="20529"/>
                  </a:lnTo>
                  <a:lnTo>
                    <a:pt x="1799" y="19030"/>
                  </a:lnTo>
                  <a:lnTo>
                    <a:pt x="2248" y="17682"/>
                  </a:lnTo>
                  <a:lnTo>
                    <a:pt x="2773" y="16258"/>
                  </a:lnTo>
                  <a:lnTo>
                    <a:pt x="3297" y="14910"/>
                  </a:lnTo>
                  <a:lnTo>
                    <a:pt x="3971" y="13636"/>
                  </a:lnTo>
                  <a:lnTo>
                    <a:pt x="4720" y="12362"/>
                  </a:lnTo>
                  <a:lnTo>
                    <a:pt x="5545" y="11089"/>
                  </a:lnTo>
                  <a:lnTo>
                    <a:pt x="6369" y="9965"/>
                  </a:lnTo>
                  <a:lnTo>
                    <a:pt x="6519" y="9965"/>
                  </a:lnTo>
                  <a:lnTo>
                    <a:pt x="7567" y="10040"/>
                  </a:lnTo>
                  <a:lnTo>
                    <a:pt x="8766" y="9965"/>
                  </a:lnTo>
                  <a:lnTo>
                    <a:pt x="9890" y="9815"/>
                  </a:lnTo>
                  <a:lnTo>
                    <a:pt x="11014" y="9740"/>
                  </a:lnTo>
                  <a:close/>
                  <a:moveTo>
                    <a:pt x="47125" y="12812"/>
                  </a:moveTo>
                  <a:lnTo>
                    <a:pt x="48174" y="14610"/>
                  </a:lnTo>
                  <a:lnTo>
                    <a:pt x="48998" y="16558"/>
                  </a:lnTo>
                  <a:lnTo>
                    <a:pt x="49672" y="18506"/>
                  </a:lnTo>
                  <a:lnTo>
                    <a:pt x="50272" y="20529"/>
                  </a:lnTo>
                  <a:lnTo>
                    <a:pt x="50646" y="22551"/>
                  </a:lnTo>
                  <a:lnTo>
                    <a:pt x="50871" y="24574"/>
                  </a:lnTo>
                  <a:lnTo>
                    <a:pt x="50871" y="26672"/>
                  </a:lnTo>
                  <a:lnTo>
                    <a:pt x="50871" y="27721"/>
                  </a:lnTo>
                  <a:lnTo>
                    <a:pt x="50796" y="28770"/>
                  </a:lnTo>
                  <a:lnTo>
                    <a:pt x="50646" y="29519"/>
                  </a:lnTo>
                  <a:lnTo>
                    <a:pt x="50496" y="29519"/>
                  </a:lnTo>
                  <a:lnTo>
                    <a:pt x="50346" y="29669"/>
                  </a:lnTo>
                  <a:lnTo>
                    <a:pt x="50272" y="29819"/>
                  </a:lnTo>
                  <a:lnTo>
                    <a:pt x="50346" y="30043"/>
                  </a:lnTo>
                  <a:lnTo>
                    <a:pt x="50421" y="30193"/>
                  </a:lnTo>
                  <a:lnTo>
                    <a:pt x="50421" y="30418"/>
                  </a:lnTo>
                  <a:lnTo>
                    <a:pt x="50346" y="30718"/>
                  </a:lnTo>
                  <a:lnTo>
                    <a:pt x="50197" y="31017"/>
                  </a:lnTo>
                  <a:lnTo>
                    <a:pt x="49822" y="31617"/>
                  </a:lnTo>
                  <a:lnTo>
                    <a:pt x="49223" y="32216"/>
                  </a:lnTo>
                  <a:lnTo>
                    <a:pt x="48099" y="33415"/>
                  </a:lnTo>
                  <a:lnTo>
                    <a:pt x="47200" y="34239"/>
                  </a:lnTo>
                  <a:lnTo>
                    <a:pt x="46151" y="35063"/>
                  </a:lnTo>
                  <a:lnTo>
                    <a:pt x="45102" y="35812"/>
                  </a:lnTo>
                  <a:lnTo>
                    <a:pt x="43978" y="36486"/>
                  </a:lnTo>
                  <a:lnTo>
                    <a:pt x="42855" y="37086"/>
                  </a:lnTo>
                  <a:lnTo>
                    <a:pt x="41656" y="37610"/>
                  </a:lnTo>
                  <a:lnTo>
                    <a:pt x="40382" y="38060"/>
                  </a:lnTo>
                  <a:lnTo>
                    <a:pt x="39183" y="38434"/>
                  </a:lnTo>
                  <a:lnTo>
                    <a:pt x="37910" y="38734"/>
                  </a:lnTo>
                  <a:lnTo>
                    <a:pt x="36636" y="38959"/>
                  </a:lnTo>
                  <a:lnTo>
                    <a:pt x="35288" y="39034"/>
                  </a:lnTo>
                  <a:lnTo>
                    <a:pt x="34014" y="39109"/>
                  </a:lnTo>
                  <a:lnTo>
                    <a:pt x="32665" y="39109"/>
                  </a:lnTo>
                  <a:lnTo>
                    <a:pt x="32516" y="36711"/>
                  </a:lnTo>
                  <a:lnTo>
                    <a:pt x="32441" y="35512"/>
                  </a:lnTo>
                  <a:lnTo>
                    <a:pt x="32291" y="34314"/>
                  </a:lnTo>
                  <a:lnTo>
                    <a:pt x="32066" y="33115"/>
                  </a:lnTo>
                  <a:lnTo>
                    <a:pt x="31691" y="31916"/>
                  </a:lnTo>
                  <a:lnTo>
                    <a:pt x="31317" y="30793"/>
                  </a:lnTo>
                  <a:lnTo>
                    <a:pt x="30867" y="29669"/>
                  </a:lnTo>
                  <a:lnTo>
                    <a:pt x="32591" y="29444"/>
                  </a:lnTo>
                  <a:lnTo>
                    <a:pt x="34314" y="29069"/>
                  </a:lnTo>
                  <a:lnTo>
                    <a:pt x="36037" y="28620"/>
                  </a:lnTo>
                  <a:lnTo>
                    <a:pt x="37610" y="27946"/>
                  </a:lnTo>
                  <a:lnTo>
                    <a:pt x="39183" y="27196"/>
                  </a:lnTo>
                  <a:lnTo>
                    <a:pt x="40682" y="26297"/>
                  </a:lnTo>
                  <a:lnTo>
                    <a:pt x="41356" y="25773"/>
                  </a:lnTo>
                  <a:lnTo>
                    <a:pt x="42030" y="25174"/>
                  </a:lnTo>
                  <a:lnTo>
                    <a:pt x="42705" y="24574"/>
                  </a:lnTo>
                  <a:lnTo>
                    <a:pt x="43304" y="23975"/>
                  </a:lnTo>
                  <a:lnTo>
                    <a:pt x="44278" y="22851"/>
                  </a:lnTo>
                  <a:lnTo>
                    <a:pt x="45102" y="21577"/>
                  </a:lnTo>
                  <a:lnTo>
                    <a:pt x="45851" y="20229"/>
                  </a:lnTo>
                  <a:lnTo>
                    <a:pt x="46451" y="18805"/>
                  </a:lnTo>
                  <a:lnTo>
                    <a:pt x="46900" y="17307"/>
                  </a:lnTo>
                  <a:lnTo>
                    <a:pt x="47050" y="16558"/>
                  </a:lnTo>
                  <a:lnTo>
                    <a:pt x="47200" y="15809"/>
                  </a:lnTo>
                  <a:lnTo>
                    <a:pt x="47275" y="15059"/>
                  </a:lnTo>
                  <a:lnTo>
                    <a:pt x="47275" y="14310"/>
                  </a:lnTo>
                  <a:lnTo>
                    <a:pt x="47200" y="13561"/>
                  </a:lnTo>
                  <a:lnTo>
                    <a:pt x="47125" y="12812"/>
                  </a:lnTo>
                  <a:close/>
                  <a:moveTo>
                    <a:pt x="1349" y="20978"/>
                  </a:moveTo>
                  <a:lnTo>
                    <a:pt x="2997" y="21128"/>
                  </a:lnTo>
                  <a:lnTo>
                    <a:pt x="4646" y="21128"/>
                  </a:lnTo>
                  <a:lnTo>
                    <a:pt x="6294" y="21203"/>
                  </a:lnTo>
                  <a:lnTo>
                    <a:pt x="7942" y="21278"/>
                  </a:lnTo>
                  <a:lnTo>
                    <a:pt x="9665" y="21503"/>
                  </a:lnTo>
                  <a:lnTo>
                    <a:pt x="8991" y="22626"/>
                  </a:lnTo>
                  <a:lnTo>
                    <a:pt x="8466" y="23750"/>
                  </a:lnTo>
                  <a:lnTo>
                    <a:pt x="7942" y="24874"/>
                  </a:lnTo>
                  <a:lnTo>
                    <a:pt x="7418" y="26073"/>
                  </a:lnTo>
                  <a:lnTo>
                    <a:pt x="7043" y="27196"/>
                  </a:lnTo>
                  <a:lnTo>
                    <a:pt x="6668" y="28470"/>
                  </a:lnTo>
                  <a:lnTo>
                    <a:pt x="6369" y="29669"/>
                  </a:lnTo>
                  <a:lnTo>
                    <a:pt x="6069" y="30867"/>
                  </a:lnTo>
                  <a:lnTo>
                    <a:pt x="5919" y="32141"/>
                  </a:lnTo>
                  <a:lnTo>
                    <a:pt x="5694" y="33340"/>
                  </a:lnTo>
                  <a:lnTo>
                    <a:pt x="5619" y="34613"/>
                  </a:lnTo>
                  <a:lnTo>
                    <a:pt x="5545" y="35887"/>
                  </a:lnTo>
                  <a:lnTo>
                    <a:pt x="5545" y="37161"/>
                  </a:lnTo>
                  <a:lnTo>
                    <a:pt x="5619" y="38434"/>
                  </a:lnTo>
                  <a:lnTo>
                    <a:pt x="5694" y="39633"/>
                  </a:lnTo>
                  <a:lnTo>
                    <a:pt x="5844" y="40907"/>
                  </a:lnTo>
                  <a:lnTo>
                    <a:pt x="5095" y="39858"/>
                  </a:lnTo>
                  <a:lnTo>
                    <a:pt x="4346" y="38734"/>
                  </a:lnTo>
                  <a:lnTo>
                    <a:pt x="3672" y="37535"/>
                  </a:lnTo>
                  <a:lnTo>
                    <a:pt x="3072" y="36337"/>
                  </a:lnTo>
                  <a:lnTo>
                    <a:pt x="2248" y="34539"/>
                  </a:lnTo>
                  <a:lnTo>
                    <a:pt x="1649" y="32666"/>
                  </a:lnTo>
                  <a:lnTo>
                    <a:pt x="1274" y="30718"/>
                  </a:lnTo>
                  <a:lnTo>
                    <a:pt x="974" y="28770"/>
                  </a:lnTo>
                  <a:lnTo>
                    <a:pt x="825" y="26822"/>
                  </a:lnTo>
                  <a:lnTo>
                    <a:pt x="825" y="24874"/>
                  </a:lnTo>
                  <a:lnTo>
                    <a:pt x="1049" y="22926"/>
                  </a:lnTo>
                  <a:lnTo>
                    <a:pt x="1349" y="20978"/>
                  </a:lnTo>
                  <a:close/>
                  <a:moveTo>
                    <a:pt x="10190" y="21577"/>
                  </a:moveTo>
                  <a:lnTo>
                    <a:pt x="11613" y="21877"/>
                  </a:lnTo>
                  <a:lnTo>
                    <a:pt x="13037" y="22177"/>
                  </a:lnTo>
                  <a:lnTo>
                    <a:pt x="14460" y="22476"/>
                  </a:lnTo>
                  <a:lnTo>
                    <a:pt x="15809" y="22851"/>
                  </a:lnTo>
                  <a:lnTo>
                    <a:pt x="17307" y="23375"/>
                  </a:lnTo>
                  <a:lnTo>
                    <a:pt x="18805" y="23900"/>
                  </a:lnTo>
                  <a:lnTo>
                    <a:pt x="20229" y="24424"/>
                  </a:lnTo>
                  <a:lnTo>
                    <a:pt x="21652" y="25024"/>
                  </a:lnTo>
                  <a:lnTo>
                    <a:pt x="20978" y="26372"/>
                  </a:lnTo>
                  <a:lnTo>
                    <a:pt x="20454" y="27796"/>
                  </a:lnTo>
                  <a:lnTo>
                    <a:pt x="19854" y="29219"/>
                  </a:lnTo>
                  <a:lnTo>
                    <a:pt x="19405" y="30643"/>
                  </a:lnTo>
                  <a:lnTo>
                    <a:pt x="18880" y="32066"/>
                  </a:lnTo>
                  <a:lnTo>
                    <a:pt x="18506" y="33565"/>
                  </a:lnTo>
                  <a:lnTo>
                    <a:pt x="18131" y="35063"/>
                  </a:lnTo>
                  <a:lnTo>
                    <a:pt x="17756" y="36561"/>
                  </a:lnTo>
                  <a:lnTo>
                    <a:pt x="17457" y="38060"/>
                  </a:lnTo>
                  <a:lnTo>
                    <a:pt x="17232" y="39633"/>
                  </a:lnTo>
                  <a:lnTo>
                    <a:pt x="17082" y="41131"/>
                  </a:lnTo>
                  <a:lnTo>
                    <a:pt x="16932" y="42630"/>
                  </a:lnTo>
                  <a:lnTo>
                    <a:pt x="16857" y="44203"/>
                  </a:lnTo>
                  <a:lnTo>
                    <a:pt x="16857" y="45702"/>
                  </a:lnTo>
                  <a:lnTo>
                    <a:pt x="16932" y="47200"/>
                  </a:lnTo>
                  <a:lnTo>
                    <a:pt x="17007" y="48698"/>
                  </a:lnTo>
                  <a:lnTo>
                    <a:pt x="16857" y="48773"/>
                  </a:lnTo>
                  <a:lnTo>
                    <a:pt x="16783" y="48923"/>
                  </a:lnTo>
                  <a:lnTo>
                    <a:pt x="15434" y="48324"/>
                  </a:lnTo>
                  <a:lnTo>
                    <a:pt x="14085" y="47724"/>
                  </a:lnTo>
                  <a:lnTo>
                    <a:pt x="12737" y="46975"/>
                  </a:lnTo>
                  <a:lnTo>
                    <a:pt x="11538" y="46151"/>
                  </a:lnTo>
                  <a:lnTo>
                    <a:pt x="10339" y="45327"/>
                  </a:lnTo>
                  <a:lnTo>
                    <a:pt x="9141" y="44353"/>
                  </a:lnTo>
                  <a:lnTo>
                    <a:pt x="8092" y="43379"/>
                  </a:lnTo>
                  <a:lnTo>
                    <a:pt x="7043" y="42255"/>
                  </a:lnTo>
                  <a:lnTo>
                    <a:pt x="7043" y="42105"/>
                  </a:lnTo>
                  <a:lnTo>
                    <a:pt x="7043" y="41881"/>
                  </a:lnTo>
                  <a:lnTo>
                    <a:pt x="6968" y="41731"/>
                  </a:lnTo>
                  <a:lnTo>
                    <a:pt x="6818" y="41656"/>
                  </a:lnTo>
                  <a:lnTo>
                    <a:pt x="6668" y="41656"/>
                  </a:lnTo>
                  <a:lnTo>
                    <a:pt x="6593" y="41731"/>
                  </a:lnTo>
                  <a:lnTo>
                    <a:pt x="6519" y="41656"/>
                  </a:lnTo>
                  <a:lnTo>
                    <a:pt x="6593" y="41356"/>
                  </a:lnTo>
                  <a:lnTo>
                    <a:pt x="6593" y="40982"/>
                  </a:lnTo>
                  <a:lnTo>
                    <a:pt x="6519" y="40083"/>
                  </a:lnTo>
                  <a:lnTo>
                    <a:pt x="6444" y="39258"/>
                  </a:lnTo>
                  <a:lnTo>
                    <a:pt x="6294" y="37985"/>
                  </a:lnTo>
                  <a:lnTo>
                    <a:pt x="6294" y="36786"/>
                  </a:lnTo>
                  <a:lnTo>
                    <a:pt x="6294" y="35363"/>
                  </a:lnTo>
                  <a:lnTo>
                    <a:pt x="6444" y="33939"/>
                  </a:lnTo>
                  <a:lnTo>
                    <a:pt x="6593" y="32516"/>
                  </a:lnTo>
                  <a:lnTo>
                    <a:pt x="6818" y="31167"/>
                  </a:lnTo>
                  <a:lnTo>
                    <a:pt x="7043" y="29893"/>
                  </a:lnTo>
                  <a:lnTo>
                    <a:pt x="7343" y="28620"/>
                  </a:lnTo>
                  <a:lnTo>
                    <a:pt x="7717" y="27421"/>
                  </a:lnTo>
                  <a:lnTo>
                    <a:pt x="8167" y="26222"/>
                  </a:lnTo>
                  <a:lnTo>
                    <a:pt x="9066" y="23900"/>
                  </a:lnTo>
                  <a:lnTo>
                    <a:pt x="10190" y="21577"/>
                  </a:lnTo>
                  <a:close/>
                  <a:moveTo>
                    <a:pt x="50122" y="32291"/>
                  </a:moveTo>
                  <a:lnTo>
                    <a:pt x="49522" y="34014"/>
                  </a:lnTo>
                  <a:lnTo>
                    <a:pt x="48923" y="35737"/>
                  </a:lnTo>
                  <a:lnTo>
                    <a:pt x="48099" y="37311"/>
                  </a:lnTo>
                  <a:lnTo>
                    <a:pt x="47200" y="38884"/>
                  </a:lnTo>
                  <a:lnTo>
                    <a:pt x="46151" y="40382"/>
                  </a:lnTo>
                  <a:lnTo>
                    <a:pt x="45102" y="41731"/>
                  </a:lnTo>
                  <a:lnTo>
                    <a:pt x="43828" y="43079"/>
                  </a:lnTo>
                  <a:lnTo>
                    <a:pt x="42555" y="44353"/>
                  </a:lnTo>
                  <a:lnTo>
                    <a:pt x="41206" y="45477"/>
                  </a:lnTo>
                  <a:lnTo>
                    <a:pt x="39708" y="46526"/>
                  </a:lnTo>
                  <a:lnTo>
                    <a:pt x="38209" y="47500"/>
                  </a:lnTo>
                  <a:lnTo>
                    <a:pt x="36636" y="48399"/>
                  </a:lnTo>
                  <a:lnTo>
                    <a:pt x="34988" y="49148"/>
                  </a:lnTo>
                  <a:lnTo>
                    <a:pt x="33340" y="49747"/>
                  </a:lnTo>
                  <a:lnTo>
                    <a:pt x="31542" y="50272"/>
                  </a:lnTo>
                  <a:lnTo>
                    <a:pt x="29819" y="50646"/>
                  </a:lnTo>
                  <a:lnTo>
                    <a:pt x="30493" y="49747"/>
                  </a:lnTo>
                  <a:lnTo>
                    <a:pt x="31092" y="48773"/>
                  </a:lnTo>
                  <a:lnTo>
                    <a:pt x="31542" y="47724"/>
                  </a:lnTo>
                  <a:lnTo>
                    <a:pt x="31916" y="46601"/>
                  </a:lnTo>
                  <a:lnTo>
                    <a:pt x="32141" y="45552"/>
                  </a:lnTo>
                  <a:lnTo>
                    <a:pt x="32366" y="44353"/>
                  </a:lnTo>
                  <a:lnTo>
                    <a:pt x="32516" y="43229"/>
                  </a:lnTo>
                  <a:lnTo>
                    <a:pt x="32591" y="42105"/>
                  </a:lnTo>
                  <a:lnTo>
                    <a:pt x="32665" y="39483"/>
                  </a:lnTo>
                  <a:lnTo>
                    <a:pt x="34239" y="39633"/>
                  </a:lnTo>
                  <a:lnTo>
                    <a:pt x="35737" y="39633"/>
                  </a:lnTo>
                  <a:lnTo>
                    <a:pt x="37310" y="39483"/>
                  </a:lnTo>
                  <a:lnTo>
                    <a:pt x="38809" y="39258"/>
                  </a:lnTo>
                  <a:lnTo>
                    <a:pt x="40382" y="38884"/>
                  </a:lnTo>
                  <a:lnTo>
                    <a:pt x="41806" y="38359"/>
                  </a:lnTo>
                  <a:lnTo>
                    <a:pt x="43229" y="37685"/>
                  </a:lnTo>
                  <a:lnTo>
                    <a:pt x="44653" y="37011"/>
                  </a:lnTo>
                  <a:lnTo>
                    <a:pt x="46001" y="36112"/>
                  </a:lnTo>
                  <a:lnTo>
                    <a:pt x="47275" y="35138"/>
                  </a:lnTo>
                  <a:lnTo>
                    <a:pt x="48473" y="34014"/>
                  </a:lnTo>
                  <a:lnTo>
                    <a:pt x="49597" y="32890"/>
                  </a:lnTo>
                  <a:lnTo>
                    <a:pt x="50122" y="32291"/>
                  </a:lnTo>
                  <a:close/>
                  <a:moveTo>
                    <a:pt x="22102" y="25248"/>
                  </a:moveTo>
                  <a:lnTo>
                    <a:pt x="24050" y="26222"/>
                  </a:lnTo>
                  <a:lnTo>
                    <a:pt x="25998" y="27346"/>
                  </a:lnTo>
                  <a:lnTo>
                    <a:pt x="27871" y="28545"/>
                  </a:lnTo>
                  <a:lnTo>
                    <a:pt x="29669" y="29819"/>
                  </a:lnTo>
                  <a:lnTo>
                    <a:pt x="29893" y="29893"/>
                  </a:lnTo>
                  <a:lnTo>
                    <a:pt x="30043" y="29893"/>
                  </a:lnTo>
                  <a:lnTo>
                    <a:pt x="30043" y="29968"/>
                  </a:lnTo>
                  <a:lnTo>
                    <a:pt x="30643" y="31317"/>
                  </a:lnTo>
                  <a:lnTo>
                    <a:pt x="31092" y="32740"/>
                  </a:lnTo>
                  <a:lnTo>
                    <a:pt x="31392" y="34164"/>
                  </a:lnTo>
                  <a:lnTo>
                    <a:pt x="31617" y="35662"/>
                  </a:lnTo>
                  <a:lnTo>
                    <a:pt x="31691" y="37086"/>
                  </a:lnTo>
                  <a:lnTo>
                    <a:pt x="31766" y="38584"/>
                  </a:lnTo>
                  <a:lnTo>
                    <a:pt x="31766" y="40083"/>
                  </a:lnTo>
                  <a:lnTo>
                    <a:pt x="31766" y="41581"/>
                  </a:lnTo>
                  <a:lnTo>
                    <a:pt x="31691" y="42780"/>
                  </a:lnTo>
                  <a:lnTo>
                    <a:pt x="31542" y="44053"/>
                  </a:lnTo>
                  <a:lnTo>
                    <a:pt x="31317" y="45327"/>
                  </a:lnTo>
                  <a:lnTo>
                    <a:pt x="31092" y="46526"/>
                  </a:lnTo>
                  <a:lnTo>
                    <a:pt x="30643" y="47649"/>
                  </a:lnTo>
                  <a:lnTo>
                    <a:pt x="30193" y="48773"/>
                  </a:lnTo>
                  <a:lnTo>
                    <a:pt x="29519" y="49822"/>
                  </a:lnTo>
                  <a:lnTo>
                    <a:pt x="29144" y="50347"/>
                  </a:lnTo>
                  <a:lnTo>
                    <a:pt x="28695" y="50796"/>
                  </a:lnTo>
                  <a:lnTo>
                    <a:pt x="28245" y="50871"/>
                  </a:lnTo>
                  <a:lnTo>
                    <a:pt x="28020" y="50796"/>
                  </a:lnTo>
                  <a:lnTo>
                    <a:pt x="26747" y="50871"/>
                  </a:lnTo>
                  <a:lnTo>
                    <a:pt x="25398" y="50796"/>
                  </a:lnTo>
                  <a:lnTo>
                    <a:pt x="24125" y="50721"/>
                  </a:lnTo>
                  <a:lnTo>
                    <a:pt x="22851" y="50496"/>
                  </a:lnTo>
                  <a:lnTo>
                    <a:pt x="21577" y="50272"/>
                  </a:lnTo>
                  <a:lnTo>
                    <a:pt x="20304" y="50047"/>
                  </a:lnTo>
                  <a:lnTo>
                    <a:pt x="19030" y="49672"/>
                  </a:lnTo>
                  <a:lnTo>
                    <a:pt x="17831" y="49298"/>
                  </a:lnTo>
                  <a:lnTo>
                    <a:pt x="17831" y="46151"/>
                  </a:lnTo>
                  <a:lnTo>
                    <a:pt x="17906" y="43004"/>
                  </a:lnTo>
                  <a:lnTo>
                    <a:pt x="18056" y="41431"/>
                  </a:lnTo>
                  <a:lnTo>
                    <a:pt x="18206" y="39858"/>
                  </a:lnTo>
                  <a:lnTo>
                    <a:pt x="18356" y="38284"/>
                  </a:lnTo>
                  <a:lnTo>
                    <a:pt x="18655" y="36711"/>
                  </a:lnTo>
                  <a:lnTo>
                    <a:pt x="19330" y="33789"/>
                  </a:lnTo>
                  <a:lnTo>
                    <a:pt x="20079" y="30942"/>
                  </a:lnTo>
                  <a:lnTo>
                    <a:pt x="21053" y="28095"/>
                  </a:lnTo>
                  <a:lnTo>
                    <a:pt x="22102" y="25248"/>
                  </a:lnTo>
                  <a:close/>
                  <a:moveTo>
                    <a:pt x="26147" y="1"/>
                  </a:moveTo>
                  <a:lnTo>
                    <a:pt x="24125" y="76"/>
                  </a:lnTo>
                  <a:lnTo>
                    <a:pt x="22102" y="300"/>
                  </a:lnTo>
                  <a:lnTo>
                    <a:pt x="20079" y="600"/>
                  </a:lnTo>
                  <a:lnTo>
                    <a:pt x="18131" y="1124"/>
                  </a:lnTo>
                  <a:lnTo>
                    <a:pt x="16183" y="1799"/>
                  </a:lnTo>
                  <a:lnTo>
                    <a:pt x="14310" y="2623"/>
                  </a:lnTo>
                  <a:lnTo>
                    <a:pt x="12512" y="3522"/>
                  </a:lnTo>
                  <a:lnTo>
                    <a:pt x="10789" y="4646"/>
                  </a:lnTo>
                  <a:lnTo>
                    <a:pt x="9291" y="5844"/>
                  </a:lnTo>
                  <a:lnTo>
                    <a:pt x="7792" y="7118"/>
                  </a:lnTo>
                  <a:lnTo>
                    <a:pt x="6519" y="8541"/>
                  </a:lnTo>
                  <a:lnTo>
                    <a:pt x="5245" y="10040"/>
                  </a:lnTo>
                  <a:lnTo>
                    <a:pt x="4196" y="11688"/>
                  </a:lnTo>
                  <a:lnTo>
                    <a:pt x="3222" y="13336"/>
                  </a:lnTo>
                  <a:lnTo>
                    <a:pt x="2323" y="15134"/>
                  </a:lnTo>
                  <a:lnTo>
                    <a:pt x="1649" y="16932"/>
                  </a:lnTo>
                  <a:lnTo>
                    <a:pt x="1049" y="18730"/>
                  </a:lnTo>
                  <a:lnTo>
                    <a:pt x="600" y="20678"/>
                  </a:lnTo>
                  <a:lnTo>
                    <a:pt x="300" y="22551"/>
                  </a:lnTo>
                  <a:lnTo>
                    <a:pt x="75" y="24499"/>
                  </a:lnTo>
                  <a:lnTo>
                    <a:pt x="1" y="26447"/>
                  </a:lnTo>
                  <a:lnTo>
                    <a:pt x="150" y="28395"/>
                  </a:lnTo>
                  <a:lnTo>
                    <a:pt x="375" y="30343"/>
                  </a:lnTo>
                  <a:lnTo>
                    <a:pt x="750" y="32216"/>
                  </a:lnTo>
                  <a:lnTo>
                    <a:pt x="1199" y="33639"/>
                  </a:lnTo>
                  <a:lnTo>
                    <a:pt x="1649" y="34988"/>
                  </a:lnTo>
                  <a:lnTo>
                    <a:pt x="2173" y="36262"/>
                  </a:lnTo>
                  <a:lnTo>
                    <a:pt x="2847" y="37610"/>
                  </a:lnTo>
                  <a:lnTo>
                    <a:pt x="3522" y="38809"/>
                  </a:lnTo>
                  <a:lnTo>
                    <a:pt x="4346" y="40008"/>
                  </a:lnTo>
                  <a:lnTo>
                    <a:pt x="5170" y="41206"/>
                  </a:lnTo>
                  <a:lnTo>
                    <a:pt x="6069" y="42330"/>
                  </a:lnTo>
                  <a:lnTo>
                    <a:pt x="6144" y="42480"/>
                  </a:lnTo>
                  <a:lnTo>
                    <a:pt x="6369" y="42630"/>
                  </a:lnTo>
                  <a:lnTo>
                    <a:pt x="7343" y="43679"/>
                  </a:lnTo>
                  <a:lnTo>
                    <a:pt x="8392" y="44728"/>
                  </a:lnTo>
                  <a:lnTo>
                    <a:pt x="9515" y="45627"/>
                  </a:lnTo>
                  <a:lnTo>
                    <a:pt x="10639" y="46526"/>
                  </a:lnTo>
                  <a:lnTo>
                    <a:pt x="11913" y="47350"/>
                  </a:lnTo>
                  <a:lnTo>
                    <a:pt x="13111" y="48174"/>
                  </a:lnTo>
                  <a:lnTo>
                    <a:pt x="14385" y="48848"/>
                  </a:lnTo>
                  <a:lnTo>
                    <a:pt x="15734" y="49448"/>
                  </a:lnTo>
                  <a:lnTo>
                    <a:pt x="17082" y="50047"/>
                  </a:lnTo>
                  <a:lnTo>
                    <a:pt x="18506" y="50496"/>
                  </a:lnTo>
                  <a:lnTo>
                    <a:pt x="19854" y="50871"/>
                  </a:lnTo>
                  <a:lnTo>
                    <a:pt x="21278" y="51171"/>
                  </a:lnTo>
                  <a:lnTo>
                    <a:pt x="22701" y="51395"/>
                  </a:lnTo>
                  <a:lnTo>
                    <a:pt x="24200" y="51545"/>
                  </a:lnTo>
                  <a:lnTo>
                    <a:pt x="25623" y="51545"/>
                  </a:lnTo>
                  <a:lnTo>
                    <a:pt x="27121" y="51470"/>
                  </a:lnTo>
                  <a:lnTo>
                    <a:pt x="27196" y="51695"/>
                  </a:lnTo>
                  <a:lnTo>
                    <a:pt x="27346" y="51770"/>
                  </a:lnTo>
                  <a:lnTo>
                    <a:pt x="27496" y="51770"/>
                  </a:lnTo>
                  <a:lnTo>
                    <a:pt x="28470" y="51620"/>
                  </a:lnTo>
                  <a:lnTo>
                    <a:pt x="28695" y="51695"/>
                  </a:lnTo>
                  <a:lnTo>
                    <a:pt x="28845" y="51620"/>
                  </a:lnTo>
                  <a:lnTo>
                    <a:pt x="30718" y="51320"/>
                  </a:lnTo>
                  <a:lnTo>
                    <a:pt x="32516" y="50871"/>
                  </a:lnTo>
                  <a:lnTo>
                    <a:pt x="34314" y="50272"/>
                  </a:lnTo>
                  <a:lnTo>
                    <a:pt x="36037" y="49597"/>
                  </a:lnTo>
                  <a:lnTo>
                    <a:pt x="37685" y="48773"/>
                  </a:lnTo>
                  <a:lnTo>
                    <a:pt x="39333" y="47799"/>
                  </a:lnTo>
                  <a:lnTo>
                    <a:pt x="40832" y="46750"/>
                  </a:lnTo>
                  <a:lnTo>
                    <a:pt x="42330" y="45627"/>
                  </a:lnTo>
                  <a:lnTo>
                    <a:pt x="43754" y="44428"/>
                  </a:lnTo>
                  <a:lnTo>
                    <a:pt x="45027" y="43079"/>
                  </a:lnTo>
                  <a:lnTo>
                    <a:pt x="46226" y="41656"/>
                  </a:lnTo>
                  <a:lnTo>
                    <a:pt x="47350" y="40157"/>
                  </a:lnTo>
                  <a:lnTo>
                    <a:pt x="48324" y="38584"/>
                  </a:lnTo>
                  <a:lnTo>
                    <a:pt x="49223" y="36936"/>
                  </a:lnTo>
                  <a:lnTo>
                    <a:pt x="49972" y="35213"/>
                  </a:lnTo>
                  <a:lnTo>
                    <a:pt x="50646" y="33415"/>
                  </a:lnTo>
                  <a:lnTo>
                    <a:pt x="51171" y="31467"/>
                  </a:lnTo>
                  <a:lnTo>
                    <a:pt x="51470" y="29519"/>
                  </a:lnTo>
                  <a:lnTo>
                    <a:pt x="51695" y="27571"/>
                  </a:lnTo>
                  <a:lnTo>
                    <a:pt x="51695" y="25623"/>
                  </a:lnTo>
                  <a:lnTo>
                    <a:pt x="51545" y="23600"/>
                  </a:lnTo>
                  <a:lnTo>
                    <a:pt x="51320" y="21652"/>
                  </a:lnTo>
                  <a:lnTo>
                    <a:pt x="50871" y="19704"/>
                  </a:lnTo>
                  <a:lnTo>
                    <a:pt x="50346" y="17831"/>
                  </a:lnTo>
                  <a:lnTo>
                    <a:pt x="49672" y="15958"/>
                  </a:lnTo>
                  <a:lnTo>
                    <a:pt x="48848" y="14160"/>
                  </a:lnTo>
                  <a:lnTo>
                    <a:pt x="47874" y="12437"/>
                  </a:lnTo>
                  <a:lnTo>
                    <a:pt x="46825" y="10714"/>
                  </a:lnTo>
                  <a:lnTo>
                    <a:pt x="45627" y="9141"/>
                  </a:lnTo>
                  <a:lnTo>
                    <a:pt x="44278" y="7642"/>
                  </a:lnTo>
                  <a:lnTo>
                    <a:pt x="42855" y="6294"/>
                  </a:lnTo>
                  <a:lnTo>
                    <a:pt x="41356" y="5020"/>
                  </a:lnTo>
                  <a:lnTo>
                    <a:pt x="40532" y="4421"/>
                  </a:lnTo>
                  <a:lnTo>
                    <a:pt x="39633" y="3821"/>
                  </a:lnTo>
                  <a:lnTo>
                    <a:pt x="37910" y="2848"/>
                  </a:lnTo>
                  <a:lnTo>
                    <a:pt x="36037" y="2023"/>
                  </a:lnTo>
                  <a:lnTo>
                    <a:pt x="34164" y="1274"/>
                  </a:lnTo>
                  <a:lnTo>
                    <a:pt x="32216" y="750"/>
                  </a:lnTo>
                  <a:lnTo>
                    <a:pt x="30193" y="375"/>
                  </a:lnTo>
                  <a:lnTo>
                    <a:pt x="28170" y="76"/>
                  </a:lnTo>
                  <a:lnTo>
                    <a:pt x="261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104"/>
          <p:cNvGrpSpPr/>
          <p:nvPr/>
        </p:nvGrpSpPr>
        <p:grpSpPr>
          <a:xfrm>
            <a:off x="6861824" y="2347954"/>
            <a:ext cx="1100739" cy="1103809"/>
            <a:chOff x="5711500" y="4341375"/>
            <a:chExt cx="1344825" cy="1348575"/>
          </a:xfrm>
        </p:grpSpPr>
        <p:sp>
          <p:nvSpPr>
            <p:cNvPr id="1535" name="Google Shape;1535;p104"/>
            <p:cNvSpPr/>
            <p:nvPr/>
          </p:nvSpPr>
          <p:spPr>
            <a:xfrm>
              <a:off x="6346450" y="5184225"/>
              <a:ext cx="350275" cy="485125"/>
            </a:xfrm>
            <a:custGeom>
              <a:rect b="b" l="l" r="r" t="t"/>
              <a:pathLst>
                <a:path extrusionOk="0" h="19405" w="14011">
                  <a:moveTo>
                    <a:pt x="5095" y="6294"/>
                  </a:moveTo>
                  <a:lnTo>
                    <a:pt x="5170" y="6369"/>
                  </a:lnTo>
                  <a:lnTo>
                    <a:pt x="5470" y="6593"/>
                  </a:lnTo>
                  <a:lnTo>
                    <a:pt x="5545" y="6743"/>
                  </a:lnTo>
                  <a:lnTo>
                    <a:pt x="5470" y="6893"/>
                  </a:lnTo>
                  <a:lnTo>
                    <a:pt x="5320" y="6968"/>
                  </a:lnTo>
                  <a:lnTo>
                    <a:pt x="5170" y="6893"/>
                  </a:lnTo>
                  <a:lnTo>
                    <a:pt x="4945" y="6593"/>
                  </a:lnTo>
                  <a:lnTo>
                    <a:pt x="4945" y="6444"/>
                  </a:lnTo>
                  <a:lnTo>
                    <a:pt x="4945" y="6369"/>
                  </a:lnTo>
                  <a:lnTo>
                    <a:pt x="5095" y="6294"/>
                  </a:lnTo>
                  <a:close/>
                  <a:moveTo>
                    <a:pt x="5170" y="4720"/>
                  </a:moveTo>
                  <a:lnTo>
                    <a:pt x="5769" y="5170"/>
                  </a:lnTo>
                  <a:lnTo>
                    <a:pt x="6294" y="5694"/>
                  </a:lnTo>
                  <a:lnTo>
                    <a:pt x="6444" y="5994"/>
                  </a:lnTo>
                  <a:lnTo>
                    <a:pt x="6593" y="6294"/>
                  </a:lnTo>
                  <a:lnTo>
                    <a:pt x="6743" y="6668"/>
                  </a:lnTo>
                  <a:lnTo>
                    <a:pt x="6743" y="7043"/>
                  </a:lnTo>
                  <a:lnTo>
                    <a:pt x="6743" y="7118"/>
                  </a:lnTo>
                  <a:lnTo>
                    <a:pt x="6668" y="7193"/>
                  </a:lnTo>
                  <a:lnTo>
                    <a:pt x="6518" y="7118"/>
                  </a:lnTo>
                  <a:lnTo>
                    <a:pt x="6444" y="7043"/>
                  </a:lnTo>
                  <a:lnTo>
                    <a:pt x="6219" y="6444"/>
                  </a:lnTo>
                  <a:lnTo>
                    <a:pt x="5919" y="5919"/>
                  </a:lnTo>
                  <a:lnTo>
                    <a:pt x="5545" y="5395"/>
                  </a:lnTo>
                  <a:lnTo>
                    <a:pt x="5020" y="5020"/>
                  </a:lnTo>
                  <a:lnTo>
                    <a:pt x="4945" y="4945"/>
                  </a:lnTo>
                  <a:lnTo>
                    <a:pt x="4945" y="4795"/>
                  </a:lnTo>
                  <a:lnTo>
                    <a:pt x="5095" y="4720"/>
                  </a:lnTo>
                  <a:close/>
                  <a:moveTo>
                    <a:pt x="0" y="0"/>
                  </a:moveTo>
                  <a:lnTo>
                    <a:pt x="75" y="2398"/>
                  </a:lnTo>
                  <a:lnTo>
                    <a:pt x="225" y="4870"/>
                  </a:lnTo>
                  <a:lnTo>
                    <a:pt x="600" y="9665"/>
                  </a:lnTo>
                  <a:lnTo>
                    <a:pt x="1049" y="14535"/>
                  </a:lnTo>
                  <a:lnTo>
                    <a:pt x="1649" y="19405"/>
                  </a:lnTo>
                  <a:lnTo>
                    <a:pt x="1948" y="19405"/>
                  </a:lnTo>
                  <a:lnTo>
                    <a:pt x="2023" y="19255"/>
                  </a:lnTo>
                  <a:lnTo>
                    <a:pt x="2248" y="19255"/>
                  </a:lnTo>
                  <a:lnTo>
                    <a:pt x="3746" y="19105"/>
                  </a:lnTo>
                  <a:lnTo>
                    <a:pt x="5320" y="18955"/>
                  </a:lnTo>
                  <a:lnTo>
                    <a:pt x="6818" y="18655"/>
                  </a:lnTo>
                  <a:lnTo>
                    <a:pt x="8317" y="18206"/>
                  </a:lnTo>
                  <a:lnTo>
                    <a:pt x="9815" y="17756"/>
                  </a:lnTo>
                  <a:lnTo>
                    <a:pt x="11238" y="17157"/>
                  </a:lnTo>
                  <a:lnTo>
                    <a:pt x="12662" y="16558"/>
                  </a:lnTo>
                  <a:lnTo>
                    <a:pt x="14010" y="15808"/>
                  </a:lnTo>
                  <a:lnTo>
                    <a:pt x="13636" y="14610"/>
                  </a:lnTo>
                  <a:lnTo>
                    <a:pt x="13186" y="13336"/>
                  </a:lnTo>
                  <a:lnTo>
                    <a:pt x="12662" y="12063"/>
                  </a:lnTo>
                  <a:lnTo>
                    <a:pt x="12063" y="10789"/>
                  </a:lnTo>
                  <a:lnTo>
                    <a:pt x="11388" y="9515"/>
                  </a:lnTo>
                  <a:lnTo>
                    <a:pt x="10714" y="8242"/>
                  </a:lnTo>
                  <a:lnTo>
                    <a:pt x="9890" y="7118"/>
                  </a:lnTo>
                  <a:lnTo>
                    <a:pt x="9066" y="5919"/>
                  </a:lnTo>
                  <a:lnTo>
                    <a:pt x="8167" y="4870"/>
                  </a:lnTo>
                  <a:lnTo>
                    <a:pt x="7193" y="3821"/>
                  </a:lnTo>
                  <a:lnTo>
                    <a:pt x="6144" y="2922"/>
                  </a:lnTo>
                  <a:lnTo>
                    <a:pt x="5020" y="2098"/>
                  </a:lnTo>
                  <a:lnTo>
                    <a:pt x="3821" y="1349"/>
                  </a:lnTo>
                  <a:lnTo>
                    <a:pt x="2623" y="750"/>
                  </a:lnTo>
                  <a:lnTo>
                    <a:pt x="1349" y="30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04"/>
            <p:cNvSpPr/>
            <p:nvPr/>
          </p:nvSpPr>
          <p:spPr>
            <a:xfrm>
              <a:off x="5990575" y="5180475"/>
              <a:ext cx="382125" cy="487000"/>
            </a:xfrm>
            <a:custGeom>
              <a:rect b="b" l="l" r="r" t="t"/>
              <a:pathLst>
                <a:path extrusionOk="0" h="19480" w="15285">
                  <a:moveTo>
                    <a:pt x="11988" y="1"/>
                  </a:moveTo>
                  <a:lnTo>
                    <a:pt x="11314" y="76"/>
                  </a:lnTo>
                  <a:lnTo>
                    <a:pt x="10714" y="150"/>
                  </a:lnTo>
                  <a:lnTo>
                    <a:pt x="10040" y="300"/>
                  </a:lnTo>
                  <a:lnTo>
                    <a:pt x="9441" y="525"/>
                  </a:lnTo>
                  <a:lnTo>
                    <a:pt x="8317" y="1049"/>
                  </a:lnTo>
                  <a:lnTo>
                    <a:pt x="7193" y="1649"/>
                  </a:lnTo>
                  <a:lnTo>
                    <a:pt x="6144" y="2473"/>
                  </a:lnTo>
                  <a:lnTo>
                    <a:pt x="5170" y="3372"/>
                  </a:lnTo>
                  <a:lnTo>
                    <a:pt x="4271" y="4346"/>
                  </a:lnTo>
                  <a:lnTo>
                    <a:pt x="3522" y="5395"/>
                  </a:lnTo>
                  <a:lnTo>
                    <a:pt x="2773" y="6594"/>
                  </a:lnTo>
                  <a:lnTo>
                    <a:pt x="2099" y="7792"/>
                  </a:lnTo>
                  <a:lnTo>
                    <a:pt x="1499" y="8991"/>
                  </a:lnTo>
                  <a:lnTo>
                    <a:pt x="1050" y="10265"/>
                  </a:lnTo>
                  <a:lnTo>
                    <a:pt x="600" y="11463"/>
                  </a:lnTo>
                  <a:lnTo>
                    <a:pt x="300" y="12737"/>
                  </a:lnTo>
                  <a:lnTo>
                    <a:pt x="1" y="13936"/>
                  </a:lnTo>
                  <a:lnTo>
                    <a:pt x="1724" y="15134"/>
                  </a:lnTo>
                  <a:lnTo>
                    <a:pt x="3522" y="16108"/>
                  </a:lnTo>
                  <a:lnTo>
                    <a:pt x="5320" y="17007"/>
                  </a:lnTo>
                  <a:lnTo>
                    <a:pt x="7268" y="17831"/>
                  </a:lnTo>
                  <a:lnTo>
                    <a:pt x="9216" y="18431"/>
                  </a:lnTo>
                  <a:lnTo>
                    <a:pt x="11239" y="18955"/>
                  </a:lnTo>
                  <a:lnTo>
                    <a:pt x="13262" y="19255"/>
                  </a:lnTo>
                  <a:lnTo>
                    <a:pt x="15284" y="19480"/>
                  </a:lnTo>
                  <a:lnTo>
                    <a:pt x="14835" y="17082"/>
                  </a:lnTo>
                  <a:lnTo>
                    <a:pt x="14385" y="14685"/>
                  </a:lnTo>
                  <a:lnTo>
                    <a:pt x="14086" y="12287"/>
                  </a:lnTo>
                  <a:lnTo>
                    <a:pt x="13786" y="9890"/>
                  </a:lnTo>
                  <a:lnTo>
                    <a:pt x="13636" y="7418"/>
                  </a:lnTo>
                  <a:lnTo>
                    <a:pt x="13486" y="4945"/>
                  </a:lnTo>
                  <a:lnTo>
                    <a:pt x="13411" y="2473"/>
                  </a:lnTo>
                  <a:lnTo>
                    <a:pt x="133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4"/>
            <p:cNvSpPr/>
            <p:nvPr/>
          </p:nvSpPr>
          <p:spPr>
            <a:xfrm>
              <a:off x="5730225" y="4869550"/>
              <a:ext cx="606875" cy="648100"/>
            </a:xfrm>
            <a:custGeom>
              <a:rect b="b" l="l" r="r" t="t"/>
              <a:pathLst>
                <a:path extrusionOk="0" h="25924" w="24275">
                  <a:moveTo>
                    <a:pt x="5695" y="16858"/>
                  </a:moveTo>
                  <a:lnTo>
                    <a:pt x="5770" y="16933"/>
                  </a:lnTo>
                  <a:lnTo>
                    <a:pt x="6144" y="17757"/>
                  </a:lnTo>
                  <a:lnTo>
                    <a:pt x="6669" y="18506"/>
                  </a:lnTo>
                  <a:lnTo>
                    <a:pt x="7268" y="19180"/>
                  </a:lnTo>
                  <a:lnTo>
                    <a:pt x="8017" y="19705"/>
                  </a:lnTo>
                  <a:lnTo>
                    <a:pt x="8092" y="19855"/>
                  </a:lnTo>
                  <a:lnTo>
                    <a:pt x="8092" y="19930"/>
                  </a:lnTo>
                  <a:lnTo>
                    <a:pt x="8017" y="20004"/>
                  </a:lnTo>
                  <a:lnTo>
                    <a:pt x="7868" y="20004"/>
                  </a:lnTo>
                  <a:lnTo>
                    <a:pt x="7418" y="19780"/>
                  </a:lnTo>
                  <a:lnTo>
                    <a:pt x="7043" y="19480"/>
                  </a:lnTo>
                  <a:lnTo>
                    <a:pt x="6669" y="19105"/>
                  </a:lnTo>
                  <a:lnTo>
                    <a:pt x="6369" y="18731"/>
                  </a:lnTo>
                  <a:lnTo>
                    <a:pt x="6069" y="18356"/>
                  </a:lnTo>
                  <a:lnTo>
                    <a:pt x="5845" y="17907"/>
                  </a:lnTo>
                  <a:lnTo>
                    <a:pt x="5470" y="17008"/>
                  </a:lnTo>
                  <a:lnTo>
                    <a:pt x="5470" y="16933"/>
                  </a:lnTo>
                  <a:lnTo>
                    <a:pt x="5545" y="16858"/>
                  </a:lnTo>
                  <a:close/>
                  <a:moveTo>
                    <a:pt x="4646" y="16858"/>
                  </a:moveTo>
                  <a:lnTo>
                    <a:pt x="4721" y="17008"/>
                  </a:lnTo>
                  <a:lnTo>
                    <a:pt x="4796" y="17457"/>
                  </a:lnTo>
                  <a:lnTo>
                    <a:pt x="4946" y="17907"/>
                  </a:lnTo>
                  <a:lnTo>
                    <a:pt x="5095" y="18281"/>
                  </a:lnTo>
                  <a:lnTo>
                    <a:pt x="5320" y="18656"/>
                  </a:lnTo>
                  <a:lnTo>
                    <a:pt x="5845" y="19405"/>
                  </a:lnTo>
                  <a:lnTo>
                    <a:pt x="6444" y="20079"/>
                  </a:lnTo>
                  <a:lnTo>
                    <a:pt x="6519" y="20154"/>
                  </a:lnTo>
                  <a:lnTo>
                    <a:pt x="6444" y="20229"/>
                  </a:lnTo>
                  <a:lnTo>
                    <a:pt x="6369" y="20304"/>
                  </a:lnTo>
                  <a:lnTo>
                    <a:pt x="6294" y="20304"/>
                  </a:lnTo>
                  <a:lnTo>
                    <a:pt x="5845" y="20004"/>
                  </a:lnTo>
                  <a:lnTo>
                    <a:pt x="5470" y="19705"/>
                  </a:lnTo>
                  <a:lnTo>
                    <a:pt x="5170" y="19330"/>
                  </a:lnTo>
                  <a:lnTo>
                    <a:pt x="4946" y="18881"/>
                  </a:lnTo>
                  <a:lnTo>
                    <a:pt x="4721" y="18431"/>
                  </a:lnTo>
                  <a:lnTo>
                    <a:pt x="4571" y="17982"/>
                  </a:lnTo>
                  <a:lnTo>
                    <a:pt x="4496" y="17457"/>
                  </a:lnTo>
                  <a:lnTo>
                    <a:pt x="4421" y="17008"/>
                  </a:lnTo>
                  <a:lnTo>
                    <a:pt x="4496" y="16858"/>
                  </a:lnTo>
                  <a:close/>
                  <a:moveTo>
                    <a:pt x="18206" y="1"/>
                  </a:moveTo>
                  <a:lnTo>
                    <a:pt x="15210" y="76"/>
                  </a:lnTo>
                  <a:lnTo>
                    <a:pt x="12213" y="226"/>
                  </a:lnTo>
                  <a:lnTo>
                    <a:pt x="9216" y="600"/>
                  </a:lnTo>
                  <a:lnTo>
                    <a:pt x="6219" y="1125"/>
                  </a:lnTo>
                  <a:lnTo>
                    <a:pt x="3222" y="1724"/>
                  </a:lnTo>
                  <a:lnTo>
                    <a:pt x="226" y="2473"/>
                  </a:lnTo>
                  <a:lnTo>
                    <a:pt x="76" y="4122"/>
                  </a:lnTo>
                  <a:lnTo>
                    <a:pt x="1" y="5695"/>
                  </a:lnTo>
                  <a:lnTo>
                    <a:pt x="1" y="7268"/>
                  </a:lnTo>
                  <a:lnTo>
                    <a:pt x="151" y="8841"/>
                  </a:lnTo>
                  <a:lnTo>
                    <a:pt x="376" y="10415"/>
                  </a:lnTo>
                  <a:lnTo>
                    <a:pt x="675" y="11988"/>
                  </a:lnTo>
                  <a:lnTo>
                    <a:pt x="1125" y="13486"/>
                  </a:lnTo>
                  <a:lnTo>
                    <a:pt x="1649" y="14985"/>
                  </a:lnTo>
                  <a:lnTo>
                    <a:pt x="2323" y="16633"/>
                  </a:lnTo>
                  <a:lnTo>
                    <a:pt x="3148" y="18206"/>
                  </a:lnTo>
                  <a:lnTo>
                    <a:pt x="4047" y="19705"/>
                  </a:lnTo>
                  <a:lnTo>
                    <a:pt x="5021" y="21053"/>
                  </a:lnTo>
                  <a:lnTo>
                    <a:pt x="6069" y="22402"/>
                  </a:lnTo>
                  <a:lnTo>
                    <a:pt x="7268" y="23676"/>
                  </a:lnTo>
                  <a:lnTo>
                    <a:pt x="8467" y="24799"/>
                  </a:lnTo>
                  <a:lnTo>
                    <a:pt x="9815" y="25923"/>
                  </a:lnTo>
                  <a:lnTo>
                    <a:pt x="10040" y="24650"/>
                  </a:lnTo>
                  <a:lnTo>
                    <a:pt x="10340" y="23301"/>
                  </a:lnTo>
                  <a:lnTo>
                    <a:pt x="10789" y="22027"/>
                  </a:lnTo>
                  <a:lnTo>
                    <a:pt x="11314" y="20754"/>
                  </a:lnTo>
                  <a:lnTo>
                    <a:pt x="11913" y="19480"/>
                  </a:lnTo>
                  <a:lnTo>
                    <a:pt x="12587" y="18206"/>
                  </a:lnTo>
                  <a:lnTo>
                    <a:pt x="13412" y="17083"/>
                  </a:lnTo>
                  <a:lnTo>
                    <a:pt x="14236" y="15959"/>
                  </a:lnTo>
                  <a:lnTo>
                    <a:pt x="15210" y="14985"/>
                  </a:lnTo>
                  <a:lnTo>
                    <a:pt x="16258" y="14086"/>
                  </a:lnTo>
                  <a:lnTo>
                    <a:pt x="17382" y="13262"/>
                  </a:lnTo>
                  <a:lnTo>
                    <a:pt x="18506" y="12662"/>
                  </a:lnTo>
                  <a:lnTo>
                    <a:pt x="19780" y="12138"/>
                  </a:lnTo>
                  <a:lnTo>
                    <a:pt x="21053" y="11763"/>
                  </a:lnTo>
                  <a:lnTo>
                    <a:pt x="21728" y="11688"/>
                  </a:lnTo>
                  <a:lnTo>
                    <a:pt x="22402" y="11613"/>
                  </a:lnTo>
                  <a:lnTo>
                    <a:pt x="23076" y="11539"/>
                  </a:lnTo>
                  <a:lnTo>
                    <a:pt x="23750" y="11613"/>
                  </a:lnTo>
                  <a:lnTo>
                    <a:pt x="23825" y="8692"/>
                  </a:lnTo>
                  <a:lnTo>
                    <a:pt x="23900" y="5845"/>
                  </a:lnTo>
                  <a:lnTo>
                    <a:pt x="24050" y="3148"/>
                  </a:lnTo>
                  <a:lnTo>
                    <a:pt x="24275" y="376"/>
                  </a:lnTo>
                  <a:lnTo>
                    <a:pt x="21278" y="76"/>
                  </a:lnTo>
                  <a:lnTo>
                    <a:pt x="18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04"/>
            <p:cNvSpPr/>
            <p:nvPr/>
          </p:nvSpPr>
          <p:spPr>
            <a:xfrm>
              <a:off x="6346450" y="4880800"/>
              <a:ext cx="676175" cy="687400"/>
            </a:xfrm>
            <a:custGeom>
              <a:rect b="b" l="l" r="r" t="t"/>
              <a:pathLst>
                <a:path extrusionOk="0" h="27496" w="27047">
                  <a:moveTo>
                    <a:pt x="11089" y="4121"/>
                  </a:moveTo>
                  <a:lnTo>
                    <a:pt x="12812" y="4795"/>
                  </a:lnTo>
                  <a:lnTo>
                    <a:pt x="13711" y="5095"/>
                  </a:lnTo>
                  <a:lnTo>
                    <a:pt x="14535" y="5470"/>
                  </a:lnTo>
                  <a:lnTo>
                    <a:pt x="14610" y="5619"/>
                  </a:lnTo>
                  <a:lnTo>
                    <a:pt x="14610" y="5694"/>
                  </a:lnTo>
                  <a:lnTo>
                    <a:pt x="14460" y="5844"/>
                  </a:lnTo>
                  <a:lnTo>
                    <a:pt x="14385" y="5844"/>
                  </a:lnTo>
                  <a:lnTo>
                    <a:pt x="13486" y="5545"/>
                  </a:lnTo>
                  <a:lnTo>
                    <a:pt x="12662" y="5170"/>
                  </a:lnTo>
                  <a:lnTo>
                    <a:pt x="11014" y="4421"/>
                  </a:lnTo>
                  <a:lnTo>
                    <a:pt x="10939" y="4346"/>
                  </a:lnTo>
                  <a:lnTo>
                    <a:pt x="10939" y="4196"/>
                  </a:lnTo>
                  <a:lnTo>
                    <a:pt x="11014" y="4121"/>
                  </a:lnTo>
                  <a:close/>
                  <a:moveTo>
                    <a:pt x="12137" y="5994"/>
                  </a:moveTo>
                  <a:lnTo>
                    <a:pt x="12887" y="6144"/>
                  </a:lnTo>
                  <a:lnTo>
                    <a:pt x="13636" y="6369"/>
                  </a:lnTo>
                  <a:lnTo>
                    <a:pt x="14310" y="6668"/>
                  </a:lnTo>
                  <a:lnTo>
                    <a:pt x="14984" y="7043"/>
                  </a:lnTo>
                  <a:lnTo>
                    <a:pt x="15059" y="7193"/>
                  </a:lnTo>
                  <a:lnTo>
                    <a:pt x="15059" y="7268"/>
                  </a:lnTo>
                  <a:lnTo>
                    <a:pt x="14984" y="7418"/>
                  </a:lnTo>
                  <a:lnTo>
                    <a:pt x="14835" y="7343"/>
                  </a:lnTo>
                  <a:lnTo>
                    <a:pt x="14160" y="6968"/>
                  </a:lnTo>
                  <a:lnTo>
                    <a:pt x="13486" y="6668"/>
                  </a:lnTo>
                  <a:lnTo>
                    <a:pt x="12812" y="6444"/>
                  </a:lnTo>
                  <a:lnTo>
                    <a:pt x="12063" y="6294"/>
                  </a:lnTo>
                  <a:lnTo>
                    <a:pt x="11988" y="6219"/>
                  </a:lnTo>
                  <a:lnTo>
                    <a:pt x="11988" y="6144"/>
                  </a:lnTo>
                  <a:lnTo>
                    <a:pt x="11988" y="5994"/>
                  </a:lnTo>
                  <a:close/>
                  <a:moveTo>
                    <a:pt x="450" y="0"/>
                  </a:moveTo>
                  <a:lnTo>
                    <a:pt x="225" y="2922"/>
                  </a:lnTo>
                  <a:lnTo>
                    <a:pt x="75" y="5769"/>
                  </a:lnTo>
                  <a:lnTo>
                    <a:pt x="0" y="8541"/>
                  </a:lnTo>
                  <a:lnTo>
                    <a:pt x="0" y="11238"/>
                  </a:lnTo>
                  <a:lnTo>
                    <a:pt x="1349" y="11538"/>
                  </a:lnTo>
                  <a:lnTo>
                    <a:pt x="2698" y="11988"/>
                  </a:lnTo>
                  <a:lnTo>
                    <a:pt x="4046" y="12587"/>
                  </a:lnTo>
                  <a:lnTo>
                    <a:pt x="5245" y="13336"/>
                  </a:lnTo>
                  <a:lnTo>
                    <a:pt x="6369" y="14160"/>
                  </a:lnTo>
                  <a:lnTo>
                    <a:pt x="7492" y="15059"/>
                  </a:lnTo>
                  <a:lnTo>
                    <a:pt x="8541" y="16108"/>
                  </a:lnTo>
                  <a:lnTo>
                    <a:pt x="9515" y="17232"/>
                  </a:lnTo>
                  <a:lnTo>
                    <a:pt x="10414" y="18431"/>
                  </a:lnTo>
                  <a:lnTo>
                    <a:pt x="11238" y="19704"/>
                  </a:lnTo>
                  <a:lnTo>
                    <a:pt x="11988" y="20978"/>
                  </a:lnTo>
                  <a:lnTo>
                    <a:pt x="12737" y="22252"/>
                  </a:lnTo>
                  <a:lnTo>
                    <a:pt x="13336" y="23600"/>
                  </a:lnTo>
                  <a:lnTo>
                    <a:pt x="13936" y="24874"/>
                  </a:lnTo>
                  <a:lnTo>
                    <a:pt x="14385" y="26222"/>
                  </a:lnTo>
                  <a:lnTo>
                    <a:pt x="14835" y="27496"/>
                  </a:lnTo>
                  <a:lnTo>
                    <a:pt x="15958" y="26822"/>
                  </a:lnTo>
                  <a:lnTo>
                    <a:pt x="17007" y="25998"/>
                  </a:lnTo>
                  <a:lnTo>
                    <a:pt x="18056" y="25173"/>
                  </a:lnTo>
                  <a:lnTo>
                    <a:pt x="19105" y="24349"/>
                  </a:lnTo>
                  <a:lnTo>
                    <a:pt x="20079" y="23375"/>
                  </a:lnTo>
                  <a:lnTo>
                    <a:pt x="20978" y="22476"/>
                  </a:lnTo>
                  <a:lnTo>
                    <a:pt x="21877" y="21427"/>
                  </a:lnTo>
                  <a:lnTo>
                    <a:pt x="22701" y="20379"/>
                  </a:lnTo>
                  <a:lnTo>
                    <a:pt x="23450" y="19330"/>
                  </a:lnTo>
                  <a:lnTo>
                    <a:pt x="24125" y="18131"/>
                  </a:lnTo>
                  <a:lnTo>
                    <a:pt x="24799" y="17007"/>
                  </a:lnTo>
                  <a:lnTo>
                    <a:pt x="25398" y="15809"/>
                  </a:lnTo>
                  <a:lnTo>
                    <a:pt x="25923" y="14535"/>
                  </a:lnTo>
                  <a:lnTo>
                    <a:pt x="26372" y="13336"/>
                  </a:lnTo>
                  <a:lnTo>
                    <a:pt x="26747" y="11988"/>
                  </a:lnTo>
                  <a:lnTo>
                    <a:pt x="27046" y="10714"/>
                  </a:lnTo>
                  <a:lnTo>
                    <a:pt x="25623" y="9815"/>
                  </a:lnTo>
                  <a:lnTo>
                    <a:pt x="24274" y="8841"/>
                  </a:lnTo>
                  <a:lnTo>
                    <a:pt x="22851" y="7942"/>
                  </a:lnTo>
                  <a:lnTo>
                    <a:pt x="21427" y="7043"/>
                  </a:lnTo>
                  <a:lnTo>
                    <a:pt x="19929" y="6219"/>
                  </a:lnTo>
                  <a:lnTo>
                    <a:pt x="18431" y="5470"/>
                  </a:lnTo>
                  <a:lnTo>
                    <a:pt x="16857" y="4720"/>
                  </a:lnTo>
                  <a:lnTo>
                    <a:pt x="15284" y="4046"/>
                  </a:lnTo>
                  <a:lnTo>
                    <a:pt x="13711" y="3372"/>
                  </a:lnTo>
                  <a:lnTo>
                    <a:pt x="12137" y="2847"/>
                  </a:lnTo>
                  <a:lnTo>
                    <a:pt x="10564" y="2323"/>
                  </a:lnTo>
                  <a:lnTo>
                    <a:pt x="8916" y="1799"/>
                  </a:lnTo>
                  <a:lnTo>
                    <a:pt x="7343" y="1349"/>
                  </a:lnTo>
                  <a:lnTo>
                    <a:pt x="5694" y="974"/>
                  </a:lnTo>
                  <a:lnTo>
                    <a:pt x="4046" y="600"/>
                  </a:lnTo>
                  <a:lnTo>
                    <a:pt x="2398" y="300"/>
                  </a:lnTo>
                  <a:lnTo>
                    <a:pt x="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04"/>
            <p:cNvSpPr/>
            <p:nvPr/>
          </p:nvSpPr>
          <p:spPr>
            <a:xfrm>
              <a:off x="6359550" y="4496825"/>
              <a:ext cx="676175" cy="629350"/>
            </a:xfrm>
            <a:custGeom>
              <a:rect b="b" l="l" r="r" t="t"/>
              <a:pathLst>
                <a:path extrusionOk="0" h="25174" w="27047">
                  <a:moveTo>
                    <a:pt x="23001" y="10040"/>
                  </a:moveTo>
                  <a:lnTo>
                    <a:pt x="23750" y="10789"/>
                  </a:lnTo>
                  <a:lnTo>
                    <a:pt x="24050" y="11164"/>
                  </a:lnTo>
                  <a:lnTo>
                    <a:pt x="24350" y="11614"/>
                  </a:lnTo>
                  <a:lnTo>
                    <a:pt x="24575" y="12063"/>
                  </a:lnTo>
                  <a:lnTo>
                    <a:pt x="24724" y="12513"/>
                  </a:lnTo>
                  <a:lnTo>
                    <a:pt x="24874" y="12962"/>
                  </a:lnTo>
                  <a:lnTo>
                    <a:pt x="24949" y="13486"/>
                  </a:lnTo>
                  <a:lnTo>
                    <a:pt x="24949" y="13561"/>
                  </a:lnTo>
                  <a:lnTo>
                    <a:pt x="24874" y="13636"/>
                  </a:lnTo>
                  <a:lnTo>
                    <a:pt x="24724" y="13636"/>
                  </a:lnTo>
                  <a:lnTo>
                    <a:pt x="24649" y="13561"/>
                  </a:lnTo>
                  <a:lnTo>
                    <a:pt x="24350" y="12587"/>
                  </a:lnTo>
                  <a:lnTo>
                    <a:pt x="23975" y="11763"/>
                  </a:lnTo>
                  <a:lnTo>
                    <a:pt x="23451" y="11014"/>
                  </a:lnTo>
                  <a:lnTo>
                    <a:pt x="22851" y="10265"/>
                  </a:lnTo>
                  <a:lnTo>
                    <a:pt x="22776" y="10190"/>
                  </a:lnTo>
                  <a:lnTo>
                    <a:pt x="22851" y="10115"/>
                  </a:lnTo>
                  <a:lnTo>
                    <a:pt x="22926" y="10040"/>
                  </a:lnTo>
                  <a:close/>
                  <a:moveTo>
                    <a:pt x="22776" y="10714"/>
                  </a:moveTo>
                  <a:lnTo>
                    <a:pt x="22851" y="10789"/>
                  </a:lnTo>
                  <a:lnTo>
                    <a:pt x="23151" y="11614"/>
                  </a:lnTo>
                  <a:lnTo>
                    <a:pt x="23376" y="12363"/>
                  </a:lnTo>
                  <a:lnTo>
                    <a:pt x="23451" y="13187"/>
                  </a:lnTo>
                  <a:lnTo>
                    <a:pt x="23376" y="14086"/>
                  </a:lnTo>
                  <a:lnTo>
                    <a:pt x="23301" y="14161"/>
                  </a:lnTo>
                  <a:lnTo>
                    <a:pt x="23226" y="14161"/>
                  </a:lnTo>
                  <a:lnTo>
                    <a:pt x="23151" y="14086"/>
                  </a:lnTo>
                  <a:lnTo>
                    <a:pt x="23076" y="14011"/>
                  </a:lnTo>
                  <a:lnTo>
                    <a:pt x="23001" y="13187"/>
                  </a:lnTo>
                  <a:lnTo>
                    <a:pt x="22926" y="12438"/>
                  </a:lnTo>
                  <a:lnTo>
                    <a:pt x="22776" y="11688"/>
                  </a:lnTo>
                  <a:lnTo>
                    <a:pt x="22552" y="10939"/>
                  </a:lnTo>
                  <a:lnTo>
                    <a:pt x="22552" y="10789"/>
                  </a:lnTo>
                  <a:lnTo>
                    <a:pt x="22627" y="10789"/>
                  </a:lnTo>
                  <a:lnTo>
                    <a:pt x="22776" y="10714"/>
                  </a:lnTo>
                  <a:close/>
                  <a:moveTo>
                    <a:pt x="17157" y="1"/>
                  </a:moveTo>
                  <a:lnTo>
                    <a:pt x="17083" y="76"/>
                  </a:lnTo>
                  <a:lnTo>
                    <a:pt x="16483" y="1275"/>
                  </a:lnTo>
                  <a:lnTo>
                    <a:pt x="15809" y="2398"/>
                  </a:lnTo>
                  <a:lnTo>
                    <a:pt x="15060" y="3522"/>
                  </a:lnTo>
                  <a:lnTo>
                    <a:pt x="14311" y="4646"/>
                  </a:lnTo>
                  <a:lnTo>
                    <a:pt x="13412" y="5695"/>
                  </a:lnTo>
                  <a:lnTo>
                    <a:pt x="12438" y="6669"/>
                  </a:lnTo>
                  <a:lnTo>
                    <a:pt x="11464" y="7643"/>
                  </a:lnTo>
                  <a:lnTo>
                    <a:pt x="10415" y="8467"/>
                  </a:lnTo>
                  <a:lnTo>
                    <a:pt x="9291" y="9216"/>
                  </a:lnTo>
                  <a:lnTo>
                    <a:pt x="8167" y="9815"/>
                  </a:lnTo>
                  <a:lnTo>
                    <a:pt x="6968" y="10340"/>
                  </a:lnTo>
                  <a:lnTo>
                    <a:pt x="5695" y="10714"/>
                  </a:lnTo>
                  <a:lnTo>
                    <a:pt x="4421" y="10939"/>
                  </a:lnTo>
                  <a:lnTo>
                    <a:pt x="3148" y="11014"/>
                  </a:lnTo>
                  <a:lnTo>
                    <a:pt x="1799" y="10939"/>
                  </a:lnTo>
                  <a:lnTo>
                    <a:pt x="1125" y="10789"/>
                  </a:lnTo>
                  <a:lnTo>
                    <a:pt x="450" y="10640"/>
                  </a:lnTo>
                  <a:lnTo>
                    <a:pt x="1" y="14535"/>
                  </a:lnTo>
                  <a:lnTo>
                    <a:pt x="1799" y="14760"/>
                  </a:lnTo>
                  <a:lnTo>
                    <a:pt x="3522" y="15060"/>
                  </a:lnTo>
                  <a:lnTo>
                    <a:pt x="5245" y="15434"/>
                  </a:lnTo>
                  <a:lnTo>
                    <a:pt x="6894" y="15884"/>
                  </a:lnTo>
                  <a:lnTo>
                    <a:pt x="8617" y="16333"/>
                  </a:lnTo>
                  <a:lnTo>
                    <a:pt x="10265" y="16783"/>
                  </a:lnTo>
                  <a:lnTo>
                    <a:pt x="11913" y="17382"/>
                  </a:lnTo>
                  <a:lnTo>
                    <a:pt x="13561" y="17982"/>
                  </a:lnTo>
                  <a:lnTo>
                    <a:pt x="15135" y="18656"/>
                  </a:lnTo>
                  <a:lnTo>
                    <a:pt x="18131" y="19930"/>
                  </a:lnTo>
                  <a:lnTo>
                    <a:pt x="19705" y="20679"/>
                  </a:lnTo>
                  <a:lnTo>
                    <a:pt x="21203" y="21428"/>
                  </a:lnTo>
                  <a:lnTo>
                    <a:pt x="22702" y="22252"/>
                  </a:lnTo>
                  <a:lnTo>
                    <a:pt x="24125" y="23151"/>
                  </a:lnTo>
                  <a:lnTo>
                    <a:pt x="25474" y="24125"/>
                  </a:lnTo>
                  <a:lnTo>
                    <a:pt x="26747" y="25174"/>
                  </a:lnTo>
                  <a:lnTo>
                    <a:pt x="26972" y="23451"/>
                  </a:lnTo>
                  <a:lnTo>
                    <a:pt x="27047" y="21653"/>
                  </a:lnTo>
                  <a:lnTo>
                    <a:pt x="27047" y="19930"/>
                  </a:lnTo>
                  <a:lnTo>
                    <a:pt x="26897" y="18132"/>
                  </a:lnTo>
                  <a:lnTo>
                    <a:pt x="26672" y="16408"/>
                  </a:lnTo>
                  <a:lnTo>
                    <a:pt x="26298" y="14685"/>
                  </a:lnTo>
                  <a:lnTo>
                    <a:pt x="25848" y="12962"/>
                  </a:lnTo>
                  <a:lnTo>
                    <a:pt x="25249" y="11314"/>
                  </a:lnTo>
                  <a:lnTo>
                    <a:pt x="24575" y="9666"/>
                  </a:lnTo>
                  <a:lnTo>
                    <a:pt x="23825" y="8092"/>
                  </a:lnTo>
                  <a:lnTo>
                    <a:pt x="22926" y="6594"/>
                  </a:lnTo>
                  <a:lnTo>
                    <a:pt x="21952" y="5096"/>
                  </a:lnTo>
                  <a:lnTo>
                    <a:pt x="20903" y="3672"/>
                  </a:lnTo>
                  <a:lnTo>
                    <a:pt x="19705" y="2398"/>
                  </a:lnTo>
                  <a:lnTo>
                    <a:pt x="18506" y="1125"/>
                  </a:lnTo>
                  <a:lnTo>
                    <a:pt x="171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4"/>
            <p:cNvSpPr/>
            <p:nvPr/>
          </p:nvSpPr>
          <p:spPr>
            <a:xfrm>
              <a:off x="6372675" y="4363850"/>
              <a:ext cx="398975" cy="387750"/>
            </a:xfrm>
            <a:custGeom>
              <a:rect b="b" l="l" r="r" t="t"/>
              <a:pathLst>
                <a:path extrusionOk="0" h="15510" w="15959">
                  <a:moveTo>
                    <a:pt x="3147" y="1"/>
                  </a:moveTo>
                  <a:lnTo>
                    <a:pt x="2173" y="3747"/>
                  </a:lnTo>
                  <a:lnTo>
                    <a:pt x="1349" y="7493"/>
                  </a:lnTo>
                  <a:lnTo>
                    <a:pt x="600" y="11314"/>
                  </a:lnTo>
                  <a:lnTo>
                    <a:pt x="0" y="15134"/>
                  </a:lnTo>
                  <a:lnTo>
                    <a:pt x="1424" y="15359"/>
                  </a:lnTo>
                  <a:lnTo>
                    <a:pt x="2697" y="15509"/>
                  </a:lnTo>
                  <a:lnTo>
                    <a:pt x="3971" y="15434"/>
                  </a:lnTo>
                  <a:lnTo>
                    <a:pt x="5170" y="15209"/>
                  </a:lnTo>
                  <a:lnTo>
                    <a:pt x="6369" y="14835"/>
                  </a:lnTo>
                  <a:lnTo>
                    <a:pt x="7492" y="14310"/>
                  </a:lnTo>
                  <a:lnTo>
                    <a:pt x="8541" y="13711"/>
                  </a:lnTo>
                  <a:lnTo>
                    <a:pt x="9590" y="12962"/>
                  </a:lnTo>
                  <a:lnTo>
                    <a:pt x="10564" y="12138"/>
                  </a:lnTo>
                  <a:lnTo>
                    <a:pt x="11463" y="11239"/>
                  </a:lnTo>
                  <a:lnTo>
                    <a:pt x="12287" y="10265"/>
                  </a:lnTo>
                  <a:lnTo>
                    <a:pt x="13111" y="9291"/>
                  </a:lnTo>
                  <a:lnTo>
                    <a:pt x="13860" y="8242"/>
                  </a:lnTo>
                  <a:lnTo>
                    <a:pt x="14610" y="7118"/>
                  </a:lnTo>
                  <a:lnTo>
                    <a:pt x="15284" y="6069"/>
                  </a:lnTo>
                  <a:lnTo>
                    <a:pt x="15883" y="4945"/>
                  </a:lnTo>
                  <a:lnTo>
                    <a:pt x="15958" y="4796"/>
                  </a:lnTo>
                  <a:lnTo>
                    <a:pt x="14759" y="3971"/>
                  </a:lnTo>
                  <a:lnTo>
                    <a:pt x="13486" y="3222"/>
                  </a:lnTo>
                  <a:lnTo>
                    <a:pt x="12287" y="2548"/>
                  </a:lnTo>
                  <a:lnTo>
                    <a:pt x="11014" y="1949"/>
                  </a:lnTo>
                  <a:lnTo>
                    <a:pt x="9740" y="1499"/>
                  </a:lnTo>
                  <a:lnTo>
                    <a:pt x="8466" y="1050"/>
                  </a:lnTo>
                  <a:lnTo>
                    <a:pt x="7193" y="675"/>
                  </a:lnTo>
                  <a:lnTo>
                    <a:pt x="5844" y="375"/>
                  </a:lnTo>
                  <a:lnTo>
                    <a:pt x="4496" y="151"/>
                  </a:lnTo>
                  <a:lnTo>
                    <a:pt x="31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04"/>
            <p:cNvSpPr/>
            <p:nvPr/>
          </p:nvSpPr>
          <p:spPr>
            <a:xfrm>
              <a:off x="6179750" y="4360100"/>
              <a:ext cx="251000" cy="374625"/>
            </a:xfrm>
            <a:custGeom>
              <a:rect b="b" l="l" r="r" t="t"/>
              <a:pathLst>
                <a:path extrusionOk="0" h="14985" w="10040">
                  <a:moveTo>
                    <a:pt x="3822" y="7418"/>
                  </a:moveTo>
                  <a:lnTo>
                    <a:pt x="3896" y="7568"/>
                  </a:lnTo>
                  <a:lnTo>
                    <a:pt x="3971" y="8167"/>
                  </a:lnTo>
                  <a:lnTo>
                    <a:pt x="4121" y="8692"/>
                  </a:lnTo>
                  <a:lnTo>
                    <a:pt x="4346" y="9216"/>
                  </a:lnTo>
                  <a:lnTo>
                    <a:pt x="4646" y="9815"/>
                  </a:lnTo>
                  <a:lnTo>
                    <a:pt x="4646" y="9890"/>
                  </a:lnTo>
                  <a:lnTo>
                    <a:pt x="4571" y="9965"/>
                  </a:lnTo>
                  <a:lnTo>
                    <a:pt x="4496" y="10040"/>
                  </a:lnTo>
                  <a:lnTo>
                    <a:pt x="4346" y="9965"/>
                  </a:lnTo>
                  <a:lnTo>
                    <a:pt x="4046" y="9366"/>
                  </a:lnTo>
                  <a:lnTo>
                    <a:pt x="3747" y="8841"/>
                  </a:lnTo>
                  <a:lnTo>
                    <a:pt x="3597" y="8167"/>
                  </a:lnTo>
                  <a:lnTo>
                    <a:pt x="3522" y="7568"/>
                  </a:lnTo>
                  <a:lnTo>
                    <a:pt x="3597" y="7418"/>
                  </a:lnTo>
                  <a:close/>
                  <a:moveTo>
                    <a:pt x="2773" y="7118"/>
                  </a:moveTo>
                  <a:lnTo>
                    <a:pt x="2848" y="7268"/>
                  </a:lnTo>
                  <a:lnTo>
                    <a:pt x="2773" y="7343"/>
                  </a:lnTo>
                  <a:lnTo>
                    <a:pt x="2698" y="7718"/>
                  </a:lnTo>
                  <a:lnTo>
                    <a:pt x="2623" y="8092"/>
                  </a:lnTo>
                  <a:lnTo>
                    <a:pt x="2623" y="8467"/>
                  </a:lnTo>
                  <a:lnTo>
                    <a:pt x="2698" y="8841"/>
                  </a:lnTo>
                  <a:lnTo>
                    <a:pt x="2848" y="9141"/>
                  </a:lnTo>
                  <a:lnTo>
                    <a:pt x="3072" y="9441"/>
                  </a:lnTo>
                  <a:lnTo>
                    <a:pt x="3597" y="9965"/>
                  </a:lnTo>
                  <a:lnTo>
                    <a:pt x="3597" y="10115"/>
                  </a:lnTo>
                  <a:lnTo>
                    <a:pt x="3597" y="10190"/>
                  </a:lnTo>
                  <a:lnTo>
                    <a:pt x="3522" y="10265"/>
                  </a:lnTo>
                  <a:lnTo>
                    <a:pt x="3447" y="10265"/>
                  </a:lnTo>
                  <a:lnTo>
                    <a:pt x="2997" y="10040"/>
                  </a:lnTo>
                  <a:lnTo>
                    <a:pt x="2698" y="9740"/>
                  </a:lnTo>
                  <a:lnTo>
                    <a:pt x="2473" y="9366"/>
                  </a:lnTo>
                  <a:lnTo>
                    <a:pt x="2323" y="8916"/>
                  </a:lnTo>
                  <a:lnTo>
                    <a:pt x="2248" y="8467"/>
                  </a:lnTo>
                  <a:lnTo>
                    <a:pt x="2248" y="8017"/>
                  </a:lnTo>
                  <a:lnTo>
                    <a:pt x="2398" y="7643"/>
                  </a:lnTo>
                  <a:lnTo>
                    <a:pt x="2548" y="7193"/>
                  </a:lnTo>
                  <a:lnTo>
                    <a:pt x="2623" y="7118"/>
                  </a:lnTo>
                  <a:close/>
                  <a:moveTo>
                    <a:pt x="8092" y="1"/>
                  </a:moveTo>
                  <a:lnTo>
                    <a:pt x="6069" y="76"/>
                  </a:lnTo>
                  <a:lnTo>
                    <a:pt x="4121" y="301"/>
                  </a:lnTo>
                  <a:lnTo>
                    <a:pt x="2173" y="675"/>
                  </a:lnTo>
                  <a:lnTo>
                    <a:pt x="1724" y="1125"/>
                  </a:lnTo>
                  <a:lnTo>
                    <a:pt x="1349" y="1574"/>
                  </a:lnTo>
                  <a:lnTo>
                    <a:pt x="1050" y="2099"/>
                  </a:lnTo>
                  <a:lnTo>
                    <a:pt x="750" y="2623"/>
                  </a:lnTo>
                  <a:lnTo>
                    <a:pt x="525" y="3073"/>
                  </a:lnTo>
                  <a:lnTo>
                    <a:pt x="375" y="3597"/>
                  </a:lnTo>
                  <a:lnTo>
                    <a:pt x="76" y="4646"/>
                  </a:lnTo>
                  <a:lnTo>
                    <a:pt x="1" y="5770"/>
                  </a:lnTo>
                  <a:lnTo>
                    <a:pt x="76" y="6819"/>
                  </a:lnTo>
                  <a:lnTo>
                    <a:pt x="300" y="7867"/>
                  </a:lnTo>
                  <a:lnTo>
                    <a:pt x="675" y="8916"/>
                  </a:lnTo>
                  <a:lnTo>
                    <a:pt x="1124" y="9890"/>
                  </a:lnTo>
                  <a:lnTo>
                    <a:pt x="1724" y="10864"/>
                  </a:lnTo>
                  <a:lnTo>
                    <a:pt x="2398" y="11763"/>
                  </a:lnTo>
                  <a:lnTo>
                    <a:pt x="3222" y="12587"/>
                  </a:lnTo>
                  <a:lnTo>
                    <a:pt x="4046" y="13337"/>
                  </a:lnTo>
                  <a:lnTo>
                    <a:pt x="4945" y="14011"/>
                  </a:lnTo>
                  <a:lnTo>
                    <a:pt x="5919" y="14535"/>
                  </a:lnTo>
                  <a:lnTo>
                    <a:pt x="6968" y="14985"/>
                  </a:lnTo>
                  <a:lnTo>
                    <a:pt x="7568" y="11239"/>
                  </a:lnTo>
                  <a:lnTo>
                    <a:pt x="8242" y="7493"/>
                  </a:lnTo>
                  <a:lnTo>
                    <a:pt x="9066" y="3747"/>
                  </a:lnTo>
                  <a:lnTo>
                    <a:pt x="10040" y="76"/>
                  </a:lnTo>
                  <a:lnTo>
                    <a:pt x="80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04"/>
            <p:cNvSpPr/>
            <p:nvPr/>
          </p:nvSpPr>
          <p:spPr>
            <a:xfrm>
              <a:off x="5739600" y="4382575"/>
              <a:ext cx="612500" cy="530100"/>
            </a:xfrm>
            <a:custGeom>
              <a:rect b="b" l="l" r="r" t="t"/>
              <a:pathLst>
                <a:path extrusionOk="0" h="21204" w="24500">
                  <a:moveTo>
                    <a:pt x="14835" y="6519"/>
                  </a:moveTo>
                  <a:lnTo>
                    <a:pt x="14910" y="6594"/>
                  </a:lnTo>
                  <a:lnTo>
                    <a:pt x="15434" y="7867"/>
                  </a:lnTo>
                  <a:lnTo>
                    <a:pt x="15958" y="9216"/>
                  </a:lnTo>
                  <a:lnTo>
                    <a:pt x="15958" y="9291"/>
                  </a:lnTo>
                  <a:lnTo>
                    <a:pt x="15883" y="9366"/>
                  </a:lnTo>
                  <a:lnTo>
                    <a:pt x="15809" y="9366"/>
                  </a:lnTo>
                  <a:lnTo>
                    <a:pt x="15734" y="9291"/>
                  </a:lnTo>
                  <a:lnTo>
                    <a:pt x="15209" y="8017"/>
                  </a:lnTo>
                  <a:lnTo>
                    <a:pt x="14685" y="6669"/>
                  </a:lnTo>
                  <a:lnTo>
                    <a:pt x="14685" y="6594"/>
                  </a:lnTo>
                  <a:lnTo>
                    <a:pt x="14760" y="6519"/>
                  </a:lnTo>
                  <a:close/>
                  <a:moveTo>
                    <a:pt x="18730" y="1"/>
                  </a:moveTo>
                  <a:lnTo>
                    <a:pt x="17307" y="450"/>
                  </a:lnTo>
                  <a:lnTo>
                    <a:pt x="15809" y="975"/>
                  </a:lnTo>
                  <a:lnTo>
                    <a:pt x="14460" y="1574"/>
                  </a:lnTo>
                  <a:lnTo>
                    <a:pt x="13111" y="2248"/>
                  </a:lnTo>
                  <a:lnTo>
                    <a:pt x="11763" y="2998"/>
                  </a:lnTo>
                  <a:lnTo>
                    <a:pt x="10489" y="3822"/>
                  </a:lnTo>
                  <a:lnTo>
                    <a:pt x="9291" y="4721"/>
                  </a:lnTo>
                  <a:lnTo>
                    <a:pt x="8092" y="5770"/>
                  </a:lnTo>
                  <a:lnTo>
                    <a:pt x="7343" y="6519"/>
                  </a:lnTo>
                  <a:lnTo>
                    <a:pt x="6519" y="7343"/>
                  </a:lnTo>
                  <a:lnTo>
                    <a:pt x="5844" y="8167"/>
                  </a:lnTo>
                  <a:lnTo>
                    <a:pt x="5095" y="9066"/>
                  </a:lnTo>
                  <a:lnTo>
                    <a:pt x="4496" y="9965"/>
                  </a:lnTo>
                  <a:lnTo>
                    <a:pt x="3896" y="10864"/>
                  </a:lnTo>
                  <a:lnTo>
                    <a:pt x="3297" y="11838"/>
                  </a:lnTo>
                  <a:lnTo>
                    <a:pt x="2773" y="12812"/>
                  </a:lnTo>
                  <a:lnTo>
                    <a:pt x="2248" y="13786"/>
                  </a:lnTo>
                  <a:lnTo>
                    <a:pt x="1799" y="14835"/>
                  </a:lnTo>
                  <a:lnTo>
                    <a:pt x="1049" y="16933"/>
                  </a:lnTo>
                  <a:lnTo>
                    <a:pt x="375" y="19030"/>
                  </a:lnTo>
                  <a:lnTo>
                    <a:pt x="1" y="21203"/>
                  </a:lnTo>
                  <a:lnTo>
                    <a:pt x="1" y="21203"/>
                  </a:lnTo>
                  <a:lnTo>
                    <a:pt x="1424" y="20754"/>
                  </a:lnTo>
                  <a:lnTo>
                    <a:pt x="2847" y="20304"/>
                  </a:lnTo>
                  <a:lnTo>
                    <a:pt x="4346" y="19929"/>
                  </a:lnTo>
                  <a:lnTo>
                    <a:pt x="5844" y="19630"/>
                  </a:lnTo>
                  <a:lnTo>
                    <a:pt x="7343" y="19330"/>
                  </a:lnTo>
                  <a:lnTo>
                    <a:pt x="8841" y="19105"/>
                  </a:lnTo>
                  <a:lnTo>
                    <a:pt x="11838" y="18731"/>
                  </a:lnTo>
                  <a:lnTo>
                    <a:pt x="14910" y="18581"/>
                  </a:lnTo>
                  <a:lnTo>
                    <a:pt x="17906" y="18581"/>
                  </a:lnTo>
                  <a:lnTo>
                    <a:pt x="20978" y="18731"/>
                  </a:lnTo>
                  <a:lnTo>
                    <a:pt x="23975" y="18956"/>
                  </a:lnTo>
                  <a:lnTo>
                    <a:pt x="24499" y="14985"/>
                  </a:lnTo>
                  <a:lnTo>
                    <a:pt x="23825" y="14760"/>
                  </a:lnTo>
                  <a:lnTo>
                    <a:pt x="22626" y="14161"/>
                  </a:lnTo>
                  <a:lnTo>
                    <a:pt x="21502" y="13486"/>
                  </a:lnTo>
                  <a:lnTo>
                    <a:pt x="20529" y="12737"/>
                  </a:lnTo>
                  <a:lnTo>
                    <a:pt x="19555" y="11838"/>
                  </a:lnTo>
                  <a:lnTo>
                    <a:pt x="18730" y="10789"/>
                  </a:lnTo>
                  <a:lnTo>
                    <a:pt x="18056" y="9740"/>
                  </a:lnTo>
                  <a:lnTo>
                    <a:pt x="17532" y="8542"/>
                  </a:lnTo>
                  <a:lnTo>
                    <a:pt x="17307" y="7942"/>
                  </a:lnTo>
                  <a:lnTo>
                    <a:pt x="17082" y="7343"/>
                  </a:lnTo>
                  <a:lnTo>
                    <a:pt x="16932" y="6369"/>
                  </a:lnTo>
                  <a:lnTo>
                    <a:pt x="16857" y="5395"/>
                  </a:lnTo>
                  <a:lnTo>
                    <a:pt x="16857" y="4421"/>
                  </a:lnTo>
                  <a:lnTo>
                    <a:pt x="17007" y="3447"/>
                  </a:lnTo>
                  <a:lnTo>
                    <a:pt x="17232" y="2473"/>
                  </a:lnTo>
                  <a:lnTo>
                    <a:pt x="17607" y="1574"/>
                  </a:lnTo>
                  <a:lnTo>
                    <a:pt x="18131" y="750"/>
                  </a:lnTo>
                  <a:lnTo>
                    <a:pt x="187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04"/>
            <p:cNvSpPr/>
            <p:nvPr/>
          </p:nvSpPr>
          <p:spPr>
            <a:xfrm>
              <a:off x="6928950" y="4747825"/>
              <a:ext cx="54350" cy="89925"/>
            </a:xfrm>
            <a:custGeom>
              <a:rect b="b" l="l" r="r" t="t"/>
              <a:pathLst>
                <a:path extrusionOk="0" h="3597" w="2174">
                  <a:moveTo>
                    <a:pt x="150" y="0"/>
                  </a:moveTo>
                  <a:lnTo>
                    <a:pt x="75" y="75"/>
                  </a:lnTo>
                  <a:lnTo>
                    <a:pt x="0" y="150"/>
                  </a:lnTo>
                  <a:lnTo>
                    <a:pt x="75" y="225"/>
                  </a:lnTo>
                  <a:lnTo>
                    <a:pt x="675" y="974"/>
                  </a:lnTo>
                  <a:lnTo>
                    <a:pt x="1199" y="1723"/>
                  </a:lnTo>
                  <a:lnTo>
                    <a:pt x="1574" y="2547"/>
                  </a:lnTo>
                  <a:lnTo>
                    <a:pt x="1873" y="3521"/>
                  </a:lnTo>
                  <a:lnTo>
                    <a:pt x="1948" y="3596"/>
                  </a:lnTo>
                  <a:lnTo>
                    <a:pt x="2098" y="3596"/>
                  </a:lnTo>
                  <a:lnTo>
                    <a:pt x="2173" y="3521"/>
                  </a:lnTo>
                  <a:lnTo>
                    <a:pt x="2173" y="3446"/>
                  </a:lnTo>
                  <a:lnTo>
                    <a:pt x="2098" y="2922"/>
                  </a:lnTo>
                  <a:lnTo>
                    <a:pt x="1948" y="2473"/>
                  </a:lnTo>
                  <a:lnTo>
                    <a:pt x="1799" y="2023"/>
                  </a:lnTo>
                  <a:lnTo>
                    <a:pt x="1574" y="1574"/>
                  </a:lnTo>
                  <a:lnTo>
                    <a:pt x="1274" y="1124"/>
                  </a:lnTo>
                  <a:lnTo>
                    <a:pt x="974" y="749"/>
                  </a:lnTo>
                  <a:lnTo>
                    <a:pt x="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04"/>
            <p:cNvSpPr/>
            <p:nvPr/>
          </p:nvSpPr>
          <p:spPr>
            <a:xfrm>
              <a:off x="6923325" y="4764675"/>
              <a:ext cx="22500" cy="86175"/>
            </a:xfrm>
            <a:custGeom>
              <a:rect b="b" l="l" r="r" t="t"/>
              <a:pathLst>
                <a:path extrusionOk="0" h="3447" w="900">
                  <a:moveTo>
                    <a:pt x="225" y="0"/>
                  </a:moveTo>
                  <a:lnTo>
                    <a:pt x="76" y="75"/>
                  </a:lnTo>
                  <a:lnTo>
                    <a:pt x="1" y="75"/>
                  </a:lnTo>
                  <a:lnTo>
                    <a:pt x="1" y="225"/>
                  </a:lnTo>
                  <a:lnTo>
                    <a:pt x="225" y="974"/>
                  </a:lnTo>
                  <a:lnTo>
                    <a:pt x="375" y="1724"/>
                  </a:lnTo>
                  <a:lnTo>
                    <a:pt x="450" y="2473"/>
                  </a:lnTo>
                  <a:lnTo>
                    <a:pt x="525" y="3297"/>
                  </a:lnTo>
                  <a:lnTo>
                    <a:pt x="600" y="3372"/>
                  </a:lnTo>
                  <a:lnTo>
                    <a:pt x="675" y="3447"/>
                  </a:lnTo>
                  <a:lnTo>
                    <a:pt x="750" y="3447"/>
                  </a:lnTo>
                  <a:lnTo>
                    <a:pt x="825" y="3372"/>
                  </a:lnTo>
                  <a:lnTo>
                    <a:pt x="900" y="2473"/>
                  </a:lnTo>
                  <a:lnTo>
                    <a:pt x="825" y="1649"/>
                  </a:lnTo>
                  <a:lnTo>
                    <a:pt x="600" y="900"/>
                  </a:lnTo>
                  <a:lnTo>
                    <a:pt x="300" y="75"/>
                  </a:lnTo>
                  <a:lnTo>
                    <a:pt x="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4"/>
            <p:cNvSpPr/>
            <p:nvPr/>
          </p:nvSpPr>
          <p:spPr>
            <a:xfrm>
              <a:off x="6646125" y="5030650"/>
              <a:ext cx="76825" cy="35600"/>
            </a:xfrm>
            <a:custGeom>
              <a:rect b="b" l="l" r="r" t="t"/>
              <a:pathLst>
                <a:path extrusionOk="0" h="1424" w="3073">
                  <a:moveTo>
                    <a:pt x="1" y="0"/>
                  </a:moveTo>
                  <a:lnTo>
                    <a:pt x="1" y="150"/>
                  </a:lnTo>
                  <a:lnTo>
                    <a:pt x="1" y="225"/>
                  </a:lnTo>
                  <a:lnTo>
                    <a:pt x="76" y="300"/>
                  </a:lnTo>
                  <a:lnTo>
                    <a:pt x="825" y="450"/>
                  </a:lnTo>
                  <a:lnTo>
                    <a:pt x="1499" y="674"/>
                  </a:lnTo>
                  <a:lnTo>
                    <a:pt x="2173" y="974"/>
                  </a:lnTo>
                  <a:lnTo>
                    <a:pt x="2848" y="1349"/>
                  </a:lnTo>
                  <a:lnTo>
                    <a:pt x="2997" y="1424"/>
                  </a:lnTo>
                  <a:lnTo>
                    <a:pt x="3072" y="1274"/>
                  </a:lnTo>
                  <a:lnTo>
                    <a:pt x="3072" y="1199"/>
                  </a:lnTo>
                  <a:lnTo>
                    <a:pt x="2997" y="1049"/>
                  </a:lnTo>
                  <a:lnTo>
                    <a:pt x="2323" y="674"/>
                  </a:lnTo>
                  <a:lnTo>
                    <a:pt x="1649" y="375"/>
                  </a:lnTo>
                  <a:lnTo>
                    <a:pt x="900" y="150"/>
                  </a:lnTo>
                  <a:lnTo>
                    <a:pt x="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04"/>
            <p:cNvSpPr/>
            <p:nvPr/>
          </p:nvSpPr>
          <p:spPr>
            <a:xfrm>
              <a:off x="6619900" y="4983825"/>
              <a:ext cx="91800" cy="43100"/>
            </a:xfrm>
            <a:custGeom>
              <a:rect b="b" l="l" r="r" t="t"/>
              <a:pathLst>
                <a:path extrusionOk="0" h="1724" w="3672">
                  <a:moveTo>
                    <a:pt x="76" y="0"/>
                  </a:moveTo>
                  <a:lnTo>
                    <a:pt x="1" y="75"/>
                  </a:lnTo>
                  <a:lnTo>
                    <a:pt x="1" y="225"/>
                  </a:lnTo>
                  <a:lnTo>
                    <a:pt x="76" y="300"/>
                  </a:lnTo>
                  <a:lnTo>
                    <a:pt x="1724" y="1049"/>
                  </a:lnTo>
                  <a:lnTo>
                    <a:pt x="2548" y="1424"/>
                  </a:lnTo>
                  <a:lnTo>
                    <a:pt x="3447" y="1723"/>
                  </a:lnTo>
                  <a:lnTo>
                    <a:pt x="3522" y="1723"/>
                  </a:lnTo>
                  <a:lnTo>
                    <a:pt x="3672" y="1573"/>
                  </a:lnTo>
                  <a:lnTo>
                    <a:pt x="3672" y="1498"/>
                  </a:lnTo>
                  <a:lnTo>
                    <a:pt x="3597" y="1349"/>
                  </a:lnTo>
                  <a:lnTo>
                    <a:pt x="2773" y="974"/>
                  </a:lnTo>
                  <a:lnTo>
                    <a:pt x="1874" y="674"/>
                  </a:lnTo>
                  <a:lnTo>
                    <a:pt x="1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4"/>
            <p:cNvSpPr/>
            <p:nvPr/>
          </p:nvSpPr>
          <p:spPr>
            <a:xfrm>
              <a:off x="6470075" y="5302225"/>
              <a:ext cx="44975" cy="61825"/>
            </a:xfrm>
            <a:custGeom>
              <a:rect b="b" l="l" r="r" t="t"/>
              <a:pathLst>
                <a:path extrusionOk="0" h="2473" w="1799">
                  <a:moveTo>
                    <a:pt x="150" y="0"/>
                  </a:moveTo>
                  <a:lnTo>
                    <a:pt x="0" y="75"/>
                  </a:lnTo>
                  <a:lnTo>
                    <a:pt x="0" y="225"/>
                  </a:lnTo>
                  <a:lnTo>
                    <a:pt x="75" y="300"/>
                  </a:lnTo>
                  <a:lnTo>
                    <a:pt x="600" y="675"/>
                  </a:lnTo>
                  <a:lnTo>
                    <a:pt x="974" y="1199"/>
                  </a:lnTo>
                  <a:lnTo>
                    <a:pt x="1274" y="1724"/>
                  </a:lnTo>
                  <a:lnTo>
                    <a:pt x="1499" y="2323"/>
                  </a:lnTo>
                  <a:lnTo>
                    <a:pt x="1573" y="2398"/>
                  </a:lnTo>
                  <a:lnTo>
                    <a:pt x="1723" y="2473"/>
                  </a:lnTo>
                  <a:lnTo>
                    <a:pt x="1798" y="2398"/>
                  </a:lnTo>
                  <a:lnTo>
                    <a:pt x="1798" y="2323"/>
                  </a:lnTo>
                  <a:lnTo>
                    <a:pt x="1798" y="1948"/>
                  </a:lnTo>
                  <a:lnTo>
                    <a:pt x="1648" y="1574"/>
                  </a:lnTo>
                  <a:lnTo>
                    <a:pt x="1499" y="1274"/>
                  </a:lnTo>
                  <a:lnTo>
                    <a:pt x="1349" y="974"/>
                  </a:lnTo>
                  <a:lnTo>
                    <a:pt x="824" y="450"/>
                  </a:lnTo>
                  <a:lnTo>
                    <a:pt x="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4"/>
            <p:cNvSpPr/>
            <p:nvPr/>
          </p:nvSpPr>
          <p:spPr>
            <a:xfrm>
              <a:off x="6470075" y="5341550"/>
              <a:ext cx="15000" cy="16875"/>
            </a:xfrm>
            <a:custGeom>
              <a:rect b="b" l="l" r="r" t="t"/>
              <a:pathLst>
                <a:path extrusionOk="0" h="675" w="600">
                  <a:moveTo>
                    <a:pt x="150" y="1"/>
                  </a:moveTo>
                  <a:lnTo>
                    <a:pt x="0" y="76"/>
                  </a:lnTo>
                  <a:lnTo>
                    <a:pt x="0" y="151"/>
                  </a:lnTo>
                  <a:lnTo>
                    <a:pt x="0" y="300"/>
                  </a:lnTo>
                  <a:lnTo>
                    <a:pt x="225" y="600"/>
                  </a:lnTo>
                  <a:lnTo>
                    <a:pt x="375" y="675"/>
                  </a:lnTo>
                  <a:lnTo>
                    <a:pt x="525" y="600"/>
                  </a:lnTo>
                  <a:lnTo>
                    <a:pt x="600" y="450"/>
                  </a:lnTo>
                  <a:lnTo>
                    <a:pt x="525" y="300"/>
                  </a:lnTo>
                  <a:lnTo>
                    <a:pt x="225" y="76"/>
                  </a:lnTo>
                  <a:lnTo>
                    <a:pt x="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4"/>
            <p:cNvSpPr/>
            <p:nvPr/>
          </p:nvSpPr>
          <p:spPr>
            <a:xfrm>
              <a:off x="6267775" y="4545525"/>
              <a:ext cx="28125" cy="65600"/>
            </a:xfrm>
            <a:custGeom>
              <a:rect b="b" l="l" r="r" t="t"/>
              <a:pathLst>
                <a:path extrusionOk="0" h="2624" w="1125">
                  <a:moveTo>
                    <a:pt x="76" y="1"/>
                  </a:moveTo>
                  <a:lnTo>
                    <a:pt x="1" y="151"/>
                  </a:lnTo>
                  <a:lnTo>
                    <a:pt x="76" y="750"/>
                  </a:lnTo>
                  <a:lnTo>
                    <a:pt x="226" y="1424"/>
                  </a:lnTo>
                  <a:lnTo>
                    <a:pt x="525" y="1949"/>
                  </a:lnTo>
                  <a:lnTo>
                    <a:pt x="825" y="2548"/>
                  </a:lnTo>
                  <a:lnTo>
                    <a:pt x="975" y="2623"/>
                  </a:lnTo>
                  <a:lnTo>
                    <a:pt x="1050" y="2548"/>
                  </a:lnTo>
                  <a:lnTo>
                    <a:pt x="1125" y="2473"/>
                  </a:lnTo>
                  <a:lnTo>
                    <a:pt x="1125" y="2398"/>
                  </a:lnTo>
                  <a:lnTo>
                    <a:pt x="825" y="1799"/>
                  </a:lnTo>
                  <a:lnTo>
                    <a:pt x="600" y="1275"/>
                  </a:lnTo>
                  <a:lnTo>
                    <a:pt x="450" y="750"/>
                  </a:lnTo>
                  <a:lnTo>
                    <a:pt x="375" y="151"/>
                  </a:lnTo>
                  <a:lnTo>
                    <a:pt x="3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4"/>
            <p:cNvSpPr/>
            <p:nvPr/>
          </p:nvSpPr>
          <p:spPr>
            <a:xfrm>
              <a:off x="6235950" y="4538050"/>
              <a:ext cx="33725" cy="78675"/>
            </a:xfrm>
            <a:custGeom>
              <a:rect b="b" l="l" r="r" t="t"/>
              <a:pathLst>
                <a:path extrusionOk="0" h="3147" w="1349">
                  <a:moveTo>
                    <a:pt x="375" y="0"/>
                  </a:moveTo>
                  <a:lnTo>
                    <a:pt x="300" y="75"/>
                  </a:lnTo>
                  <a:lnTo>
                    <a:pt x="150" y="525"/>
                  </a:lnTo>
                  <a:lnTo>
                    <a:pt x="0" y="899"/>
                  </a:lnTo>
                  <a:lnTo>
                    <a:pt x="0" y="1349"/>
                  </a:lnTo>
                  <a:lnTo>
                    <a:pt x="75" y="1798"/>
                  </a:lnTo>
                  <a:lnTo>
                    <a:pt x="225" y="2248"/>
                  </a:lnTo>
                  <a:lnTo>
                    <a:pt x="450" y="2622"/>
                  </a:lnTo>
                  <a:lnTo>
                    <a:pt x="749" y="2922"/>
                  </a:lnTo>
                  <a:lnTo>
                    <a:pt x="1199" y="3147"/>
                  </a:lnTo>
                  <a:lnTo>
                    <a:pt x="1274" y="3147"/>
                  </a:lnTo>
                  <a:lnTo>
                    <a:pt x="1349" y="3072"/>
                  </a:lnTo>
                  <a:lnTo>
                    <a:pt x="1349" y="2997"/>
                  </a:lnTo>
                  <a:lnTo>
                    <a:pt x="1349" y="2847"/>
                  </a:lnTo>
                  <a:lnTo>
                    <a:pt x="824" y="2323"/>
                  </a:lnTo>
                  <a:lnTo>
                    <a:pt x="600" y="2023"/>
                  </a:lnTo>
                  <a:lnTo>
                    <a:pt x="450" y="1723"/>
                  </a:lnTo>
                  <a:lnTo>
                    <a:pt x="375" y="1349"/>
                  </a:lnTo>
                  <a:lnTo>
                    <a:pt x="375" y="974"/>
                  </a:lnTo>
                  <a:lnTo>
                    <a:pt x="450" y="600"/>
                  </a:lnTo>
                  <a:lnTo>
                    <a:pt x="525" y="225"/>
                  </a:lnTo>
                  <a:lnTo>
                    <a:pt x="600" y="150"/>
                  </a:lnTo>
                  <a:lnTo>
                    <a:pt x="5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04"/>
            <p:cNvSpPr/>
            <p:nvPr/>
          </p:nvSpPr>
          <p:spPr>
            <a:xfrm>
              <a:off x="6106700" y="4545525"/>
              <a:ext cx="31875" cy="71200"/>
            </a:xfrm>
            <a:custGeom>
              <a:rect b="b" l="l" r="r" t="t"/>
              <a:pathLst>
                <a:path extrusionOk="0" h="2848" w="1275">
                  <a:moveTo>
                    <a:pt x="76" y="1"/>
                  </a:moveTo>
                  <a:lnTo>
                    <a:pt x="1" y="76"/>
                  </a:lnTo>
                  <a:lnTo>
                    <a:pt x="1" y="151"/>
                  </a:lnTo>
                  <a:lnTo>
                    <a:pt x="525" y="1499"/>
                  </a:lnTo>
                  <a:lnTo>
                    <a:pt x="1050" y="2773"/>
                  </a:lnTo>
                  <a:lnTo>
                    <a:pt x="1125" y="2848"/>
                  </a:lnTo>
                  <a:lnTo>
                    <a:pt x="1199" y="2848"/>
                  </a:lnTo>
                  <a:lnTo>
                    <a:pt x="1274" y="2773"/>
                  </a:lnTo>
                  <a:lnTo>
                    <a:pt x="1274" y="2698"/>
                  </a:lnTo>
                  <a:lnTo>
                    <a:pt x="750" y="1349"/>
                  </a:lnTo>
                  <a:lnTo>
                    <a:pt x="226" y="76"/>
                  </a:lnTo>
                  <a:lnTo>
                    <a:pt x="1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04"/>
            <p:cNvSpPr/>
            <p:nvPr/>
          </p:nvSpPr>
          <p:spPr>
            <a:xfrm>
              <a:off x="5866975" y="5290975"/>
              <a:ext cx="65575" cy="78700"/>
            </a:xfrm>
            <a:custGeom>
              <a:rect b="b" l="l" r="r" t="t"/>
              <a:pathLst>
                <a:path extrusionOk="0" h="3148" w="2623">
                  <a:moveTo>
                    <a:pt x="75" y="1"/>
                  </a:moveTo>
                  <a:lnTo>
                    <a:pt x="0" y="76"/>
                  </a:lnTo>
                  <a:lnTo>
                    <a:pt x="0" y="151"/>
                  </a:lnTo>
                  <a:lnTo>
                    <a:pt x="375" y="1050"/>
                  </a:lnTo>
                  <a:lnTo>
                    <a:pt x="599" y="1499"/>
                  </a:lnTo>
                  <a:lnTo>
                    <a:pt x="899" y="1874"/>
                  </a:lnTo>
                  <a:lnTo>
                    <a:pt x="1199" y="2248"/>
                  </a:lnTo>
                  <a:lnTo>
                    <a:pt x="1573" y="2623"/>
                  </a:lnTo>
                  <a:lnTo>
                    <a:pt x="1948" y="2923"/>
                  </a:lnTo>
                  <a:lnTo>
                    <a:pt x="2398" y="3147"/>
                  </a:lnTo>
                  <a:lnTo>
                    <a:pt x="2547" y="3147"/>
                  </a:lnTo>
                  <a:lnTo>
                    <a:pt x="2622" y="3073"/>
                  </a:lnTo>
                  <a:lnTo>
                    <a:pt x="2622" y="2998"/>
                  </a:lnTo>
                  <a:lnTo>
                    <a:pt x="2547" y="2848"/>
                  </a:lnTo>
                  <a:lnTo>
                    <a:pt x="1798" y="2323"/>
                  </a:lnTo>
                  <a:lnTo>
                    <a:pt x="1199" y="1649"/>
                  </a:lnTo>
                  <a:lnTo>
                    <a:pt x="674" y="900"/>
                  </a:lnTo>
                  <a:lnTo>
                    <a:pt x="300" y="76"/>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04"/>
            <p:cNvSpPr/>
            <p:nvPr/>
          </p:nvSpPr>
          <p:spPr>
            <a:xfrm>
              <a:off x="5840750" y="5290975"/>
              <a:ext cx="52450" cy="86200"/>
            </a:xfrm>
            <a:custGeom>
              <a:rect b="b" l="l" r="r" t="t"/>
              <a:pathLst>
                <a:path extrusionOk="0" h="3448" w="2098">
                  <a:moveTo>
                    <a:pt x="75" y="1"/>
                  </a:moveTo>
                  <a:lnTo>
                    <a:pt x="0" y="151"/>
                  </a:lnTo>
                  <a:lnTo>
                    <a:pt x="75" y="600"/>
                  </a:lnTo>
                  <a:lnTo>
                    <a:pt x="150" y="1125"/>
                  </a:lnTo>
                  <a:lnTo>
                    <a:pt x="300" y="1574"/>
                  </a:lnTo>
                  <a:lnTo>
                    <a:pt x="525" y="2024"/>
                  </a:lnTo>
                  <a:lnTo>
                    <a:pt x="749" y="2473"/>
                  </a:lnTo>
                  <a:lnTo>
                    <a:pt x="1049" y="2848"/>
                  </a:lnTo>
                  <a:lnTo>
                    <a:pt x="1424" y="3147"/>
                  </a:lnTo>
                  <a:lnTo>
                    <a:pt x="1873" y="3447"/>
                  </a:lnTo>
                  <a:lnTo>
                    <a:pt x="1948" y="3447"/>
                  </a:lnTo>
                  <a:lnTo>
                    <a:pt x="2023" y="3372"/>
                  </a:lnTo>
                  <a:lnTo>
                    <a:pt x="2098" y="3297"/>
                  </a:lnTo>
                  <a:lnTo>
                    <a:pt x="2023" y="3222"/>
                  </a:lnTo>
                  <a:lnTo>
                    <a:pt x="1424" y="2548"/>
                  </a:lnTo>
                  <a:lnTo>
                    <a:pt x="899" y="1799"/>
                  </a:lnTo>
                  <a:lnTo>
                    <a:pt x="674" y="1424"/>
                  </a:lnTo>
                  <a:lnTo>
                    <a:pt x="525" y="1050"/>
                  </a:lnTo>
                  <a:lnTo>
                    <a:pt x="375" y="600"/>
                  </a:lnTo>
                  <a:lnTo>
                    <a:pt x="300" y="151"/>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04"/>
            <p:cNvSpPr/>
            <p:nvPr/>
          </p:nvSpPr>
          <p:spPr>
            <a:xfrm>
              <a:off x="5711500" y="4341375"/>
              <a:ext cx="1344825" cy="1348575"/>
            </a:xfrm>
            <a:custGeom>
              <a:rect b="b" l="l" r="r" t="t"/>
              <a:pathLst>
                <a:path extrusionOk="0" h="53943" w="53793">
                  <a:moveTo>
                    <a:pt x="26822" y="750"/>
                  </a:moveTo>
                  <a:lnTo>
                    <a:pt x="28770" y="825"/>
                  </a:lnTo>
                  <a:lnTo>
                    <a:pt x="27796" y="4496"/>
                  </a:lnTo>
                  <a:lnTo>
                    <a:pt x="26972" y="8242"/>
                  </a:lnTo>
                  <a:lnTo>
                    <a:pt x="26298" y="11988"/>
                  </a:lnTo>
                  <a:lnTo>
                    <a:pt x="25698" y="15734"/>
                  </a:lnTo>
                  <a:lnTo>
                    <a:pt x="24649" y="15284"/>
                  </a:lnTo>
                  <a:lnTo>
                    <a:pt x="23675" y="14760"/>
                  </a:lnTo>
                  <a:lnTo>
                    <a:pt x="22776" y="14086"/>
                  </a:lnTo>
                  <a:lnTo>
                    <a:pt x="21952" y="13336"/>
                  </a:lnTo>
                  <a:lnTo>
                    <a:pt x="21128" y="12512"/>
                  </a:lnTo>
                  <a:lnTo>
                    <a:pt x="20454" y="11613"/>
                  </a:lnTo>
                  <a:lnTo>
                    <a:pt x="19854" y="10639"/>
                  </a:lnTo>
                  <a:lnTo>
                    <a:pt x="19405" y="9665"/>
                  </a:lnTo>
                  <a:lnTo>
                    <a:pt x="19030" y="8616"/>
                  </a:lnTo>
                  <a:lnTo>
                    <a:pt x="18806" y="7568"/>
                  </a:lnTo>
                  <a:lnTo>
                    <a:pt x="18731" y="6519"/>
                  </a:lnTo>
                  <a:lnTo>
                    <a:pt x="18806" y="5395"/>
                  </a:lnTo>
                  <a:lnTo>
                    <a:pt x="19105" y="4346"/>
                  </a:lnTo>
                  <a:lnTo>
                    <a:pt x="19255" y="3822"/>
                  </a:lnTo>
                  <a:lnTo>
                    <a:pt x="19480" y="3372"/>
                  </a:lnTo>
                  <a:lnTo>
                    <a:pt x="19780" y="2848"/>
                  </a:lnTo>
                  <a:lnTo>
                    <a:pt x="20079" y="2323"/>
                  </a:lnTo>
                  <a:lnTo>
                    <a:pt x="20454" y="1874"/>
                  </a:lnTo>
                  <a:lnTo>
                    <a:pt x="20903" y="1424"/>
                  </a:lnTo>
                  <a:lnTo>
                    <a:pt x="22851" y="1050"/>
                  </a:lnTo>
                  <a:lnTo>
                    <a:pt x="24799" y="825"/>
                  </a:lnTo>
                  <a:lnTo>
                    <a:pt x="26822" y="750"/>
                  </a:lnTo>
                  <a:close/>
                  <a:moveTo>
                    <a:pt x="29594" y="900"/>
                  </a:moveTo>
                  <a:lnTo>
                    <a:pt x="30943" y="1050"/>
                  </a:lnTo>
                  <a:lnTo>
                    <a:pt x="32291" y="1274"/>
                  </a:lnTo>
                  <a:lnTo>
                    <a:pt x="33640" y="1574"/>
                  </a:lnTo>
                  <a:lnTo>
                    <a:pt x="34913" y="1949"/>
                  </a:lnTo>
                  <a:lnTo>
                    <a:pt x="36187" y="2398"/>
                  </a:lnTo>
                  <a:lnTo>
                    <a:pt x="37461" y="2848"/>
                  </a:lnTo>
                  <a:lnTo>
                    <a:pt x="38734" y="3447"/>
                  </a:lnTo>
                  <a:lnTo>
                    <a:pt x="39933" y="4121"/>
                  </a:lnTo>
                  <a:lnTo>
                    <a:pt x="41206" y="4870"/>
                  </a:lnTo>
                  <a:lnTo>
                    <a:pt x="42405" y="5695"/>
                  </a:lnTo>
                  <a:lnTo>
                    <a:pt x="42330" y="5844"/>
                  </a:lnTo>
                  <a:lnTo>
                    <a:pt x="41731" y="6968"/>
                  </a:lnTo>
                  <a:lnTo>
                    <a:pt x="41057" y="8017"/>
                  </a:lnTo>
                  <a:lnTo>
                    <a:pt x="40307" y="9141"/>
                  </a:lnTo>
                  <a:lnTo>
                    <a:pt x="39558" y="10190"/>
                  </a:lnTo>
                  <a:lnTo>
                    <a:pt x="38734" y="11164"/>
                  </a:lnTo>
                  <a:lnTo>
                    <a:pt x="37910" y="12138"/>
                  </a:lnTo>
                  <a:lnTo>
                    <a:pt x="37011" y="13037"/>
                  </a:lnTo>
                  <a:lnTo>
                    <a:pt x="36037" y="13861"/>
                  </a:lnTo>
                  <a:lnTo>
                    <a:pt x="34988" y="14610"/>
                  </a:lnTo>
                  <a:lnTo>
                    <a:pt x="33939" y="15209"/>
                  </a:lnTo>
                  <a:lnTo>
                    <a:pt x="32816" y="15734"/>
                  </a:lnTo>
                  <a:lnTo>
                    <a:pt x="31617" y="16108"/>
                  </a:lnTo>
                  <a:lnTo>
                    <a:pt x="30418" y="16333"/>
                  </a:lnTo>
                  <a:lnTo>
                    <a:pt x="29144" y="16408"/>
                  </a:lnTo>
                  <a:lnTo>
                    <a:pt x="27871" y="16258"/>
                  </a:lnTo>
                  <a:lnTo>
                    <a:pt x="26447" y="16033"/>
                  </a:lnTo>
                  <a:lnTo>
                    <a:pt x="27047" y="12213"/>
                  </a:lnTo>
                  <a:lnTo>
                    <a:pt x="27796" y="8392"/>
                  </a:lnTo>
                  <a:lnTo>
                    <a:pt x="28620" y="4646"/>
                  </a:lnTo>
                  <a:lnTo>
                    <a:pt x="29594" y="900"/>
                  </a:lnTo>
                  <a:close/>
                  <a:moveTo>
                    <a:pt x="19854" y="1649"/>
                  </a:moveTo>
                  <a:lnTo>
                    <a:pt x="19255" y="2398"/>
                  </a:lnTo>
                  <a:lnTo>
                    <a:pt x="18731" y="3222"/>
                  </a:lnTo>
                  <a:lnTo>
                    <a:pt x="18356" y="4121"/>
                  </a:lnTo>
                  <a:lnTo>
                    <a:pt x="18131" y="5095"/>
                  </a:lnTo>
                  <a:lnTo>
                    <a:pt x="17981" y="6069"/>
                  </a:lnTo>
                  <a:lnTo>
                    <a:pt x="17981" y="7043"/>
                  </a:lnTo>
                  <a:lnTo>
                    <a:pt x="18056" y="8017"/>
                  </a:lnTo>
                  <a:lnTo>
                    <a:pt x="18206" y="8991"/>
                  </a:lnTo>
                  <a:lnTo>
                    <a:pt x="18431" y="9590"/>
                  </a:lnTo>
                  <a:lnTo>
                    <a:pt x="18656" y="10190"/>
                  </a:lnTo>
                  <a:lnTo>
                    <a:pt x="19180" y="11388"/>
                  </a:lnTo>
                  <a:lnTo>
                    <a:pt x="19854" y="12437"/>
                  </a:lnTo>
                  <a:lnTo>
                    <a:pt x="20679" y="13486"/>
                  </a:lnTo>
                  <a:lnTo>
                    <a:pt x="21653" y="14385"/>
                  </a:lnTo>
                  <a:lnTo>
                    <a:pt x="22626" y="15134"/>
                  </a:lnTo>
                  <a:lnTo>
                    <a:pt x="23750" y="15809"/>
                  </a:lnTo>
                  <a:lnTo>
                    <a:pt x="24949" y="16408"/>
                  </a:lnTo>
                  <a:lnTo>
                    <a:pt x="25623" y="16633"/>
                  </a:lnTo>
                  <a:lnTo>
                    <a:pt x="25099" y="20604"/>
                  </a:lnTo>
                  <a:lnTo>
                    <a:pt x="22102" y="20379"/>
                  </a:lnTo>
                  <a:lnTo>
                    <a:pt x="19030" y="20229"/>
                  </a:lnTo>
                  <a:lnTo>
                    <a:pt x="16034" y="20229"/>
                  </a:lnTo>
                  <a:lnTo>
                    <a:pt x="12962" y="20379"/>
                  </a:lnTo>
                  <a:lnTo>
                    <a:pt x="9965" y="20753"/>
                  </a:lnTo>
                  <a:lnTo>
                    <a:pt x="8467" y="20978"/>
                  </a:lnTo>
                  <a:lnTo>
                    <a:pt x="6968" y="21278"/>
                  </a:lnTo>
                  <a:lnTo>
                    <a:pt x="5470" y="21577"/>
                  </a:lnTo>
                  <a:lnTo>
                    <a:pt x="3971" y="21952"/>
                  </a:lnTo>
                  <a:lnTo>
                    <a:pt x="2548" y="22402"/>
                  </a:lnTo>
                  <a:lnTo>
                    <a:pt x="1125" y="22851"/>
                  </a:lnTo>
                  <a:lnTo>
                    <a:pt x="1125" y="22851"/>
                  </a:lnTo>
                  <a:lnTo>
                    <a:pt x="1499" y="20678"/>
                  </a:lnTo>
                  <a:lnTo>
                    <a:pt x="2173" y="18581"/>
                  </a:lnTo>
                  <a:lnTo>
                    <a:pt x="2923" y="16483"/>
                  </a:lnTo>
                  <a:lnTo>
                    <a:pt x="3372" y="15434"/>
                  </a:lnTo>
                  <a:lnTo>
                    <a:pt x="3897" y="14460"/>
                  </a:lnTo>
                  <a:lnTo>
                    <a:pt x="4421" y="13486"/>
                  </a:lnTo>
                  <a:lnTo>
                    <a:pt x="5020" y="12512"/>
                  </a:lnTo>
                  <a:lnTo>
                    <a:pt x="5620" y="11613"/>
                  </a:lnTo>
                  <a:lnTo>
                    <a:pt x="6219" y="10714"/>
                  </a:lnTo>
                  <a:lnTo>
                    <a:pt x="6968" y="9815"/>
                  </a:lnTo>
                  <a:lnTo>
                    <a:pt x="7643" y="8991"/>
                  </a:lnTo>
                  <a:lnTo>
                    <a:pt x="8467" y="8167"/>
                  </a:lnTo>
                  <a:lnTo>
                    <a:pt x="9216" y="7418"/>
                  </a:lnTo>
                  <a:lnTo>
                    <a:pt x="10415" y="6369"/>
                  </a:lnTo>
                  <a:lnTo>
                    <a:pt x="11613" y="5470"/>
                  </a:lnTo>
                  <a:lnTo>
                    <a:pt x="12887" y="4646"/>
                  </a:lnTo>
                  <a:lnTo>
                    <a:pt x="14235" y="3896"/>
                  </a:lnTo>
                  <a:lnTo>
                    <a:pt x="15584" y="3222"/>
                  </a:lnTo>
                  <a:lnTo>
                    <a:pt x="16933" y="2623"/>
                  </a:lnTo>
                  <a:lnTo>
                    <a:pt x="18431" y="2098"/>
                  </a:lnTo>
                  <a:lnTo>
                    <a:pt x="19854" y="1649"/>
                  </a:lnTo>
                  <a:close/>
                  <a:moveTo>
                    <a:pt x="43079" y="6219"/>
                  </a:moveTo>
                  <a:lnTo>
                    <a:pt x="44428" y="7343"/>
                  </a:lnTo>
                  <a:lnTo>
                    <a:pt x="45627" y="8616"/>
                  </a:lnTo>
                  <a:lnTo>
                    <a:pt x="46825" y="9890"/>
                  </a:lnTo>
                  <a:lnTo>
                    <a:pt x="47874" y="11314"/>
                  </a:lnTo>
                  <a:lnTo>
                    <a:pt x="48848" y="12812"/>
                  </a:lnTo>
                  <a:lnTo>
                    <a:pt x="49747" y="14310"/>
                  </a:lnTo>
                  <a:lnTo>
                    <a:pt x="50497" y="15884"/>
                  </a:lnTo>
                  <a:lnTo>
                    <a:pt x="51171" y="17532"/>
                  </a:lnTo>
                  <a:lnTo>
                    <a:pt x="51770" y="19180"/>
                  </a:lnTo>
                  <a:lnTo>
                    <a:pt x="52220" y="20903"/>
                  </a:lnTo>
                  <a:lnTo>
                    <a:pt x="52594" y="22626"/>
                  </a:lnTo>
                  <a:lnTo>
                    <a:pt x="52819" y="24350"/>
                  </a:lnTo>
                  <a:lnTo>
                    <a:pt x="52969" y="26148"/>
                  </a:lnTo>
                  <a:lnTo>
                    <a:pt x="52969" y="27871"/>
                  </a:lnTo>
                  <a:lnTo>
                    <a:pt x="52894" y="29669"/>
                  </a:lnTo>
                  <a:lnTo>
                    <a:pt x="52669" y="31392"/>
                  </a:lnTo>
                  <a:lnTo>
                    <a:pt x="51396" y="30343"/>
                  </a:lnTo>
                  <a:lnTo>
                    <a:pt x="50047" y="29369"/>
                  </a:lnTo>
                  <a:lnTo>
                    <a:pt x="48624" y="28470"/>
                  </a:lnTo>
                  <a:lnTo>
                    <a:pt x="47125" y="27646"/>
                  </a:lnTo>
                  <a:lnTo>
                    <a:pt x="45627" y="26897"/>
                  </a:lnTo>
                  <a:lnTo>
                    <a:pt x="44053" y="26148"/>
                  </a:lnTo>
                  <a:lnTo>
                    <a:pt x="41057" y="24874"/>
                  </a:lnTo>
                  <a:lnTo>
                    <a:pt x="39483" y="24200"/>
                  </a:lnTo>
                  <a:lnTo>
                    <a:pt x="37835" y="23600"/>
                  </a:lnTo>
                  <a:lnTo>
                    <a:pt x="36187" y="23001"/>
                  </a:lnTo>
                  <a:lnTo>
                    <a:pt x="34539" y="22551"/>
                  </a:lnTo>
                  <a:lnTo>
                    <a:pt x="32816" y="22102"/>
                  </a:lnTo>
                  <a:lnTo>
                    <a:pt x="31167" y="21652"/>
                  </a:lnTo>
                  <a:lnTo>
                    <a:pt x="29444" y="21278"/>
                  </a:lnTo>
                  <a:lnTo>
                    <a:pt x="27721" y="20978"/>
                  </a:lnTo>
                  <a:lnTo>
                    <a:pt x="25923" y="20753"/>
                  </a:lnTo>
                  <a:lnTo>
                    <a:pt x="26372" y="16858"/>
                  </a:lnTo>
                  <a:lnTo>
                    <a:pt x="27047" y="17007"/>
                  </a:lnTo>
                  <a:lnTo>
                    <a:pt x="27721" y="17157"/>
                  </a:lnTo>
                  <a:lnTo>
                    <a:pt x="29070" y="17232"/>
                  </a:lnTo>
                  <a:lnTo>
                    <a:pt x="30343" y="17157"/>
                  </a:lnTo>
                  <a:lnTo>
                    <a:pt x="31617" y="16932"/>
                  </a:lnTo>
                  <a:lnTo>
                    <a:pt x="32890" y="16558"/>
                  </a:lnTo>
                  <a:lnTo>
                    <a:pt x="34089" y="16033"/>
                  </a:lnTo>
                  <a:lnTo>
                    <a:pt x="35213" y="15434"/>
                  </a:lnTo>
                  <a:lnTo>
                    <a:pt x="36337" y="14685"/>
                  </a:lnTo>
                  <a:lnTo>
                    <a:pt x="37386" y="13861"/>
                  </a:lnTo>
                  <a:lnTo>
                    <a:pt x="38360" y="12887"/>
                  </a:lnTo>
                  <a:lnTo>
                    <a:pt x="39334" y="11913"/>
                  </a:lnTo>
                  <a:lnTo>
                    <a:pt x="40233" y="10864"/>
                  </a:lnTo>
                  <a:lnTo>
                    <a:pt x="40982" y="9740"/>
                  </a:lnTo>
                  <a:lnTo>
                    <a:pt x="41731" y="8616"/>
                  </a:lnTo>
                  <a:lnTo>
                    <a:pt x="42405" y="7493"/>
                  </a:lnTo>
                  <a:lnTo>
                    <a:pt x="43005" y="6294"/>
                  </a:lnTo>
                  <a:lnTo>
                    <a:pt x="43079" y="6219"/>
                  </a:lnTo>
                  <a:close/>
                  <a:moveTo>
                    <a:pt x="18955" y="21128"/>
                  </a:moveTo>
                  <a:lnTo>
                    <a:pt x="22027" y="21203"/>
                  </a:lnTo>
                  <a:lnTo>
                    <a:pt x="25024" y="21503"/>
                  </a:lnTo>
                  <a:lnTo>
                    <a:pt x="24799" y="24275"/>
                  </a:lnTo>
                  <a:lnTo>
                    <a:pt x="24649" y="26972"/>
                  </a:lnTo>
                  <a:lnTo>
                    <a:pt x="24574" y="29819"/>
                  </a:lnTo>
                  <a:lnTo>
                    <a:pt x="24499" y="32740"/>
                  </a:lnTo>
                  <a:lnTo>
                    <a:pt x="23825" y="32666"/>
                  </a:lnTo>
                  <a:lnTo>
                    <a:pt x="23151" y="32740"/>
                  </a:lnTo>
                  <a:lnTo>
                    <a:pt x="22477" y="32815"/>
                  </a:lnTo>
                  <a:lnTo>
                    <a:pt x="21802" y="32890"/>
                  </a:lnTo>
                  <a:lnTo>
                    <a:pt x="20529" y="33265"/>
                  </a:lnTo>
                  <a:lnTo>
                    <a:pt x="19255" y="33789"/>
                  </a:lnTo>
                  <a:lnTo>
                    <a:pt x="18131" y="34389"/>
                  </a:lnTo>
                  <a:lnTo>
                    <a:pt x="17007" y="35213"/>
                  </a:lnTo>
                  <a:lnTo>
                    <a:pt x="15959" y="36112"/>
                  </a:lnTo>
                  <a:lnTo>
                    <a:pt x="14985" y="37086"/>
                  </a:lnTo>
                  <a:lnTo>
                    <a:pt x="14161" y="38210"/>
                  </a:lnTo>
                  <a:lnTo>
                    <a:pt x="13336" y="39333"/>
                  </a:lnTo>
                  <a:lnTo>
                    <a:pt x="12662" y="40607"/>
                  </a:lnTo>
                  <a:lnTo>
                    <a:pt x="12063" y="41881"/>
                  </a:lnTo>
                  <a:lnTo>
                    <a:pt x="11538" y="43154"/>
                  </a:lnTo>
                  <a:lnTo>
                    <a:pt x="11089" y="44428"/>
                  </a:lnTo>
                  <a:lnTo>
                    <a:pt x="10789" y="45777"/>
                  </a:lnTo>
                  <a:lnTo>
                    <a:pt x="10564" y="47050"/>
                  </a:lnTo>
                  <a:lnTo>
                    <a:pt x="9216" y="45926"/>
                  </a:lnTo>
                  <a:lnTo>
                    <a:pt x="8017" y="44803"/>
                  </a:lnTo>
                  <a:lnTo>
                    <a:pt x="6818" y="43529"/>
                  </a:lnTo>
                  <a:lnTo>
                    <a:pt x="5770" y="42180"/>
                  </a:lnTo>
                  <a:lnTo>
                    <a:pt x="4796" y="40832"/>
                  </a:lnTo>
                  <a:lnTo>
                    <a:pt x="3897" y="39333"/>
                  </a:lnTo>
                  <a:lnTo>
                    <a:pt x="3072" y="37760"/>
                  </a:lnTo>
                  <a:lnTo>
                    <a:pt x="2398" y="36112"/>
                  </a:lnTo>
                  <a:lnTo>
                    <a:pt x="1874" y="34613"/>
                  </a:lnTo>
                  <a:lnTo>
                    <a:pt x="1424" y="33115"/>
                  </a:lnTo>
                  <a:lnTo>
                    <a:pt x="1125" y="31542"/>
                  </a:lnTo>
                  <a:lnTo>
                    <a:pt x="900" y="29968"/>
                  </a:lnTo>
                  <a:lnTo>
                    <a:pt x="750" y="28395"/>
                  </a:lnTo>
                  <a:lnTo>
                    <a:pt x="750" y="26822"/>
                  </a:lnTo>
                  <a:lnTo>
                    <a:pt x="825" y="25249"/>
                  </a:lnTo>
                  <a:lnTo>
                    <a:pt x="975" y="23600"/>
                  </a:lnTo>
                  <a:lnTo>
                    <a:pt x="3971" y="22851"/>
                  </a:lnTo>
                  <a:lnTo>
                    <a:pt x="6968" y="22252"/>
                  </a:lnTo>
                  <a:lnTo>
                    <a:pt x="9965" y="21727"/>
                  </a:lnTo>
                  <a:lnTo>
                    <a:pt x="12962" y="21353"/>
                  </a:lnTo>
                  <a:lnTo>
                    <a:pt x="15959" y="21203"/>
                  </a:lnTo>
                  <a:lnTo>
                    <a:pt x="18955" y="21128"/>
                  </a:lnTo>
                  <a:close/>
                  <a:moveTo>
                    <a:pt x="25848" y="21577"/>
                  </a:moveTo>
                  <a:lnTo>
                    <a:pt x="27796" y="21877"/>
                  </a:lnTo>
                  <a:lnTo>
                    <a:pt x="29444" y="22177"/>
                  </a:lnTo>
                  <a:lnTo>
                    <a:pt x="31092" y="22551"/>
                  </a:lnTo>
                  <a:lnTo>
                    <a:pt x="32741" y="22926"/>
                  </a:lnTo>
                  <a:lnTo>
                    <a:pt x="34314" y="23376"/>
                  </a:lnTo>
                  <a:lnTo>
                    <a:pt x="35962" y="23900"/>
                  </a:lnTo>
                  <a:lnTo>
                    <a:pt x="37535" y="24424"/>
                  </a:lnTo>
                  <a:lnTo>
                    <a:pt x="39109" y="24949"/>
                  </a:lnTo>
                  <a:lnTo>
                    <a:pt x="40682" y="25623"/>
                  </a:lnTo>
                  <a:lnTo>
                    <a:pt x="42255" y="26297"/>
                  </a:lnTo>
                  <a:lnTo>
                    <a:pt x="43829" y="27047"/>
                  </a:lnTo>
                  <a:lnTo>
                    <a:pt x="45327" y="27796"/>
                  </a:lnTo>
                  <a:lnTo>
                    <a:pt x="46825" y="28620"/>
                  </a:lnTo>
                  <a:lnTo>
                    <a:pt x="48249" y="29519"/>
                  </a:lnTo>
                  <a:lnTo>
                    <a:pt x="49672" y="30418"/>
                  </a:lnTo>
                  <a:lnTo>
                    <a:pt x="51021" y="31392"/>
                  </a:lnTo>
                  <a:lnTo>
                    <a:pt x="52444" y="32291"/>
                  </a:lnTo>
                  <a:lnTo>
                    <a:pt x="52145" y="33565"/>
                  </a:lnTo>
                  <a:lnTo>
                    <a:pt x="51770" y="34913"/>
                  </a:lnTo>
                  <a:lnTo>
                    <a:pt x="51321" y="36112"/>
                  </a:lnTo>
                  <a:lnTo>
                    <a:pt x="50796" y="37386"/>
                  </a:lnTo>
                  <a:lnTo>
                    <a:pt x="50197" y="38584"/>
                  </a:lnTo>
                  <a:lnTo>
                    <a:pt x="49523" y="39708"/>
                  </a:lnTo>
                  <a:lnTo>
                    <a:pt x="48848" y="40907"/>
                  </a:lnTo>
                  <a:lnTo>
                    <a:pt x="48099" y="41956"/>
                  </a:lnTo>
                  <a:lnTo>
                    <a:pt x="47275" y="43004"/>
                  </a:lnTo>
                  <a:lnTo>
                    <a:pt x="46376" y="44053"/>
                  </a:lnTo>
                  <a:lnTo>
                    <a:pt x="45477" y="44952"/>
                  </a:lnTo>
                  <a:lnTo>
                    <a:pt x="44503" y="45926"/>
                  </a:lnTo>
                  <a:lnTo>
                    <a:pt x="43454" y="46750"/>
                  </a:lnTo>
                  <a:lnTo>
                    <a:pt x="42405" y="47575"/>
                  </a:lnTo>
                  <a:lnTo>
                    <a:pt x="41356" y="48399"/>
                  </a:lnTo>
                  <a:lnTo>
                    <a:pt x="40233" y="49073"/>
                  </a:lnTo>
                  <a:lnTo>
                    <a:pt x="39783" y="47799"/>
                  </a:lnTo>
                  <a:lnTo>
                    <a:pt x="39334" y="46451"/>
                  </a:lnTo>
                  <a:lnTo>
                    <a:pt x="38734" y="45177"/>
                  </a:lnTo>
                  <a:lnTo>
                    <a:pt x="38135" y="43829"/>
                  </a:lnTo>
                  <a:lnTo>
                    <a:pt x="37386" y="42555"/>
                  </a:lnTo>
                  <a:lnTo>
                    <a:pt x="36636" y="41281"/>
                  </a:lnTo>
                  <a:lnTo>
                    <a:pt x="35812" y="40008"/>
                  </a:lnTo>
                  <a:lnTo>
                    <a:pt x="34913" y="38809"/>
                  </a:lnTo>
                  <a:lnTo>
                    <a:pt x="33939" y="37685"/>
                  </a:lnTo>
                  <a:lnTo>
                    <a:pt x="32890" y="36636"/>
                  </a:lnTo>
                  <a:lnTo>
                    <a:pt x="31767" y="35737"/>
                  </a:lnTo>
                  <a:lnTo>
                    <a:pt x="30643" y="34913"/>
                  </a:lnTo>
                  <a:lnTo>
                    <a:pt x="29444" y="34164"/>
                  </a:lnTo>
                  <a:lnTo>
                    <a:pt x="28096" y="33565"/>
                  </a:lnTo>
                  <a:lnTo>
                    <a:pt x="26747" y="33115"/>
                  </a:lnTo>
                  <a:lnTo>
                    <a:pt x="25398" y="32815"/>
                  </a:lnTo>
                  <a:lnTo>
                    <a:pt x="25398" y="30118"/>
                  </a:lnTo>
                  <a:lnTo>
                    <a:pt x="25473" y="27346"/>
                  </a:lnTo>
                  <a:lnTo>
                    <a:pt x="25623" y="24499"/>
                  </a:lnTo>
                  <a:lnTo>
                    <a:pt x="25848" y="21577"/>
                  </a:lnTo>
                  <a:close/>
                  <a:moveTo>
                    <a:pt x="24499" y="33565"/>
                  </a:moveTo>
                  <a:lnTo>
                    <a:pt x="24574" y="36037"/>
                  </a:lnTo>
                  <a:lnTo>
                    <a:pt x="24649" y="38509"/>
                  </a:lnTo>
                  <a:lnTo>
                    <a:pt x="24799" y="40982"/>
                  </a:lnTo>
                  <a:lnTo>
                    <a:pt x="24949" y="43454"/>
                  </a:lnTo>
                  <a:lnTo>
                    <a:pt x="25249" y="45851"/>
                  </a:lnTo>
                  <a:lnTo>
                    <a:pt x="25548" y="48249"/>
                  </a:lnTo>
                  <a:lnTo>
                    <a:pt x="25998" y="50646"/>
                  </a:lnTo>
                  <a:lnTo>
                    <a:pt x="26447" y="53044"/>
                  </a:lnTo>
                  <a:lnTo>
                    <a:pt x="24425" y="52819"/>
                  </a:lnTo>
                  <a:lnTo>
                    <a:pt x="22402" y="52519"/>
                  </a:lnTo>
                  <a:lnTo>
                    <a:pt x="20379" y="51995"/>
                  </a:lnTo>
                  <a:lnTo>
                    <a:pt x="18431" y="51395"/>
                  </a:lnTo>
                  <a:lnTo>
                    <a:pt x="16483" y="50571"/>
                  </a:lnTo>
                  <a:lnTo>
                    <a:pt x="14685" y="49672"/>
                  </a:lnTo>
                  <a:lnTo>
                    <a:pt x="12887" y="48698"/>
                  </a:lnTo>
                  <a:lnTo>
                    <a:pt x="11164" y="47500"/>
                  </a:lnTo>
                  <a:lnTo>
                    <a:pt x="11463" y="46301"/>
                  </a:lnTo>
                  <a:lnTo>
                    <a:pt x="11763" y="45027"/>
                  </a:lnTo>
                  <a:lnTo>
                    <a:pt x="12213" y="43829"/>
                  </a:lnTo>
                  <a:lnTo>
                    <a:pt x="12662" y="42555"/>
                  </a:lnTo>
                  <a:lnTo>
                    <a:pt x="13262" y="41356"/>
                  </a:lnTo>
                  <a:lnTo>
                    <a:pt x="13936" y="40158"/>
                  </a:lnTo>
                  <a:lnTo>
                    <a:pt x="14685" y="38959"/>
                  </a:lnTo>
                  <a:lnTo>
                    <a:pt x="15434" y="37910"/>
                  </a:lnTo>
                  <a:lnTo>
                    <a:pt x="16333" y="36936"/>
                  </a:lnTo>
                  <a:lnTo>
                    <a:pt x="17307" y="36037"/>
                  </a:lnTo>
                  <a:lnTo>
                    <a:pt x="18356" y="35213"/>
                  </a:lnTo>
                  <a:lnTo>
                    <a:pt x="19480" y="34613"/>
                  </a:lnTo>
                  <a:lnTo>
                    <a:pt x="20604" y="34089"/>
                  </a:lnTo>
                  <a:lnTo>
                    <a:pt x="21203" y="33864"/>
                  </a:lnTo>
                  <a:lnTo>
                    <a:pt x="21877" y="33714"/>
                  </a:lnTo>
                  <a:lnTo>
                    <a:pt x="22477" y="33640"/>
                  </a:lnTo>
                  <a:lnTo>
                    <a:pt x="23151" y="33565"/>
                  </a:lnTo>
                  <a:close/>
                  <a:moveTo>
                    <a:pt x="25398" y="33714"/>
                  </a:moveTo>
                  <a:lnTo>
                    <a:pt x="26747" y="34014"/>
                  </a:lnTo>
                  <a:lnTo>
                    <a:pt x="28021" y="34464"/>
                  </a:lnTo>
                  <a:lnTo>
                    <a:pt x="29219" y="35063"/>
                  </a:lnTo>
                  <a:lnTo>
                    <a:pt x="30418" y="35812"/>
                  </a:lnTo>
                  <a:lnTo>
                    <a:pt x="31542" y="36636"/>
                  </a:lnTo>
                  <a:lnTo>
                    <a:pt x="32591" y="37535"/>
                  </a:lnTo>
                  <a:lnTo>
                    <a:pt x="33565" y="38584"/>
                  </a:lnTo>
                  <a:lnTo>
                    <a:pt x="34464" y="39633"/>
                  </a:lnTo>
                  <a:lnTo>
                    <a:pt x="35288" y="40832"/>
                  </a:lnTo>
                  <a:lnTo>
                    <a:pt x="36112" y="41956"/>
                  </a:lnTo>
                  <a:lnTo>
                    <a:pt x="36786" y="43229"/>
                  </a:lnTo>
                  <a:lnTo>
                    <a:pt x="37461" y="44503"/>
                  </a:lnTo>
                  <a:lnTo>
                    <a:pt x="38060" y="45777"/>
                  </a:lnTo>
                  <a:lnTo>
                    <a:pt x="38584" y="47050"/>
                  </a:lnTo>
                  <a:lnTo>
                    <a:pt x="39034" y="48324"/>
                  </a:lnTo>
                  <a:lnTo>
                    <a:pt x="39408" y="49522"/>
                  </a:lnTo>
                  <a:lnTo>
                    <a:pt x="38060" y="50272"/>
                  </a:lnTo>
                  <a:lnTo>
                    <a:pt x="36636" y="50871"/>
                  </a:lnTo>
                  <a:lnTo>
                    <a:pt x="35213" y="51470"/>
                  </a:lnTo>
                  <a:lnTo>
                    <a:pt x="33715" y="51920"/>
                  </a:lnTo>
                  <a:lnTo>
                    <a:pt x="32216" y="52369"/>
                  </a:lnTo>
                  <a:lnTo>
                    <a:pt x="30718" y="52669"/>
                  </a:lnTo>
                  <a:lnTo>
                    <a:pt x="29144" y="52819"/>
                  </a:lnTo>
                  <a:lnTo>
                    <a:pt x="27646" y="52969"/>
                  </a:lnTo>
                  <a:lnTo>
                    <a:pt x="27421" y="52969"/>
                  </a:lnTo>
                  <a:lnTo>
                    <a:pt x="27346" y="53119"/>
                  </a:lnTo>
                  <a:lnTo>
                    <a:pt x="27047" y="53119"/>
                  </a:lnTo>
                  <a:lnTo>
                    <a:pt x="26447" y="48249"/>
                  </a:lnTo>
                  <a:lnTo>
                    <a:pt x="25998" y="43379"/>
                  </a:lnTo>
                  <a:lnTo>
                    <a:pt x="25623" y="38584"/>
                  </a:lnTo>
                  <a:lnTo>
                    <a:pt x="25473" y="36112"/>
                  </a:lnTo>
                  <a:lnTo>
                    <a:pt x="25398" y="33714"/>
                  </a:lnTo>
                  <a:close/>
                  <a:moveTo>
                    <a:pt x="26223" y="1"/>
                  </a:moveTo>
                  <a:lnTo>
                    <a:pt x="24125" y="76"/>
                  </a:lnTo>
                  <a:lnTo>
                    <a:pt x="22027" y="375"/>
                  </a:lnTo>
                  <a:lnTo>
                    <a:pt x="20004" y="825"/>
                  </a:lnTo>
                  <a:lnTo>
                    <a:pt x="17981" y="1424"/>
                  </a:lnTo>
                  <a:lnTo>
                    <a:pt x="16034" y="2173"/>
                  </a:lnTo>
                  <a:lnTo>
                    <a:pt x="14161" y="2997"/>
                  </a:lnTo>
                  <a:lnTo>
                    <a:pt x="12362" y="4046"/>
                  </a:lnTo>
                  <a:lnTo>
                    <a:pt x="11089" y="4870"/>
                  </a:lnTo>
                  <a:lnTo>
                    <a:pt x="9965" y="5769"/>
                  </a:lnTo>
                  <a:lnTo>
                    <a:pt x="8841" y="6743"/>
                  </a:lnTo>
                  <a:lnTo>
                    <a:pt x="7792" y="7717"/>
                  </a:lnTo>
                  <a:lnTo>
                    <a:pt x="6818" y="8841"/>
                  </a:lnTo>
                  <a:lnTo>
                    <a:pt x="5919" y="9965"/>
                  </a:lnTo>
                  <a:lnTo>
                    <a:pt x="5095" y="11089"/>
                  </a:lnTo>
                  <a:lnTo>
                    <a:pt x="4271" y="12287"/>
                  </a:lnTo>
                  <a:lnTo>
                    <a:pt x="3522" y="13561"/>
                  </a:lnTo>
                  <a:lnTo>
                    <a:pt x="2848" y="14835"/>
                  </a:lnTo>
                  <a:lnTo>
                    <a:pt x="2248" y="16183"/>
                  </a:lnTo>
                  <a:lnTo>
                    <a:pt x="1724" y="17532"/>
                  </a:lnTo>
                  <a:lnTo>
                    <a:pt x="1274" y="18880"/>
                  </a:lnTo>
                  <a:lnTo>
                    <a:pt x="900" y="20304"/>
                  </a:lnTo>
                  <a:lnTo>
                    <a:pt x="600" y="21727"/>
                  </a:lnTo>
                  <a:lnTo>
                    <a:pt x="300" y="23151"/>
                  </a:lnTo>
                  <a:lnTo>
                    <a:pt x="76" y="23301"/>
                  </a:lnTo>
                  <a:lnTo>
                    <a:pt x="76" y="23450"/>
                  </a:lnTo>
                  <a:lnTo>
                    <a:pt x="76" y="23675"/>
                  </a:lnTo>
                  <a:lnTo>
                    <a:pt x="226" y="23750"/>
                  </a:lnTo>
                  <a:lnTo>
                    <a:pt x="76" y="25998"/>
                  </a:lnTo>
                  <a:lnTo>
                    <a:pt x="1" y="27122"/>
                  </a:lnTo>
                  <a:lnTo>
                    <a:pt x="76" y="28170"/>
                  </a:lnTo>
                  <a:lnTo>
                    <a:pt x="76" y="29294"/>
                  </a:lnTo>
                  <a:lnTo>
                    <a:pt x="226" y="30418"/>
                  </a:lnTo>
                  <a:lnTo>
                    <a:pt x="375" y="31542"/>
                  </a:lnTo>
                  <a:lnTo>
                    <a:pt x="600" y="32591"/>
                  </a:lnTo>
                  <a:lnTo>
                    <a:pt x="825" y="33714"/>
                  </a:lnTo>
                  <a:lnTo>
                    <a:pt x="1125" y="34763"/>
                  </a:lnTo>
                  <a:lnTo>
                    <a:pt x="1499" y="35812"/>
                  </a:lnTo>
                  <a:lnTo>
                    <a:pt x="1874" y="36861"/>
                  </a:lnTo>
                  <a:lnTo>
                    <a:pt x="2398" y="37910"/>
                  </a:lnTo>
                  <a:lnTo>
                    <a:pt x="2848" y="38884"/>
                  </a:lnTo>
                  <a:lnTo>
                    <a:pt x="3372" y="39858"/>
                  </a:lnTo>
                  <a:lnTo>
                    <a:pt x="3971" y="40832"/>
                  </a:lnTo>
                  <a:lnTo>
                    <a:pt x="4646" y="41806"/>
                  </a:lnTo>
                  <a:lnTo>
                    <a:pt x="5245" y="42705"/>
                  </a:lnTo>
                  <a:lnTo>
                    <a:pt x="5994" y="43604"/>
                  </a:lnTo>
                  <a:lnTo>
                    <a:pt x="6744" y="44428"/>
                  </a:lnTo>
                  <a:lnTo>
                    <a:pt x="7493" y="45252"/>
                  </a:lnTo>
                  <a:lnTo>
                    <a:pt x="8317" y="46076"/>
                  </a:lnTo>
                  <a:lnTo>
                    <a:pt x="9965" y="47575"/>
                  </a:lnTo>
                  <a:lnTo>
                    <a:pt x="10864" y="48249"/>
                  </a:lnTo>
                  <a:lnTo>
                    <a:pt x="11838" y="48923"/>
                  </a:lnTo>
                  <a:lnTo>
                    <a:pt x="12737" y="49597"/>
                  </a:lnTo>
                  <a:lnTo>
                    <a:pt x="13711" y="50122"/>
                  </a:lnTo>
                  <a:lnTo>
                    <a:pt x="14685" y="50721"/>
                  </a:lnTo>
                  <a:lnTo>
                    <a:pt x="15734" y="51171"/>
                  </a:lnTo>
                  <a:lnTo>
                    <a:pt x="16783" y="51620"/>
                  </a:lnTo>
                  <a:lnTo>
                    <a:pt x="17832" y="52070"/>
                  </a:lnTo>
                  <a:lnTo>
                    <a:pt x="18880" y="52444"/>
                  </a:lnTo>
                  <a:lnTo>
                    <a:pt x="19929" y="52744"/>
                  </a:lnTo>
                  <a:lnTo>
                    <a:pt x="21053" y="53044"/>
                  </a:lnTo>
                  <a:lnTo>
                    <a:pt x="22102" y="53268"/>
                  </a:lnTo>
                  <a:lnTo>
                    <a:pt x="23226" y="53418"/>
                  </a:lnTo>
                  <a:lnTo>
                    <a:pt x="24350" y="53568"/>
                  </a:lnTo>
                  <a:lnTo>
                    <a:pt x="26597" y="53568"/>
                  </a:lnTo>
                  <a:lnTo>
                    <a:pt x="26672" y="53793"/>
                  </a:lnTo>
                  <a:lnTo>
                    <a:pt x="26747" y="53943"/>
                  </a:lnTo>
                  <a:lnTo>
                    <a:pt x="26897" y="53943"/>
                  </a:lnTo>
                  <a:lnTo>
                    <a:pt x="27047" y="53868"/>
                  </a:lnTo>
                  <a:lnTo>
                    <a:pt x="27122" y="53718"/>
                  </a:lnTo>
                  <a:lnTo>
                    <a:pt x="27122" y="53568"/>
                  </a:lnTo>
                  <a:lnTo>
                    <a:pt x="27346" y="53568"/>
                  </a:lnTo>
                  <a:lnTo>
                    <a:pt x="27421" y="53718"/>
                  </a:lnTo>
                  <a:lnTo>
                    <a:pt x="27646" y="53718"/>
                  </a:lnTo>
                  <a:lnTo>
                    <a:pt x="29669" y="53568"/>
                  </a:lnTo>
                  <a:lnTo>
                    <a:pt x="31692" y="53268"/>
                  </a:lnTo>
                  <a:lnTo>
                    <a:pt x="33715" y="52744"/>
                  </a:lnTo>
                  <a:lnTo>
                    <a:pt x="35588" y="52145"/>
                  </a:lnTo>
                  <a:lnTo>
                    <a:pt x="37535" y="51395"/>
                  </a:lnTo>
                  <a:lnTo>
                    <a:pt x="39334" y="50496"/>
                  </a:lnTo>
                  <a:lnTo>
                    <a:pt x="41132" y="49448"/>
                  </a:lnTo>
                  <a:lnTo>
                    <a:pt x="42780" y="48324"/>
                  </a:lnTo>
                  <a:lnTo>
                    <a:pt x="44353" y="47050"/>
                  </a:lnTo>
                  <a:lnTo>
                    <a:pt x="45852" y="45702"/>
                  </a:lnTo>
                  <a:lnTo>
                    <a:pt x="47275" y="44203"/>
                  </a:lnTo>
                  <a:lnTo>
                    <a:pt x="48549" y="42630"/>
                  </a:lnTo>
                  <a:lnTo>
                    <a:pt x="49747" y="40907"/>
                  </a:lnTo>
                  <a:lnTo>
                    <a:pt x="50796" y="39184"/>
                  </a:lnTo>
                  <a:lnTo>
                    <a:pt x="51620" y="37311"/>
                  </a:lnTo>
                  <a:lnTo>
                    <a:pt x="52370" y="35438"/>
                  </a:lnTo>
                  <a:lnTo>
                    <a:pt x="52969" y="33415"/>
                  </a:lnTo>
                  <a:lnTo>
                    <a:pt x="53418" y="31392"/>
                  </a:lnTo>
                  <a:lnTo>
                    <a:pt x="53643" y="29369"/>
                  </a:lnTo>
                  <a:lnTo>
                    <a:pt x="53793" y="27346"/>
                  </a:lnTo>
                  <a:lnTo>
                    <a:pt x="53718" y="25323"/>
                  </a:lnTo>
                  <a:lnTo>
                    <a:pt x="53493" y="23226"/>
                  </a:lnTo>
                  <a:lnTo>
                    <a:pt x="53119" y="21203"/>
                  </a:lnTo>
                  <a:lnTo>
                    <a:pt x="52594" y="19255"/>
                  </a:lnTo>
                  <a:lnTo>
                    <a:pt x="51920" y="17307"/>
                  </a:lnTo>
                  <a:lnTo>
                    <a:pt x="51171" y="15359"/>
                  </a:lnTo>
                  <a:lnTo>
                    <a:pt x="50197" y="13561"/>
                  </a:lnTo>
                  <a:lnTo>
                    <a:pt x="49148" y="11763"/>
                  </a:lnTo>
                  <a:lnTo>
                    <a:pt x="47949" y="10115"/>
                  </a:lnTo>
                  <a:lnTo>
                    <a:pt x="46676" y="8541"/>
                  </a:lnTo>
                  <a:lnTo>
                    <a:pt x="45252" y="7043"/>
                  </a:lnTo>
                  <a:lnTo>
                    <a:pt x="43679" y="5695"/>
                  </a:lnTo>
                  <a:lnTo>
                    <a:pt x="42855" y="5020"/>
                  </a:lnTo>
                  <a:lnTo>
                    <a:pt x="42031" y="4421"/>
                  </a:lnTo>
                  <a:lnTo>
                    <a:pt x="40233" y="3372"/>
                  </a:lnTo>
                  <a:lnTo>
                    <a:pt x="38360" y="2398"/>
                  </a:lnTo>
                  <a:lnTo>
                    <a:pt x="36412" y="1649"/>
                  </a:lnTo>
                  <a:lnTo>
                    <a:pt x="34464" y="975"/>
                  </a:lnTo>
                  <a:lnTo>
                    <a:pt x="32441" y="525"/>
                  </a:lnTo>
                  <a:lnTo>
                    <a:pt x="30343" y="150"/>
                  </a:lnTo>
                  <a:lnTo>
                    <a:pt x="28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esources</a:t>
            </a:r>
            <a:endParaRPr/>
          </a:p>
        </p:txBody>
      </p:sp>
      <p:sp>
        <p:nvSpPr>
          <p:cNvPr id="1560" name="Google Shape;1560;p105"/>
          <p:cNvSpPr txBox="1"/>
          <p:nvPr>
            <p:ph idx="4294967295" type="body"/>
          </p:nvPr>
        </p:nvSpPr>
        <p:spPr>
          <a:xfrm>
            <a:off x="720000" y="923850"/>
            <a:ext cx="3828900" cy="3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used in this template? Get them on these websites:</a:t>
            </a:r>
            <a:endParaRPr/>
          </a:p>
          <a:p>
            <a:pPr indent="0" lvl="0" marL="0" rtl="0" algn="l">
              <a:spcBef>
                <a:spcPts val="1000"/>
              </a:spcBef>
              <a:spcAft>
                <a:spcPts val="0"/>
              </a:spcAft>
              <a:buNone/>
            </a:pPr>
            <a:r>
              <a:rPr lang="en" sz="1600">
                <a:latin typeface="Krona One"/>
                <a:ea typeface="Krona One"/>
                <a:cs typeface="Krona One"/>
                <a:sym typeface="Krona One"/>
              </a:rPr>
              <a:t>Illustrations</a:t>
            </a:r>
            <a:endParaRPr sz="1600">
              <a:latin typeface="Krona One"/>
              <a:ea typeface="Krona One"/>
              <a:cs typeface="Krona One"/>
              <a:sym typeface="Krona One"/>
            </a:endParaRPr>
          </a:p>
          <a:p>
            <a:pPr indent="-226059" lvl="0" marL="274320" rtl="0" algn="l">
              <a:spcBef>
                <a:spcPts val="0"/>
              </a:spcBef>
              <a:spcAft>
                <a:spcPts val="0"/>
              </a:spcAft>
              <a:buClr>
                <a:schemeClr val="dk1"/>
              </a:buClr>
              <a:buSzPts val="1400"/>
              <a:buChar char="●"/>
            </a:pPr>
            <a:r>
              <a:rPr lang="en" u="sng">
                <a:hlinkClick r:id="rId3"/>
              </a:rPr>
              <a:t>Hand drawn national sports day illustration</a:t>
            </a:r>
            <a:endParaRPr/>
          </a:p>
          <a:p>
            <a:pPr indent="0" lvl="0" marL="0" rtl="0" algn="l">
              <a:spcBef>
                <a:spcPts val="1000"/>
              </a:spcBef>
              <a:spcAft>
                <a:spcPts val="0"/>
              </a:spcAft>
              <a:buNone/>
            </a:pPr>
            <a:r>
              <a:rPr lang="en" sz="1600">
                <a:latin typeface="Krona One"/>
                <a:ea typeface="Krona One"/>
                <a:cs typeface="Krona One"/>
                <a:sym typeface="Krona One"/>
              </a:rPr>
              <a:t>Icons</a:t>
            </a:r>
            <a:endParaRPr/>
          </a:p>
          <a:p>
            <a:pPr indent="-226059" lvl="0" marL="274320" rtl="0" algn="l">
              <a:spcBef>
                <a:spcPts val="0"/>
              </a:spcBef>
              <a:spcAft>
                <a:spcPts val="0"/>
              </a:spcAft>
              <a:buClr>
                <a:schemeClr val="dk1"/>
              </a:buClr>
              <a:buSzPts val="1400"/>
              <a:buChar char="●"/>
            </a:pPr>
            <a:r>
              <a:rPr lang="en" u="sng">
                <a:hlinkClick r:id="rId4"/>
              </a:rPr>
              <a:t>Icon Pack: Sport equipment | Filled</a:t>
            </a:r>
            <a:endParaRPr/>
          </a:p>
          <a:p>
            <a:pPr indent="0" lvl="0" marL="0" rtl="0" algn="l">
              <a:spcBef>
                <a:spcPts val="1000"/>
              </a:spcBef>
              <a:spcAft>
                <a:spcPts val="0"/>
              </a:spcAft>
              <a:buNone/>
            </a:pPr>
            <a:r>
              <a:rPr lang="en" sz="1600">
                <a:latin typeface="Krona One"/>
                <a:ea typeface="Krona One"/>
                <a:cs typeface="Krona One"/>
                <a:sym typeface="Krona One"/>
              </a:rPr>
              <a:t>Photos</a:t>
            </a:r>
            <a:endParaRPr/>
          </a:p>
          <a:p>
            <a:pPr indent="-226059" lvl="0" marL="274320" rtl="0" algn="l">
              <a:spcBef>
                <a:spcPts val="0"/>
              </a:spcBef>
              <a:spcAft>
                <a:spcPts val="0"/>
              </a:spcAft>
              <a:buClr>
                <a:schemeClr val="dk1"/>
              </a:buClr>
              <a:buSzPts val="1400"/>
              <a:buChar char="●"/>
            </a:pPr>
            <a:r>
              <a:rPr lang="en" u="sng">
                <a:hlinkClick r:id="rId5"/>
              </a:rPr>
              <a:t>Happy children enjoying their gym class</a:t>
            </a:r>
            <a:endParaRPr/>
          </a:p>
          <a:p>
            <a:pPr indent="-226059" lvl="0" marL="274320" rtl="0" algn="l">
              <a:spcBef>
                <a:spcPts val="0"/>
              </a:spcBef>
              <a:spcAft>
                <a:spcPts val="0"/>
              </a:spcAft>
              <a:buClr>
                <a:schemeClr val="dk1"/>
              </a:buClr>
              <a:buSzPts val="1400"/>
              <a:buChar char="●"/>
            </a:pPr>
            <a:r>
              <a:rPr lang="en" u="sng">
                <a:hlinkClick r:id="rId6"/>
              </a:rPr>
              <a:t>Close up kids playing badminton</a:t>
            </a:r>
            <a:endParaRPr/>
          </a:p>
        </p:txBody>
      </p:sp>
      <p:sp>
        <p:nvSpPr>
          <p:cNvPr id="1561" name="Google Shape;1561;p105"/>
          <p:cNvSpPr txBox="1"/>
          <p:nvPr>
            <p:ph idx="4294967295" type="body"/>
          </p:nvPr>
        </p:nvSpPr>
        <p:spPr>
          <a:xfrm>
            <a:off x="4595024" y="923850"/>
            <a:ext cx="3828900" cy="3548700"/>
          </a:xfrm>
          <a:prstGeom prst="rect">
            <a:avLst/>
          </a:prstGeom>
        </p:spPr>
        <p:txBody>
          <a:bodyPr anchorCtr="0" anchor="t" bIns="91425" lIns="91425" spcFirstLastPara="1" rIns="91425" wrap="square" tIns="91425">
            <a:noAutofit/>
          </a:bodyPr>
          <a:lstStyle/>
          <a:p>
            <a:pPr indent="-226059" lvl="0" marL="274320" rtl="0" algn="l">
              <a:spcBef>
                <a:spcPts val="0"/>
              </a:spcBef>
              <a:spcAft>
                <a:spcPts val="0"/>
              </a:spcAft>
              <a:buClr>
                <a:schemeClr val="dk1"/>
              </a:buClr>
              <a:buSzPts val="1400"/>
              <a:buChar char="●"/>
            </a:pPr>
            <a:r>
              <a:rPr lang="en" u="sng">
                <a:hlinkClick r:id="rId7"/>
              </a:rPr>
              <a:t>Medium shot girl holding basket ball</a:t>
            </a:r>
            <a:endParaRPr/>
          </a:p>
          <a:p>
            <a:pPr indent="-226059" lvl="0" marL="274320" rtl="0" algn="l">
              <a:spcBef>
                <a:spcPts val="0"/>
              </a:spcBef>
              <a:spcAft>
                <a:spcPts val="0"/>
              </a:spcAft>
              <a:buClr>
                <a:schemeClr val="dk1"/>
              </a:buClr>
              <a:buSzPts val="1400"/>
              <a:buChar char="●"/>
            </a:pPr>
            <a:r>
              <a:rPr lang="en" u="sng">
                <a:hlinkClick r:id="rId8"/>
              </a:rPr>
              <a:t>Modern sport composition with gym elements</a:t>
            </a:r>
            <a:endParaRPr/>
          </a:p>
          <a:p>
            <a:pPr indent="-226059" lvl="0" marL="274320" rtl="0" algn="l">
              <a:spcBef>
                <a:spcPts val="0"/>
              </a:spcBef>
              <a:spcAft>
                <a:spcPts val="0"/>
              </a:spcAft>
              <a:buClr>
                <a:schemeClr val="dk1"/>
              </a:buClr>
              <a:buSzPts val="1400"/>
              <a:buChar char="●"/>
            </a:pPr>
            <a:r>
              <a:rPr lang="en" u="sng">
                <a:hlinkClick r:id="rId9"/>
              </a:rPr>
              <a:t>Girl sitting with basketball</a:t>
            </a:r>
            <a:endParaRPr/>
          </a:p>
          <a:p>
            <a:pPr indent="-226059" lvl="0" marL="274320" rtl="0" algn="l">
              <a:spcBef>
                <a:spcPts val="0"/>
              </a:spcBef>
              <a:spcAft>
                <a:spcPts val="0"/>
              </a:spcAft>
              <a:buClr>
                <a:schemeClr val="dk1"/>
              </a:buClr>
              <a:buSzPts val="1400"/>
              <a:buChar char="●"/>
            </a:pPr>
            <a:r>
              <a:rPr lang="en" u="sng">
                <a:hlinkClick r:id="rId10"/>
              </a:rPr>
              <a:t>Flat lay composition of toys with copyspace</a:t>
            </a:r>
            <a:endParaRPr/>
          </a:p>
          <a:p>
            <a:pPr indent="-226059" lvl="0" marL="274320" rtl="0" algn="l">
              <a:spcBef>
                <a:spcPts val="0"/>
              </a:spcBef>
              <a:spcAft>
                <a:spcPts val="0"/>
              </a:spcAft>
              <a:buClr>
                <a:schemeClr val="dk1"/>
              </a:buClr>
              <a:buSzPts val="1400"/>
              <a:buChar char="●"/>
            </a:pPr>
            <a:r>
              <a:rPr lang="en" u="sng">
                <a:hlinkClick r:id="rId11"/>
              </a:rPr>
              <a:t>View of composition with neatly arranged and organized sport items</a:t>
            </a:r>
            <a:endParaRPr/>
          </a:p>
          <a:p>
            <a:pPr indent="-226059" lvl="0" marL="274320" rtl="0" algn="l">
              <a:spcBef>
                <a:spcPts val="0"/>
              </a:spcBef>
              <a:spcAft>
                <a:spcPts val="0"/>
              </a:spcAft>
              <a:buClr>
                <a:schemeClr val="dk1"/>
              </a:buClr>
              <a:buSzPts val="1400"/>
              <a:buChar char="●"/>
            </a:pPr>
            <a:r>
              <a:rPr lang="en" u="sng">
                <a:hlinkClick r:id="rId12"/>
              </a:rPr>
              <a:t>Adult african american man preparing for surfing</a:t>
            </a:r>
            <a:endParaRPr/>
          </a:p>
          <a:p>
            <a:pPr indent="-226059" lvl="0" marL="274320" rtl="0" algn="l">
              <a:spcBef>
                <a:spcPts val="0"/>
              </a:spcBef>
              <a:spcAft>
                <a:spcPts val="0"/>
              </a:spcAft>
              <a:buClr>
                <a:schemeClr val="dk1"/>
              </a:buClr>
              <a:buSzPts val="1400"/>
              <a:buChar char="●"/>
            </a:pPr>
            <a:r>
              <a:rPr lang="en" u="sng">
                <a:hlinkClick r:id="rId13"/>
              </a:rPr>
              <a:t>Close up smiley girl with pink goggles</a:t>
            </a:r>
            <a:endParaRPr/>
          </a:p>
          <a:p>
            <a:pPr indent="-226059" lvl="0" marL="274320" rtl="0" algn="l">
              <a:spcBef>
                <a:spcPts val="0"/>
              </a:spcBef>
              <a:spcAft>
                <a:spcPts val="0"/>
              </a:spcAft>
              <a:buClr>
                <a:schemeClr val="dk1"/>
              </a:buClr>
              <a:buSzPts val="1400"/>
              <a:buChar char="●"/>
            </a:pPr>
            <a:r>
              <a:rPr lang="en" u="sng">
                <a:hlinkClick r:id="rId14"/>
              </a:rPr>
              <a:t>Full shot smiley girl  in snow outdoors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65" name="Shape 1565"/>
        <p:cNvGrpSpPr/>
        <p:nvPr/>
      </p:nvGrpSpPr>
      <p:grpSpPr>
        <a:xfrm>
          <a:off x="0" y="0"/>
          <a:ext cx="0" cy="0"/>
          <a:chOff x="0" y="0"/>
          <a:chExt cx="0" cy="0"/>
        </a:xfrm>
      </p:grpSpPr>
      <p:sp>
        <p:nvSpPr>
          <p:cNvPr id="1566" name="Google Shape;1566;p10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567" name="Google Shape;1567;p106"/>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71" name="Shape 1571"/>
        <p:cNvGrpSpPr/>
        <p:nvPr/>
      </p:nvGrpSpPr>
      <p:grpSpPr>
        <a:xfrm>
          <a:off x="0" y="0"/>
          <a:ext cx="0" cy="0"/>
          <a:chOff x="0" y="0"/>
          <a:chExt cx="0" cy="0"/>
        </a:xfrm>
      </p:grpSpPr>
      <p:sp>
        <p:nvSpPr>
          <p:cNvPr id="1572" name="Google Shape;1572;p107"/>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573" name="Google Shape;1573;p10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77" name="Shape 1577"/>
        <p:cNvGrpSpPr/>
        <p:nvPr/>
      </p:nvGrpSpPr>
      <p:grpSpPr>
        <a:xfrm>
          <a:off x="0" y="0"/>
          <a:ext cx="0" cy="0"/>
          <a:chOff x="0" y="0"/>
          <a:chExt cx="0" cy="0"/>
        </a:xfrm>
      </p:grpSpPr>
      <p:sp>
        <p:nvSpPr>
          <p:cNvPr id="1578" name="Google Shape;1578;p108"/>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en" sz="1100">
                <a:solidFill>
                  <a:srgbClr val="FFFFFF"/>
                </a:solidFill>
              </a:rPr>
              <a:t>Krona One</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val="tx"/>
                    </a:ext>
                  </a:extLst>
                </a:hlinkClick>
              </a:rPr>
              <a:t>https://fonts.google.com/specimen/Krona+One</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Montserrat</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val="tx"/>
                    </a:ext>
                  </a:extLst>
                </a:hlinkClick>
              </a:rPr>
              <a:t>https://fonts.google.com/specimen/Montserrat</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rgbClr val="FFFFFF"/>
              </a:solidFill>
            </a:endParaRPr>
          </a:p>
        </p:txBody>
      </p:sp>
      <p:sp>
        <p:nvSpPr>
          <p:cNvPr id="1579" name="Google Shape;1579;p108"/>
          <p:cNvSpPr/>
          <p:nvPr/>
        </p:nvSpPr>
        <p:spPr>
          <a:xfrm>
            <a:off x="2052650" y="2947175"/>
            <a:ext cx="791400" cy="754200"/>
          </a:xfrm>
          <a:prstGeom prst="roundRect">
            <a:avLst>
              <a:gd fmla="val 16667" name="adj"/>
            </a:avLst>
          </a:prstGeom>
          <a:solidFill>
            <a:srgbClr val="2F377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08"/>
          <p:cNvSpPr/>
          <p:nvPr/>
        </p:nvSpPr>
        <p:spPr>
          <a:xfrm>
            <a:off x="3114470" y="2947175"/>
            <a:ext cx="791400" cy="754200"/>
          </a:xfrm>
          <a:prstGeom prst="roundRect">
            <a:avLst>
              <a:gd fmla="val 16667" name="adj"/>
            </a:avLst>
          </a:pr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08"/>
          <p:cNvSpPr/>
          <p:nvPr/>
        </p:nvSpPr>
        <p:spPr>
          <a:xfrm>
            <a:off x="4176289" y="2947175"/>
            <a:ext cx="791400" cy="754200"/>
          </a:xfrm>
          <a:prstGeom prst="roundRect">
            <a:avLst>
              <a:gd fmla="val 16667" name="adj"/>
            </a:avLst>
          </a:prstGeom>
          <a:solidFill>
            <a:srgbClr val="F3FA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08"/>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#2f3774</a:t>
            </a:r>
            <a:endParaRPr sz="1000">
              <a:solidFill>
                <a:srgbClr val="FFFFFF"/>
              </a:solidFill>
            </a:endParaRPr>
          </a:p>
        </p:txBody>
      </p:sp>
      <p:sp>
        <p:nvSpPr>
          <p:cNvPr id="1583" name="Google Shape;1583;p108"/>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#222222</a:t>
            </a:r>
            <a:endParaRPr sz="1000">
              <a:solidFill>
                <a:srgbClr val="FFFFFF"/>
              </a:solidFill>
            </a:endParaRPr>
          </a:p>
        </p:txBody>
      </p:sp>
      <p:sp>
        <p:nvSpPr>
          <p:cNvPr id="1584" name="Google Shape;1584;p108"/>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#f3faff</a:t>
            </a:r>
            <a:endParaRPr sz="1000"/>
          </a:p>
        </p:txBody>
      </p:sp>
      <p:sp>
        <p:nvSpPr>
          <p:cNvPr id="1585" name="Google Shape;1585;p108"/>
          <p:cNvSpPr/>
          <p:nvPr/>
        </p:nvSpPr>
        <p:spPr>
          <a:xfrm>
            <a:off x="5238125" y="2947175"/>
            <a:ext cx="791400" cy="754200"/>
          </a:xfrm>
          <a:prstGeom prst="roundRect">
            <a:avLst>
              <a:gd fmla="val 16667" name="adj"/>
            </a:avLst>
          </a:prstGeom>
          <a:solidFill>
            <a:srgbClr val="6A9CF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08"/>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#6a9cfa</a:t>
            </a:r>
            <a:endParaRPr sz="1000">
              <a:solidFill>
                <a:srgbClr val="FFFFFF"/>
              </a:solidFill>
            </a:endParaRPr>
          </a:p>
        </p:txBody>
      </p:sp>
      <p:sp>
        <p:nvSpPr>
          <p:cNvPr id="1587" name="Google Shape;1587;p108"/>
          <p:cNvSpPr/>
          <p:nvPr/>
        </p:nvSpPr>
        <p:spPr>
          <a:xfrm>
            <a:off x="2583563" y="3878275"/>
            <a:ext cx="791400" cy="754200"/>
          </a:xfrm>
          <a:prstGeom prst="roundRect">
            <a:avLst>
              <a:gd fmla="val 16667" name="adj"/>
            </a:avLst>
          </a:prstGeom>
          <a:solidFill>
            <a:srgbClr val="90E5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08"/>
          <p:cNvSpPr/>
          <p:nvPr/>
        </p:nvSpPr>
        <p:spPr>
          <a:xfrm>
            <a:off x="3645382" y="3878275"/>
            <a:ext cx="791400" cy="754200"/>
          </a:xfrm>
          <a:prstGeom prst="roundRect">
            <a:avLst>
              <a:gd fmla="val 16667" name="adj"/>
            </a:avLst>
          </a:prstGeom>
          <a:solidFill>
            <a:srgbClr val="DDF97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08"/>
          <p:cNvSpPr/>
          <p:nvPr/>
        </p:nvSpPr>
        <p:spPr>
          <a:xfrm>
            <a:off x="4707202" y="3878275"/>
            <a:ext cx="791400" cy="754200"/>
          </a:xfrm>
          <a:prstGeom prst="roundRect">
            <a:avLst>
              <a:gd fmla="val 16667" name="adj"/>
            </a:avLst>
          </a:prstGeom>
          <a:solidFill>
            <a:srgbClr val="FF66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08"/>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#90e5ff</a:t>
            </a:r>
            <a:endParaRPr sz="1000"/>
          </a:p>
        </p:txBody>
      </p:sp>
      <p:sp>
        <p:nvSpPr>
          <p:cNvPr id="1591" name="Google Shape;1591;p108"/>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#ddf97a</a:t>
            </a:r>
            <a:endParaRPr sz="1000"/>
          </a:p>
        </p:txBody>
      </p:sp>
      <p:sp>
        <p:nvSpPr>
          <p:cNvPr id="1592" name="Google Shape;1592;p108"/>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#ff6663</a:t>
            </a:r>
            <a:endParaRPr sz="1000">
              <a:solidFill>
                <a:srgbClr val="FFFFFF"/>
              </a:solidFill>
            </a:endParaRPr>
          </a:p>
        </p:txBody>
      </p:sp>
      <p:sp>
        <p:nvSpPr>
          <p:cNvPr id="1593" name="Google Shape;1593;p108"/>
          <p:cNvSpPr/>
          <p:nvPr/>
        </p:nvSpPr>
        <p:spPr>
          <a:xfrm>
            <a:off x="5769038" y="3878275"/>
            <a:ext cx="791400" cy="754200"/>
          </a:xfrm>
          <a:prstGeom prst="roundRect">
            <a:avLst>
              <a:gd fmla="val 16667" name="adj"/>
            </a:avLst>
          </a:prstGeom>
          <a:solidFill>
            <a:srgbClr val="D2EBF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08"/>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#d2ebfc</a:t>
            </a:r>
            <a:endParaRPr sz="1000"/>
          </a:p>
        </p:txBody>
      </p:sp>
      <p:sp>
        <p:nvSpPr>
          <p:cNvPr id="1595" name="Google Shape;1595;p108"/>
          <p:cNvSpPr/>
          <p:nvPr/>
        </p:nvSpPr>
        <p:spPr>
          <a:xfrm>
            <a:off x="6299950" y="2947175"/>
            <a:ext cx="791400" cy="754200"/>
          </a:xfrm>
          <a:prstGeom prst="roundRect">
            <a:avLst>
              <a:gd fmla="val 16667" name="adj"/>
            </a:avLst>
          </a:prstGeom>
          <a:solidFill>
            <a:srgbClr val="FFEC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08"/>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#ffec6f</a:t>
            </a:r>
            <a:endParaRPr sz="1000"/>
          </a:p>
        </p:txBody>
      </p:sp>
      <p:sp>
        <p:nvSpPr>
          <p:cNvPr id="1597" name="Google Shape;1597;p10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01" name="Shape 1601"/>
        <p:cNvGrpSpPr/>
        <p:nvPr/>
      </p:nvGrpSpPr>
      <p:grpSpPr>
        <a:xfrm>
          <a:off x="0" y="0"/>
          <a:ext cx="0" cy="0"/>
          <a:chOff x="0" y="0"/>
          <a:chExt cx="0" cy="0"/>
        </a:xfrm>
      </p:grpSpPr>
      <p:sp>
        <p:nvSpPr>
          <p:cNvPr id="1602" name="Google Shape;1602;p109"/>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603" name="Google Shape;1603;p10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604" name="Google Shape;1604;p109"/>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605" name="Google Shape;1605;p109">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606" name="Google Shape;1606;p109">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607" name="Google Shape;1607;p109">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608" name="Google Shape;1608;p109">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609" name="Google Shape;1609;p109"/>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610" name="Google Shape;1610;p109"/>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611" name="Google Shape;1611;p109"/>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612" name="Google Shape;1612;p109"/>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613" name="Google Shape;1613;p109">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17" name="Shape 1617"/>
        <p:cNvGrpSpPr/>
        <p:nvPr/>
      </p:nvGrpSpPr>
      <p:grpSpPr>
        <a:xfrm>
          <a:off x="0" y="0"/>
          <a:ext cx="0" cy="0"/>
          <a:chOff x="0" y="0"/>
          <a:chExt cx="0" cy="0"/>
        </a:xfrm>
      </p:grpSpPr>
      <p:grpSp>
        <p:nvGrpSpPr>
          <p:cNvPr id="1618" name="Google Shape;1618;p110"/>
          <p:cNvGrpSpPr/>
          <p:nvPr/>
        </p:nvGrpSpPr>
        <p:grpSpPr>
          <a:xfrm>
            <a:off x="5048544" y="3019584"/>
            <a:ext cx="442841" cy="514271"/>
            <a:chOff x="4727025" y="1332775"/>
            <a:chExt cx="59900" cy="69625"/>
          </a:xfrm>
        </p:grpSpPr>
        <p:sp>
          <p:nvSpPr>
            <p:cNvPr id="1619" name="Google Shape;1619;p11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1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110"/>
          <p:cNvGrpSpPr/>
          <p:nvPr/>
        </p:nvGrpSpPr>
        <p:grpSpPr>
          <a:xfrm>
            <a:off x="5723860" y="2267072"/>
            <a:ext cx="500909" cy="500899"/>
            <a:chOff x="4820425" y="1329900"/>
            <a:chExt cx="70175" cy="70350"/>
          </a:xfrm>
        </p:grpSpPr>
        <p:sp>
          <p:nvSpPr>
            <p:cNvPr id="1622" name="Google Shape;1622;p11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1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110"/>
          <p:cNvGrpSpPr/>
          <p:nvPr/>
        </p:nvGrpSpPr>
        <p:grpSpPr>
          <a:xfrm>
            <a:off x="6376484" y="2278862"/>
            <a:ext cx="538135" cy="493119"/>
            <a:chOff x="4903200" y="1331525"/>
            <a:chExt cx="73575" cy="67425"/>
          </a:xfrm>
        </p:grpSpPr>
        <p:sp>
          <p:nvSpPr>
            <p:cNvPr id="1627" name="Google Shape;1627;p11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28" name="Google Shape;1628;p11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110"/>
          <p:cNvGrpSpPr/>
          <p:nvPr/>
        </p:nvGrpSpPr>
        <p:grpSpPr>
          <a:xfrm>
            <a:off x="5636435" y="3020840"/>
            <a:ext cx="544563" cy="511895"/>
            <a:chOff x="4815575" y="1416800"/>
            <a:chExt cx="73750" cy="71400"/>
          </a:xfrm>
        </p:grpSpPr>
        <p:sp>
          <p:nvSpPr>
            <p:cNvPr id="1630" name="Google Shape;1630;p11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110"/>
          <p:cNvGrpSpPr/>
          <p:nvPr/>
        </p:nvGrpSpPr>
        <p:grpSpPr>
          <a:xfrm>
            <a:off x="6333060" y="3020546"/>
            <a:ext cx="602914" cy="512477"/>
            <a:chOff x="4902475" y="1418875"/>
            <a:chExt cx="74500" cy="63775"/>
          </a:xfrm>
        </p:grpSpPr>
        <p:sp>
          <p:nvSpPr>
            <p:cNvPr id="1634" name="Google Shape;1634;p11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110"/>
          <p:cNvGrpSpPr/>
          <p:nvPr/>
        </p:nvGrpSpPr>
        <p:grpSpPr>
          <a:xfrm>
            <a:off x="5748932" y="3759785"/>
            <a:ext cx="515391" cy="525699"/>
            <a:chOff x="4818100" y="1507675"/>
            <a:chExt cx="71225" cy="71625"/>
          </a:xfrm>
        </p:grpSpPr>
        <p:sp>
          <p:nvSpPr>
            <p:cNvPr id="1637" name="Google Shape;1637;p11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110"/>
          <p:cNvGrpSpPr/>
          <p:nvPr/>
        </p:nvGrpSpPr>
        <p:grpSpPr>
          <a:xfrm>
            <a:off x="5087034" y="3781317"/>
            <a:ext cx="522956" cy="489869"/>
            <a:chOff x="4721450" y="1509475"/>
            <a:chExt cx="79350" cy="74325"/>
          </a:xfrm>
        </p:grpSpPr>
        <p:sp>
          <p:nvSpPr>
            <p:cNvPr id="1642" name="Google Shape;1642;p11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110"/>
          <p:cNvGrpSpPr/>
          <p:nvPr/>
        </p:nvGrpSpPr>
        <p:grpSpPr>
          <a:xfrm>
            <a:off x="6410277" y="3761069"/>
            <a:ext cx="525704" cy="535436"/>
            <a:chOff x="4906800" y="1507500"/>
            <a:chExt cx="70350" cy="71075"/>
          </a:xfrm>
        </p:grpSpPr>
        <p:sp>
          <p:nvSpPr>
            <p:cNvPr id="1647" name="Google Shape;1647;p11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110"/>
          <p:cNvGrpSpPr/>
          <p:nvPr/>
        </p:nvGrpSpPr>
        <p:grpSpPr>
          <a:xfrm>
            <a:off x="4443099" y="2267050"/>
            <a:ext cx="508054" cy="508095"/>
            <a:chOff x="3736598" y="2170606"/>
            <a:chExt cx="404889" cy="404889"/>
          </a:xfrm>
        </p:grpSpPr>
        <p:sp>
          <p:nvSpPr>
            <p:cNvPr id="1653" name="Google Shape;1653;p11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110"/>
          <p:cNvGrpSpPr/>
          <p:nvPr/>
        </p:nvGrpSpPr>
        <p:grpSpPr>
          <a:xfrm>
            <a:off x="3731139" y="2267145"/>
            <a:ext cx="575790" cy="507904"/>
            <a:chOff x="3161917" y="2170682"/>
            <a:chExt cx="458870" cy="404737"/>
          </a:xfrm>
        </p:grpSpPr>
        <p:sp>
          <p:nvSpPr>
            <p:cNvPr id="1658" name="Google Shape;1658;p11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59" name="Google Shape;1659;p11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110"/>
          <p:cNvGrpSpPr/>
          <p:nvPr/>
        </p:nvGrpSpPr>
        <p:grpSpPr>
          <a:xfrm>
            <a:off x="3758669" y="3027517"/>
            <a:ext cx="520730" cy="498567"/>
            <a:chOff x="3179914" y="2889488"/>
            <a:chExt cx="422876" cy="404911"/>
          </a:xfrm>
        </p:grpSpPr>
        <p:sp>
          <p:nvSpPr>
            <p:cNvPr id="1662" name="Google Shape;1662;p11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110"/>
          <p:cNvGrpSpPr/>
          <p:nvPr/>
        </p:nvGrpSpPr>
        <p:grpSpPr>
          <a:xfrm>
            <a:off x="4387349" y="3027477"/>
            <a:ext cx="516145" cy="498648"/>
            <a:chOff x="3729467" y="2889422"/>
            <a:chExt cx="419153" cy="404977"/>
          </a:xfrm>
        </p:grpSpPr>
        <p:sp>
          <p:nvSpPr>
            <p:cNvPr id="1669" name="Google Shape;1669;p11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1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1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6" name="Google Shape;1676;p110"/>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10"/>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10"/>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0"/>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110"/>
          <p:cNvGrpSpPr/>
          <p:nvPr/>
        </p:nvGrpSpPr>
        <p:grpSpPr>
          <a:xfrm>
            <a:off x="7107677" y="2474362"/>
            <a:ext cx="166473" cy="141497"/>
            <a:chOff x="4660325" y="1866850"/>
            <a:chExt cx="68350" cy="58100"/>
          </a:xfrm>
        </p:grpSpPr>
        <p:sp>
          <p:nvSpPr>
            <p:cNvPr id="1681" name="Google Shape;1681;p11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10"/>
          <p:cNvGrpSpPr/>
          <p:nvPr/>
        </p:nvGrpSpPr>
        <p:grpSpPr>
          <a:xfrm>
            <a:off x="7417022" y="2500086"/>
            <a:ext cx="162515" cy="90049"/>
            <a:chOff x="4791775" y="1877500"/>
            <a:chExt cx="66725" cy="36975"/>
          </a:xfrm>
        </p:grpSpPr>
        <p:sp>
          <p:nvSpPr>
            <p:cNvPr id="1684" name="Google Shape;1684;p11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110"/>
          <p:cNvGrpSpPr/>
          <p:nvPr/>
        </p:nvGrpSpPr>
        <p:grpSpPr>
          <a:xfrm>
            <a:off x="7738734" y="2500086"/>
            <a:ext cx="144979" cy="90049"/>
            <a:chOff x="4923925" y="1877500"/>
            <a:chExt cx="59525" cy="36975"/>
          </a:xfrm>
        </p:grpSpPr>
        <p:sp>
          <p:nvSpPr>
            <p:cNvPr id="1687" name="Google Shape;1687;p11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1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10"/>
          <p:cNvGrpSpPr/>
          <p:nvPr/>
        </p:nvGrpSpPr>
        <p:grpSpPr>
          <a:xfrm>
            <a:off x="8033226" y="2482277"/>
            <a:ext cx="141447" cy="125667"/>
            <a:chOff x="5058450" y="1870100"/>
            <a:chExt cx="58075" cy="51600"/>
          </a:xfrm>
        </p:grpSpPr>
        <p:sp>
          <p:nvSpPr>
            <p:cNvPr id="1690" name="Google Shape;1690;p11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110"/>
          <p:cNvGrpSpPr/>
          <p:nvPr/>
        </p:nvGrpSpPr>
        <p:grpSpPr>
          <a:xfrm>
            <a:off x="7447741" y="2904685"/>
            <a:ext cx="101077" cy="107645"/>
            <a:chOff x="4811425" y="2065025"/>
            <a:chExt cx="41500" cy="44200"/>
          </a:xfrm>
        </p:grpSpPr>
        <p:sp>
          <p:nvSpPr>
            <p:cNvPr id="1693" name="Google Shape;1693;p11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1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110"/>
          <p:cNvGrpSpPr/>
          <p:nvPr/>
        </p:nvGrpSpPr>
        <p:grpSpPr>
          <a:xfrm>
            <a:off x="7740178" y="2904898"/>
            <a:ext cx="120867" cy="107218"/>
            <a:chOff x="4929875" y="2065025"/>
            <a:chExt cx="49625" cy="44025"/>
          </a:xfrm>
        </p:grpSpPr>
        <p:sp>
          <p:nvSpPr>
            <p:cNvPr id="1696" name="Google Shape;1696;p11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1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110"/>
          <p:cNvGrpSpPr/>
          <p:nvPr/>
        </p:nvGrpSpPr>
        <p:grpSpPr>
          <a:xfrm>
            <a:off x="8068847" y="2907912"/>
            <a:ext cx="70206" cy="101191"/>
            <a:chOff x="5083925" y="2066350"/>
            <a:chExt cx="28825" cy="41550"/>
          </a:xfrm>
        </p:grpSpPr>
        <p:sp>
          <p:nvSpPr>
            <p:cNvPr id="1699" name="Google Shape;1699;p11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1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110"/>
          <p:cNvGrpSpPr/>
          <p:nvPr/>
        </p:nvGrpSpPr>
        <p:grpSpPr>
          <a:xfrm>
            <a:off x="7100401" y="2923559"/>
            <a:ext cx="181026" cy="69896"/>
            <a:chOff x="4659775" y="2072775"/>
            <a:chExt cx="74325" cy="28700"/>
          </a:xfrm>
        </p:grpSpPr>
        <p:sp>
          <p:nvSpPr>
            <p:cNvPr id="1702" name="Google Shape;1702;p11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110"/>
          <p:cNvGrpSpPr/>
          <p:nvPr/>
        </p:nvGrpSpPr>
        <p:grpSpPr>
          <a:xfrm>
            <a:off x="8020257" y="2714124"/>
            <a:ext cx="167387" cy="89197"/>
            <a:chOff x="4662475" y="1976500"/>
            <a:chExt cx="68725" cy="36625"/>
          </a:xfrm>
        </p:grpSpPr>
        <p:sp>
          <p:nvSpPr>
            <p:cNvPr id="1706" name="Google Shape;1706;p11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1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110"/>
          <p:cNvGrpSpPr/>
          <p:nvPr/>
        </p:nvGrpSpPr>
        <p:grpSpPr>
          <a:xfrm>
            <a:off x="7717162" y="2717564"/>
            <a:ext cx="166899" cy="82317"/>
            <a:chOff x="4920150" y="1977875"/>
            <a:chExt cx="68525" cy="33800"/>
          </a:xfrm>
        </p:grpSpPr>
        <p:sp>
          <p:nvSpPr>
            <p:cNvPr id="1710" name="Google Shape;1710;p11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1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1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110"/>
          <p:cNvGrpSpPr/>
          <p:nvPr/>
        </p:nvGrpSpPr>
        <p:grpSpPr>
          <a:xfrm>
            <a:off x="7128319" y="3121482"/>
            <a:ext cx="125190" cy="127858"/>
            <a:chOff x="4676550" y="2160575"/>
            <a:chExt cx="51400" cy="52500"/>
          </a:xfrm>
        </p:grpSpPr>
        <p:sp>
          <p:nvSpPr>
            <p:cNvPr id="1714" name="Google Shape;1714;p11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1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110"/>
          <p:cNvGrpSpPr/>
          <p:nvPr/>
        </p:nvGrpSpPr>
        <p:grpSpPr>
          <a:xfrm>
            <a:off x="7425577" y="3128514"/>
            <a:ext cx="145405" cy="113794"/>
            <a:chOff x="4768325" y="2163475"/>
            <a:chExt cx="59700" cy="46725"/>
          </a:xfrm>
        </p:grpSpPr>
        <p:sp>
          <p:nvSpPr>
            <p:cNvPr id="1718" name="Google Shape;1718;p11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1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0" name="Google Shape;1720;p110"/>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10"/>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0"/>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10"/>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10"/>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10"/>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6" name="Google Shape;1726;p110"/>
          <p:cNvGrpSpPr/>
          <p:nvPr/>
        </p:nvGrpSpPr>
        <p:grpSpPr>
          <a:xfrm>
            <a:off x="7441895" y="3383608"/>
            <a:ext cx="112768" cy="106853"/>
            <a:chOff x="4768575" y="2253950"/>
            <a:chExt cx="46300" cy="43875"/>
          </a:xfrm>
        </p:grpSpPr>
        <p:sp>
          <p:nvSpPr>
            <p:cNvPr id="1727" name="Google Shape;1727;p11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1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110"/>
          <p:cNvGrpSpPr/>
          <p:nvPr/>
        </p:nvGrpSpPr>
        <p:grpSpPr>
          <a:xfrm>
            <a:off x="7741518" y="3872634"/>
            <a:ext cx="118187" cy="146246"/>
            <a:chOff x="4960900" y="2433225"/>
            <a:chExt cx="48525" cy="60050"/>
          </a:xfrm>
        </p:grpSpPr>
        <p:sp>
          <p:nvSpPr>
            <p:cNvPr id="1730" name="Google Shape;1730;p11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1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110"/>
          <p:cNvGrpSpPr/>
          <p:nvPr/>
        </p:nvGrpSpPr>
        <p:grpSpPr>
          <a:xfrm>
            <a:off x="7430083" y="4136695"/>
            <a:ext cx="136394" cy="143810"/>
            <a:chOff x="4854075" y="2527625"/>
            <a:chExt cx="56000" cy="59050"/>
          </a:xfrm>
        </p:grpSpPr>
        <p:sp>
          <p:nvSpPr>
            <p:cNvPr id="1733" name="Google Shape;1733;p11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5" name="Google Shape;1735;p110"/>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0"/>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10"/>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8" name="Google Shape;1738;p110"/>
          <p:cNvGrpSpPr/>
          <p:nvPr/>
        </p:nvGrpSpPr>
        <p:grpSpPr>
          <a:xfrm>
            <a:off x="8054294" y="3600439"/>
            <a:ext cx="99312" cy="160797"/>
            <a:chOff x="5059700" y="2334775"/>
            <a:chExt cx="40775" cy="66025"/>
          </a:xfrm>
        </p:grpSpPr>
        <p:sp>
          <p:nvSpPr>
            <p:cNvPr id="1739" name="Google Shape;1739;p11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1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1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1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1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1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110"/>
          <p:cNvGrpSpPr/>
          <p:nvPr/>
        </p:nvGrpSpPr>
        <p:grpSpPr>
          <a:xfrm>
            <a:off x="8011458" y="3865571"/>
            <a:ext cx="184984" cy="160371"/>
            <a:chOff x="5037700" y="2430325"/>
            <a:chExt cx="75950" cy="65850"/>
          </a:xfrm>
        </p:grpSpPr>
        <p:sp>
          <p:nvSpPr>
            <p:cNvPr id="1749" name="Google Shape;1749;p11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110"/>
          <p:cNvGrpSpPr/>
          <p:nvPr/>
        </p:nvGrpSpPr>
        <p:grpSpPr>
          <a:xfrm>
            <a:off x="7430964" y="3632023"/>
            <a:ext cx="173014" cy="97629"/>
            <a:chOff x="4756975" y="2341800"/>
            <a:chExt cx="91975" cy="51925"/>
          </a:xfrm>
        </p:grpSpPr>
        <p:sp>
          <p:nvSpPr>
            <p:cNvPr id="1752" name="Google Shape;1752;p11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1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1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1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1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1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1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1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1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1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1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1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1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1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1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1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1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1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110"/>
          <p:cNvGrpSpPr/>
          <p:nvPr/>
        </p:nvGrpSpPr>
        <p:grpSpPr>
          <a:xfrm>
            <a:off x="7697901" y="4120720"/>
            <a:ext cx="212497" cy="175761"/>
            <a:chOff x="4943575" y="2516350"/>
            <a:chExt cx="98675" cy="81700"/>
          </a:xfrm>
        </p:grpSpPr>
        <p:sp>
          <p:nvSpPr>
            <p:cNvPr id="1773" name="Google Shape;1773;p11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1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1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1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1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1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1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1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1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1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1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1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1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1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1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1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1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1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1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1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1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1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1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1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1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1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1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1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1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1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1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1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1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1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1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1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1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1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1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1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1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110"/>
          <p:cNvGrpSpPr/>
          <p:nvPr/>
        </p:nvGrpSpPr>
        <p:grpSpPr>
          <a:xfrm>
            <a:off x="1955962" y="3346963"/>
            <a:ext cx="965351" cy="134611"/>
            <a:chOff x="4411970" y="2962952"/>
            <a:chExt cx="706544" cy="104212"/>
          </a:xfrm>
        </p:grpSpPr>
        <p:sp>
          <p:nvSpPr>
            <p:cNvPr id="1852" name="Google Shape;1852;p11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1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1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1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110"/>
          <p:cNvGrpSpPr/>
          <p:nvPr/>
        </p:nvGrpSpPr>
        <p:grpSpPr>
          <a:xfrm>
            <a:off x="1955962" y="2935877"/>
            <a:ext cx="960158" cy="289172"/>
            <a:chOff x="4411970" y="2726085"/>
            <a:chExt cx="643107" cy="193659"/>
          </a:xfrm>
        </p:grpSpPr>
        <p:sp>
          <p:nvSpPr>
            <p:cNvPr id="1857" name="Google Shape;1857;p11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1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110"/>
          <p:cNvGrpSpPr/>
          <p:nvPr/>
        </p:nvGrpSpPr>
        <p:grpSpPr>
          <a:xfrm>
            <a:off x="958854" y="3201987"/>
            <a:ext cx="833173" cy="259209"/>
            <a:chOff x="4411970" y="4340222"/>
            <a:chExt cx="779467" cy="242683"/>
          </a:xfrm>
        </p:grpSpPr>
        <p:sp>
          <p:nvSpPr>
            <p:cNvPr id="1861" name="Google Shape;1861;p11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1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1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110"/>
          <p:cNvGrpSpPr/>
          <p:nvPr/>
        </p:nvGrpSpPr>
        <p:grpSpPr>
          <a:xfrm>
            <a:off x="1955962" y="2597733"/>
            <a:ext cx="965160" cy="216230"/>
            <a:chOff x="4411970" y="2468674"/>
            <a:chExt cx="747317" cy="167425"/>
          </a:xfrm>
        </p:grpSpPr>
        <p:sp>
          <p:nvSpPr>
            <p:cNvPr id="1865" name="Google Shape;1865;p11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1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7" name="Google Shape;1867;p110"/>
          <p:cNvGrpSpPr/>
          <p:nvPr/>
        </p:nvGrpSpPr>
        <p:grpSpPr>
          <a:xfrm>
            <a:off x="954709" y="2502450"/>
            <a:ext cx="810451" cy="319148"/>
            <a:chOff x="4411970" y="3686602"/>
            <a:chExt cx="797845" cy="314215"/>
          </a:xfrm>
        </p:grpSpPr>
        <p:sp>
          <p:nvSpPr>
            <p:cNvPr id="1868" name="Google Shape;1868;p11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1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1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1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3" name="Google Shape;1873;p110"/>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4" name="Google Shape;1874;p110"/>
          <p:cNvGrpSpPr/>
          <p:nvPr/>
        </p:nvGrpSpPr>
        <p:grpSpPr>
          <a:xfrm>
            <a:off x="954806" y="2256974"/>
            <a:ext cx="1970333" cy="208784"/>
            <a:chOff x="6336019" y="3733725"/>
            <a:chExt cx="2566206" cy="351310"/>
          </a:xfrm>
        </p:grpSpPr>
        <p:sp>
          <p:nvSpPr>
            <p:cNvPr id="1875" name="Google Shape;1875;p11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1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1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1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110"/>
          <p:cNvGrpSpPr/>
          <p:nvPr/>
        </p:nvGrpSpPr>
        <p:grpSpPr>
          <a:xfrm>
            <a:off x="1955962" y="3864529"/>
            <a:ext cx="946551" cy="153200"/>
            <a:chOff x="4404545" y="3301592"/>
            <a:chExt cx="782403" cy="129272"/>
          </a:xfrm>
        </p:grpSpPr>
        <p:sp>
          <p:nvSpPr>
            <p:cNvPr id="1880" name="Google Shape;1880;p11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1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110"/>
          <p:cNvGrpSpPr/>
          <p:nvPr/>
        </p:nvGrpSpPr>
        <p:grpSpPr>
          <a:xfrm>
            <a:off x="1955962" y="3603488"/>
            <a:ext cx="962257" cy="139127"/>
            <a:chOff x="4411970" y="3131459"/>
            <a:chExt cx="710520" cy="117397"/>
          </a:xfrm>
        </p:grpSpPr>
        <p:sp>
          <p:nvSpPr>
            <p:cNvPr id="1883" name="Google Shape;1883;p11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1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885" name="Google Shape;1885;p110"/>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6" name="Google Shape;1886;p110"/>
          <p:cNvGrpSpPr/>
          <p:nvPr/>
        </p:nvGrpSpPr>
        <p:grpSpPr>
          <a:xfrm>
            <a:off x="956107" y="3538282"/>
            <a:ext cx="823838" cy="458988"/>
            <a:chOff x="4411970" y="1801825"/>
            <a:chExt cx="734586" cy="409262"/>
          </a:xfrm>
        </p:grpSpPr>
        <p:sp>
          <p:nvSpPr>
            <p:cNvPr id="1887" name="Google Shape;1887;p11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1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110"/>
          <p:cNvGrpSpPr/>
          <p:nvPr/>
        </p:nvGrpSpPr>
        <p:grpSpPr>
          <a:xfrm>
            <a:off x="956107" y="4086708"/>
            <a:ext cx="856348" cy="212039"/>
            <a:chOff x="4411970" y="2233974"/>
            <a:chExt cx="763574" cy="189068"/>
          </a:xfrm>
        </p:grpSpPr>
        <p:sp>
          <p:nvSpPr>
            <p:cNvPr id="1890" name="Google Shape;1890;p11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1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110"/>
          <p:cNvGrpSpPr/>
          <p:nvPr/>
        </p:nvGrpSpPr>
        <p:grpSpPr>
          <a:xfrm>
            <a:off x="3066303" y="2262044"/>
            <a:ext cx="511602" cy="511602"/>
            <a:chOff x="5681300" y="2527788"/>
            <a:chExt cx="805800" cy="805800"/>
          </a:xfrm>
        </p:grpSpPr>
        <p:sp>
          <p:nvSpPr>
            <p:cNvPr id="1893" name="Google Shape;1893;p11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110"/>
          <p:cNvGrpSpPr/>
          <p:nvPr/>
        </p:nvGrpSpPr>
        <p:grpSpPr>
          <a:xfrm>
            <a:off x="3063497" y="3028627"/>
            <a:ext cx="513021" cy="512935"/>
            <a:chOff x="4049800" y="640400"/>
            <a:chExt cx="858900" cy="858900"/>
          </a:xfrm>
        </p:grpSpPr>
        <p:sp>
          <p:nvSpPr>
            <p:cNvPr id="1896" name="Google Shape;1896;p11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1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8" name="Google Shape;1898;p110"/>
          <p:cNvGrpSpPr/>
          <p:nvPr/>
        </p:nvGrpSpPr>
        <p:grpSpPr>
          <a:xfrm>
            <a:off x="2980696" y="3680519"/>
            <a:ext cx="686489" cy="686585"/>
            <a:chOff x="5080188" y="927900"/>
            <a:chExt cx="961200" cy="961200"/>
          </a:xfrm>
        </p:grpSpPr>
        <p:sp>
          <p:nvSpPr>
            <p:cNvPr id="1899" name="Google Shape;1899;p11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1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1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1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1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1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1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110"/>
          <p:cNvGrpSpPr/>
          <p:nvPr/>
        </p:nvGrpSpPr>
        <p:grpSpPr>
          <a:xfrm>
            <a:off x="3763848" y="3773248"/>
            <a:ext cx="510373" cy="510937"/>
            <a:chOff x="7508249" y="1522825"/>
            <a:chExt cx="1326332" cy="1322987"/>
          </a:xfrm>
        </p:grpSpPr>
        <p:sp>
          <p:nvSpPr>
            <p:cNvPr id="1908" name="Google Shape;1908;p11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1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1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1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1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1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1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1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1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110"/>
          <p:cNvGrpSpPr/>
          <p:nvPr/>
        </p:nvGrpSpPr>
        <p:grpSpPr>
          <a:xfrm>
            <a:off x="4455441" y="3774653"/>
            <a:ext cx="492652" cy="503348"/>
            <a:chOff x="6039282" y="1042577"/>
            <a:chExt cx="734315" cy="731929"/>
          </a:xfrm>
        </p:grpSpPr>
        <p:sp>
          <p:nvSpPr>
            <p:cNvPr id="1919" name="Google Shape;1919;p11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1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1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1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1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1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1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1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1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1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1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1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1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1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1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110"/>
          <p:cNvGrpSpPr/>
          <p:nvPr/>
        </p:nvGrpSpPr>
        <p:grpSpPr>
          <a:xfrm>
            <a:off x="5095855" y="2270694"/>
            <a:ext cx="483304" cy="504902"/>
            <a:chOff x="1825800" y="1651625"/>
            <a:chExt cx="568125" cy="591775"/>
          </a:xfrm>
        </p:grpSpPr>
        <p:sp>
          <p:nvSpPr>
            <p:cNvPr id="1941" name="Google Shape;1941;p11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1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1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1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1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1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7" name="Google Shape;1947;p110"/>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10"/>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10"/>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10"/>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0"/>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952" name="Google Shape;1952;p11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9"/>
          <p:cNvSpPr txBox="1"/>
          <p:nvPr/>
        </p:nvSpPr>
        <p:spPr>
          <a:xfrm>
            <a:off x="1839497" y="3911213"/>
            <a:ext cx="5179800" cy="238500"/>
          </a:xfrm>
          <a:prstGeom prst="rect">
            <a:avLst/>
          </a:prstGeom>
          <a:noFill/>
          <a:ln>
            <a:noFill/>
          </a:ln>
        </p:spPr>
        <p:txBody>
          <a:bodyPr anchorCtr="0" anchor="t" bIns="34275" lIns="68575" spcFirstLastPara="1" rIns="68575" wrap="square" tIns="34275">
            <a:spAutoFit/>
          </a:bodyPr>
          <a:lstStyle/>
          <a:p>
            <a:pPr indent="0" lvl="7" marL="2400300" marR="0" rtl="0" algn="l">
              <a:lnSpc>
                <a:spcPct val="100000"/>
              </a:lnSpc>
              <a:spcBef>
                <a:spcPts val="0"/>
              </a:spcBef>
              <a:spcAft>
                <a:spcPts val="0"/>
              </a:spcAft>
              <a:buClr>
                <a:srgbClr val="000000"/>
              </a:buClr>
              <a:buSzPts val="2700"/>
              <a:buFont typeface="Arial"/>
              <a:buNone/>
            </a:pPr>
            <a:r>
              <a:t/>
            </a:r>
            <a:endParaRPr b="0" i="0" sz="1100" u="none" cap="none" strike="noStrike">
              <a:solidFill>
                <a:srgbClr val="000000"/>
              </a:solidFill>
              <a:latin typeface="Arial"/>
              <a:ea typeface="Arial"/>
              <a:cs typeface="Arial"/>
              <a:sym typeface="Arial"/>
            </a:endParaRPr>
          </a:p>
        </p:txBody>
      </p:sp>
      <p:sp>
        <p:nvSpPr>
          <p:cNvPr id="439" name="Google Shape;439;p39"/>
          <p:cNvSpPr/>
          <p:nvPr/>
        </p:nvSpPr>
        <p:spPr>
          <a:xfrm>
            <a:off x="1839500" y="3911225"/>
            <a:ext cx="1246800" cy="48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Jugar deportes</a:t>
            </a:r>
            <a:endParaRPr>
              <a:latin typeface="Montserrat Medium"/>
              <a:ea typeface="Montserrat Medium"/>
              <a:cs typeface="Montserrat Medium"/>
              <a:sym typeface="Montserrat Medium"/>
            </a:endParaRPr>
          </a:p>
        </p:txBody>
      </p:sp>
      <p:pic>
        <p:nvPicPr>
          <p:cNvPr id="440" name="Google Shape;440;p39"/>
          <p:cNvPicPr preferRelativeResize="0"/>
          <p:nvPr/>
        </p:nvPicPr>
        <p:blipFill rotWithShape="1">
          <a:blip r:embed="rId3">
            <a:alphaModFix/>
          </a:blip>
          <a:srcRect b="0" l="14515" r="0" t="0"/>
          <a:stretch/>
        </p:blipFill>
        <p:spPr>
          <a:xfrm>
            <a:off x="872800" y="984563"/>
            <a:ext cx="3549239" cy="2706775"/>
          </a:xfrm>
          <a:prstGeom prst="rect">
            <a:avLst/>
          </a:prstGeom>
          <a:noFill/>
          <a:ln>
            <a:noFill/>
          </a:ln>
        </p:spPr>
      </p:pic>
      <p:pic>
        <p:nvPicPr>
          <p:cNvPr id="441" name="Google Shape;441;p39"/>
          <p:cNvPicPr preferRelativeResize="0"/>
          <p:nvPr/>
        </p:nvPicPr>
        <p:blipFill rotWithShape="1">
          <a:blip r:embed="rId4">
            <a:alphaModFix/>
          </a:blip>
          <a:srcRect b="0" l="7911" r="12578" t="0"/>
          <a:stretch/>
        </p:blipFill>
        <p:spPr>
          <a:xfrm>
            <a:off x="4816150" y="984575"/>
            <a:ext cx="3228100" cy="2706775"/>
          </a:xfrm>
          <a:prstGeom prst="rect">
            <a:avLst/>
          </a:prstGeom>
          <a:noFill/>
          <a:ln>
            <a:noFill/>
          </a:ln>
        </p:spPr>
      </p:pic>
      <p:sp>
        <p:nvSpPr>
          <p:cNvPr id="442" name="Google Shape;442;p39"/>
          <p:cNvSpPr/>
          <p:nvPr/>
        </p:nvSpPr>
        <p:spPr>
          <a:xfrm>
            <a:off x="5806800" y="3911225"/>
            <a:ext cx="1246800" cy="48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Estudiar</a:t>
            </a:r>
            <a:endParaRPr>
              <a:latin typeface="Montserrat Medium"/>
              <a:ea typeface="Montserrat Medium"/>
              <a:cs typeface="Montserrat Medium"/>
              <a:sym typeface="Montserrat Medium"/>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grpSp>
        <p:nvGrpSpPr>
          <p:cNvPr id="1957" name="Google Shape;1957;p111"/>
          <p:cNvGrpSpPr/>
          <p:nvPr/>
        </p:nvGrpSpPr>
        <p:grpSpPr>
          <a:xfrm>
            <a:off x="722059" y="955168"/>
            <a:ext cx="2492868" cy="1379876"/>
            <a:chOff x="2654821" y="2311071"/>
            <a:chExt cx="2279715" cy="1262120"/>
          </a:xfrm>
        </p:grpSpPr>
        <p:grpSp>
          <p:nvGrpSpPr>
            <p:cNvPr id="1958" name="Google Shape;1958;p111"/>
            <p:cNvGrpSpPr/>
            <p:nvPr/>
          </p:nvGrpSpPr>
          <p:grpSpPr>
            <a:xfrm>
              <a:off x="4034269" y="2840745"/>
              <a:ext cx="40212" cy="36437"/>
              <a:chOff x="4293400" y="2574725"/>
              <a:chExt cx="84425" cy="80100"/>
            </a:xfrm>
          </p:grpSpPr>
          <p:sp>
            <p:nvSpPr>
              <p:cNvPr id="1959" name="Google Shape;1959;p11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60" name="Google Shape;1960;p11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111"/>
            <p:cNvGrpSpPr/>
            <p:nvPr/>
          </p:nvGrpSpPr>
          <p:grpSpPr>
            <a:xfrm>
              <a:off x="3894606" y="2334874"/>
              <a:ext cx="913198" cy="518984"/>
              <a:chOff x="4000175" y="1462675"/>
              <a:chExt cx="1917275" cy="1140875"/>
            </a:xfrm>
          </p:grpSpPr>
          <p:sp>
            <p:nvSpPr>
              <p:cNvPr id="1962" name="Google Shape;1962;p11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63" name="Google Shape;1963;p111"/>
              <p:cNvGrpSpPr/>
              <p:nvPr/>
            </p:nvGrpSpPr>
            <p:grpSpPr>
              <a:xfrm>
                <a:off x="4000175" y="1462675"/>
                <a:ext cx="1917275" cy="1140875"/>
                <a:chOff x="4000175" y="1462675"/>
                <a:chExt cx="1917275" cy="1140875"/>
              </a:xfrm>
            </p:grpSpPr>
            <p:sp>
              <p:nvSpPr>
                <p:cNvPr id="1964" name="Google Shape;1964;p11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65" name="Google Shape;1965;p11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1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1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1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69" name="Google Shape;1969;p11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0" name="Google Shape;1970;p111"/>
            <p:cNvGrpSpPr/>
            <p:nvPr/>
          </p:nvGrpSpPr>
          <p:grpSpPr>
            <a:xfrm>
              <a:off x="3875768" y="2846704"/>
              <a:ext cx="44796" cy="47366"/>
              <a:chOff x="3960625" y="2587825"/>
              <a:chExt cx="94050" cy="104125"/>
            </a:xfrm>
          </p:grpSpPr>
          <p:sp>
            <p:nvSpPr>
              <p:cNvPr id="1971" name="Google Shape;1971;p11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72" name="Google Shape;1972;p11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111"/>
            <p:cNvGrpSpPr/>
            <p:nvPr/>
          </p:nvGrpSpPr>
          <p:grpSpPr>
            <a:xfrm>
              <a:off x="3782759" y="2807162"/>
              <a:ext cx="82686" cy="85487"/>
              <a:chOff x="3765350" y="2500900"/>
              <a:chExt cx="173600" cy="187925"/>
            </a:xfrm>
          </p:grpSpPr>
          <p:sp>
            <p:nvSpPr>
              <p:cNvPr id="1974" name="Google Shape;1974;p11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75" name="Google Shape;1975;p11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1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1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1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1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111"/>
            <p:cNvGrpSpPr/>
            <p:nvPr/>
          </p:nvGrpSpPr>
          <p:grpSpPr>
            <a:xfrm>
              <a:off x="3775674" y="2798496"/>
              <a:ext cx="40545" cy="23564"/>
              <a:chOff x="3750475" y="2481850"/>
              <a:chExt cx="85125" cy="51800"/>
            </a:xfrm>
          </p:grpSpPr>
          <p:sp>
            <p:nvSpPr>
              <p:cNvPr id="1981" name="Google Shape;1981;p11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1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83" name="Google Shape;1983;p111"/>
            <p:cNvGrpSpPr/>
            <p:nvPr/>
          </p:nvGrpSpPr>
          <p:grpSpPr>
            <a:xfrm>
              <a:off x="3716946" y="2776024"/>
              <a:ext cx="81971" cy="76912"/>
              <a:chOff x="3627175" y="2432450"/>
              <a:chExt cx="172100" cy="169075"/>
            </a:xfrm>
          </p:grpSpPr>
          <p:sp>
            <p:nvSpPr>
              <p:cNvPr id="1984" name="Google Shape;1984;p11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1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86" name="Google Shape;1986;p11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87" name="Google Shape;1987;p111"/>
            <p:cNvGrpSpPr/>
            <p:nvPr/>
          </p:nvGrpSpPr>
          <p:grpSpPr>
            <a:xfrm>
              <a:off x="3685682" y="2845624"/>
              <a:ext cx="29311" cy="45055"/>
              <a:chOff x="3561536" y="2585450"/>
              <a:chExt cx="61539" cy="99045"/>
            </a:xfrm>
          </p:grpSpPr>
          <p:sp>
            <p:nvSpPr>
              <p:cNvPr id="1988" name="Google Shape;1988;p11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1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90" name="Google Shape;1990;p111"/>
            <p:cNvGrpSpPr/>
            <p:nvPr/>
          </p:nvGrpSpPr>
          <p:grpSpPr>
            <a:xfrm>
              <a:off x="3849905" y="2572252"/>
              <a:ext cx="74339" cy="119559"/>
              <a:chOff x="3906325" y="1984500"/>
              <a:chExt cx="156075" cy="262825"/>
            </a:xfrm>
          </p:grpSpPr>
          <p:sp>
            <p:nvSpPr>
              <p:cNvPr id="1991" name="Google Shape;1991;p11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92" name="Google Shape;1992;p11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111"/>
            <p:cNvGrpSpPr/>
            <p:nvPr/>
          </p:nvGrpSpPr>
          <p:grpSpPr>
            <a:xfrm>
              <a:off x="2654821" y="2414345"/>
              <a:ext cx="667570" cy="558731"/>
              <a:chOff x="1397225" y="1637375"/>
              <a:chExt cx="1401575" cy="1228250"/>
            </a:xfrm>
          </p:grpSpPr>
          <p:sp>
            <p:nvSpPr>
              <p:cNvPr id="1994" name="Google Shape;1994;p11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95" name="Google Shape;1995;p111"/>
              <p:cNvGrpSpPr/>
              <p:nvPr/>
            </p:nvGrpSpPr>
            <p:grpSpPr>
              <a:xfrm>
                <a:off x="1397225" y="1637375"/>
                <a:ext cx="1398775" cy="1228250"/>
                <a:chOff x="1397225" y="1637375"/>
                <a:chExt cx="1398775" cy="1228250"/>
              </a:xfrm>
            </p:grpSpPr>
            <p:sp>
              <p:nvSpPr>
                <p:cNvPr id="1996" name="Google Shape;1996;p11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1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8" name="Google Shape;1998;p111"/>
            <p:cNvGrpSpPr/>
            <p:nvPr/>
          </p:nvGrpSpPr>
          <p:grpSpPr>
            <a:xfrm>
              <a:off x="3230417" y="3103734"/>
              <a:ext cx="282982" cy="280332"/>
              <a:chOff x="2605700" y="3152850"/>
              <a:chExt cx="594125" cy="616250"/>
            </a:xfrm>
          </p:grpSpPr>
          <p:sp>
            <p:nvSpPr>
              <p:cNvPr id="1999" name="Google Shape;1999;p11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000" name="Google Shape;2000;p11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001" name="Google Shape;2001;p111"/>
            <p:cNvGrpSpPr/>
            <p:nvPr/>
          </p:nvGrpSpPr>
          <p:grpSpPr>
            <a:xfrm>
              <a:off x="3265985" y="3226989"/>
              <a:ext cx="87151" cy="346202"/>
              <a:chOff x="2680375" y="3423800"/>
              <a:chExt cx="182975" cy="761050"/>
            </a:xfrm>
          </p:grpSpPr>
          <p:sp>
            <p:nvSpPr>
              <p:cNvPr id="2002" name="Google Shape;2002;p11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003" name="Google Shape;2003;p11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111"/>
            <p:cNvGrpSpPr/>
            <p:nvPr/>
          </p:nvGrpSpPr>
          <p:grpSpPr>
            <a:xfrm>
              <a:off x="3855466" y="3289811"/>
              <a:ext cx="112514" cy="94210"/>
              <a:chOff x="3918000" y="3561900"/>
              <a:chExt cx="236225" cy="207100"/>
            </a:xfrm>
          </p:grpSpPr>
          <p:sp>
            <p:nvSpPr>
              <p:cNvPr id="2005" name="Google Shape;2005;p11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006" name="Google Shape;2006;p11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7" name="Google Shape;2007;p11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1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1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010" name="Google Shape;2010;p111"/>
            <p:cNvGrpSpPr/>
            <p:nvPr/>
          </p:nvGrpSpPr>
          <p:grpSpPr>
            <a:xfrm>
              <a:off x="2905224" y="2311071"/>
              <a:ext cx="596721" cy="528992"/>
              <a:chOff x="1922950" y="1410350"/>
              <a:chExt cx="1252825" cy="1162875"/>
            </a:xfrm>
          </p:grpSpPr>
          <p:sp>
            <p:nvSpPr>
              <p:cNvPr id="2011" name="Google Shape;2011;p11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1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1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1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1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1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1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1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1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1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1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1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1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1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1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027" name="Google Shape;2027;p11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1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1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1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1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1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1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1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1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1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1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1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1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1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1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1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1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1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47" name="Google Shape;2047;p11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8" name="Google Shape;2048;p11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9" name="Google Shape;2049;p111"/>
            <p:cNvGrpSpPr/>
            <p:nvPr/>
          </p:nvGrpSpPr>
          <p:grpSpPr>
            <a:xfrm>
              <a:off x="3280929" y="3294542"/>
              <a:ext cx="109894" cy="272224"/>
              <a:chOff x="2711750" y="3572300"/>
              <a:chExt cx="230725" cy="598425"/>
            </a:xfrm>
          </p:grpSpPr>
          <p:sp>
            <p:nvSpPr>
              <p:cNvPr id="2050" name="Google Shape;2050;p11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1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11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3" name="Google Shape;2053;p111"/>
            <p:cNvGrpSpPr/>
            <p:nvPr/>
          </p:nvGrpSpPr>
          <p:grpSpPr>
            <a:xfrm>
              <a:off x="3790439" y="2408636"/>
              <a:ext cx="73017" cy="75684"/>
              <a:chOff x="3781475" y="1624825"/>
              <a:chExt cx="153300" cy="166375"/>
            </a:xfrm>
          </p:grpSpPr>
          <p:sp>
            <p:nvSpPr>
              <p:cNvPr id="2054" name="Google Shape;2054;p11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1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1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1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8" name="Google Shape;2058;p11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1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1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1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1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1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1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5" name="Google Shape;2065;p111"/>
            <p:cNvGrpSpPr/>
            <p:nvPr/>
          </p:nvGrpSpPr>
          <p:grpSpPr>
            <a:xfrm>
              <a:off x="4403342" y="3107749"/>
              <a:ext cx="316680" cy="101374"/>
              <a:chOff x="5068275" y="3161675"/>
              <a:chExt cx="664875" cy="222850"/>
            </a:xfrm>
          </p:grpSpPr>
          <p:sp>
            <p:nvSpPr>
              <p:cNvPr id="2066" name="Google Shape;2066;p11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1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1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1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0" name="Google Shape;2070;p11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1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1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1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1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1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1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1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1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1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1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1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1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1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1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1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1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1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1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1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1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1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1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1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1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1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1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1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1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9" name="Google Shape;2099;p111"/>
            <p:cNvGrpSpPr/>
            <p:nvPr/>
          </p:nvGrpSpPr>
          <p:grpSpPr>
            <a:xfrm>
              <a:off x="3697513" y="2707266"/>
              <a:ext cx="59549" cy="79733"/>
              <a:chOff x="3586375" y="2281300"/>
              <a:chExt cx="125025" cy="175275"/>
            </a:xfrm>
          </p:grpSpPr>
          <p:sp>
            <p:nvSpPr>
              <p:cNvPr id="2100" name="Google Shape;2100;p11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1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2" name="Google Shape;2102;p11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3" name="Google Shape;2103;p111"/>
            <p:cNvGrpSpPr/>
            <p:nvPr/>
          </p:nvGrpSpPr>
          <p:grpSpPr>
            <a:xfrm>
              <a:off x="4513224" y="3221724"/>
              <a:ext cx="274563" cy="280321"/>
              <a:chOff x="5298975" y="3412225"/>
              <a:chExt cx="576450" cy="616225"/>
            </a:xfrm>
          </p:grpSpPr>
          <p:sp>
            <p:nvSpPr>
              <p:cNvPr id="2104" name="Google Shape;2104;p11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05" name="Google Shape;2105;p11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6" name="Google Shape;2106;p111"/>
            <p:cNvGrpSpPr/>
            <p:nvPr/>
          </p:nvGrpSpPr>
          <p:grpSpPr>
            <a:xfrm>
              <a:off x="4824403" y="3421846"/>
              <a:ext cx="110132" cy="130647"/>
              <a:chOff x="5952300" y="3852150"/>
              <a:chExt cx="231225" cy="287200"/>
            </a:xfrm>
          </p:grpSpPr>
          <p:sp>
            <p:nvSpPr>
              <p:cNvPr id="2107" name="Google Shape;2107;p11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1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9" name="Google Shape;2109;p11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1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1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1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1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1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1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1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7" name="Google Shape;2117;p111"/>
            <p:cNvGrpSpPr/>
            <p:nvPr/>
          </p:nvGrpSpPr>
          <p:grpSpPr>
            <a:xfrm>
              <a:off x="4295710" y="3079670"/>
              <a:ext cx="14968" cy="27135"/>
              <a:chOff x="4842300" y="3099950"/>
              <a:chExt cx="31425" cy="59650"/>
            </a:xfrm>
          </p:grpSpPr>
          <p:sp>
            <p:nvSpPr>
              <p:cNvPr id="2118" name="Google Shape;2118;p11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1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1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1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2" name="Google Shape;2122;p11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1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1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1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1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1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1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1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0" name="Google Shape;2130;p111"/>
            <p:cNvGrpSpPr/>
            <p:nvPr/>
          </p:nvGrpSpPr>
          <p:grpSpPr>
            <a:xfrm>
              <a:off x="3831056" y="2816010"/>
              <a:ext cx="37378" cy="27612"/>
              <a:chOff x="3866750" y="2520350"/>
              <a:chExt cx="78475" cy="60700"/>
            </a:xfrm>
          </p:grpSpPr>
          <p:sp>
            <p:nvSpPr>
              <p:cNvPr id="2131" name="Google Shape;2131;p11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1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1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1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5" name="Google Shape;2135;p11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1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1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1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1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1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1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1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1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1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1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1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1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1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1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1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1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52" name="Google Shape;2152;p11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1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1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1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1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1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1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1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1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1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1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1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64" name="Google Shape;2164;p11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1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1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1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1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1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1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1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1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1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1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1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1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7" name="Google Shape;2177;p111"/>
            <p:cNvGrpSpPr/>
            <p:nvPr/>
          </p:nvGrpSpPr>
          <p:grpSpPr>
            <a:xfrm>
              <a:off x="3632736" y="3051591"/>
              <a:ext cx="63288" cy="45217"/>
              <a:chOff x="3450375" y="3038225"/>
              <a:chExt cx="132875" cy="99400"/>
            </a:xfrm>
          </p:grpSpPr>
          <p:sp>
            <p:nvSpPr>
              <p:cNvPr id="2178" name="Google Shape;2178;p11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1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11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1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1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1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1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1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1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1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1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89" name="Google Shape;2189;p11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1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1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1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1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1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1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1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1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1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99" name="Google Shape;2199;p11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1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1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1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1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1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05" name="Google Shape;2205;p11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1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1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1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1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1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1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1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1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1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111"/>
          <p:cNvGrpSpPr/>
          <p:nvPr/>
        </p:nvGrpSpPr>
        <p:grpSpPr>
          <a:xfrm>
            <a:off x="719116" y="2850945"/>
            <a:ext cx="2622876" cy="1333540"/>
            <a:chOff x="238125" y="1038125"/>
            <a:chExt cx="7146800" cy="3633625"/>
          </a:xfrm>
        </p:grpSpPr>
        <p:sp>
          <p:nvSpPr>
            <p:cNvPr id="2216" name="Google Shape;2216;p11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1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1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1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1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1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1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1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1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1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1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1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1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1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1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1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1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1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1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1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1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1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1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1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1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1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1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1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1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1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1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1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1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1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1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1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1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1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1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1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1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1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1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1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1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1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1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1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1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1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1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1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1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1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1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1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1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1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1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1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1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1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1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1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1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1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1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1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1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1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1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1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1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1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1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1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1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1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1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1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1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1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1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1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1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1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1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1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1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1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1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1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1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1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1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1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1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1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1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1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1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1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1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1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1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1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1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1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1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1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1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1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1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1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1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1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1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1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1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1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1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1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1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1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1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1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1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1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1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1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1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1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1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1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1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1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1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1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1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1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1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1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1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1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1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1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1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1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1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1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1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1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1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1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1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1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1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1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1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1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1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1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1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1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1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1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1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1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1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1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1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1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1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1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1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1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1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1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1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1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1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1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1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1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1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1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1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1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1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1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1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1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1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1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1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1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1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1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1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1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1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1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1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1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1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1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1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1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1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1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1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1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1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1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1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1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1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1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1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1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1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1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1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1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1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1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1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1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1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1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1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1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1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1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1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1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1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1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1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1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1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1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1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1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1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1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1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1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1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1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1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1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1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1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1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1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1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1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1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1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1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1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1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1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1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1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1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1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1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1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1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1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1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1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1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1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1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1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1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1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1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1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1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1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1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1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1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1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1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1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1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1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1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1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1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1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1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1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1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1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1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1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1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1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1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1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1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1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1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1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1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1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1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1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1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1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1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1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1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1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1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1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1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1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1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1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1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1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1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1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1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1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1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1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1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1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1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1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1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1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1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1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1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1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1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1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1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1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1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1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1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1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1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1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1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1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1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1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1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1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1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1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1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1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1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1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1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1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1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1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1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1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1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1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1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1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1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1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1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1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1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1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1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1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1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1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1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1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1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1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1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1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1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1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1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1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1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1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1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1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1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1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1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1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1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1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1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1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1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1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1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1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1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1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1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1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1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1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1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1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1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1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1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1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1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1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1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1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1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1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1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1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1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1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1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1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1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1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1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1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1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1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1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1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1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1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1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1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1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1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1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1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1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1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1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1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1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1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1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1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1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1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1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1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1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1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1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1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1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1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1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1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1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1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1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1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1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1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1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1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1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1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1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1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1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1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1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1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1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1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1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1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1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1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1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1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1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1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1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1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1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1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1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1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1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1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1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1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1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1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1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1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1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1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1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1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1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1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1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1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1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1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1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1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1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1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1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1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1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1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1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1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1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1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1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1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1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1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1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1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1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1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1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1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1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1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1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1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1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1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1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1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1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1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1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1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1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1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1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1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1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1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1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1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1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1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1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1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1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1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1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1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1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1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1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1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1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1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1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1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1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1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1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1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1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1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1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1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1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1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1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1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1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1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1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1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1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1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1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1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1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1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1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1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1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1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1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1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1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1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1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1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1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1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1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1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1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1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1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1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1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1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1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1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1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1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1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1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1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1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1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1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1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1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1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1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1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1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1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1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1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1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1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1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1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1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1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1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1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1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1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1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1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1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1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1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1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1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1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1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1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1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1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1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1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1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1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1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1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1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1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1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1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1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1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1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1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1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1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1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1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1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1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1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1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1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1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1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1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1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1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1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1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1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1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1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1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1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1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1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1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1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1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1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1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1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1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1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1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1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1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1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1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1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1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1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1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1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1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1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1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1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1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1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1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1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1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1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1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1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1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1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1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1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1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1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1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1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1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1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1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1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1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1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1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1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1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1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1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1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1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1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1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1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1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1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1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1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1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1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1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1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1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1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1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1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1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1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1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1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1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1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1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1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1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1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1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1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1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1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1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1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1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1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1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1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1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1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1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1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1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1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1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1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1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1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1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1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1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1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1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1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1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1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1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1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1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1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1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1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1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1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1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1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1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1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1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1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1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1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1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1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1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1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1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1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1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1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1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1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1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1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1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1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1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1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1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1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1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1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1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1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1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1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1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1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1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1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1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1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1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1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1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1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1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1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1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1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1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1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1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1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1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1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1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1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1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1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1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1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1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1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1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1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1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1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1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1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1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1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1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1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1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1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1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1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1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1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1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1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1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1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1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1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1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1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1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1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1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1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1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1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1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1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1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1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1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1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1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1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1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1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1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1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1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1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1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1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1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1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1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1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1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1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1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1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1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1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1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1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1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1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1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1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1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1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1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1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1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1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1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1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1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1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1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1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1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1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1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1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1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1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1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1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1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1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1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1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1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1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1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1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1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1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1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1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1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1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1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1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1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1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1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1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1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1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1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1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1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1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1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1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1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1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1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1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1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1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1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1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1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1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1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1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1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1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1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1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1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1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1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1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1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1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1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1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1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1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1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1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1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1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1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1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1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1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1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1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1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1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1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1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1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1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1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1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1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1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1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1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111"/>
          <p:cNvGrpSpPr/>
          <p:nvPr/>
        </p:nvGrpSpPr>
        <p:grpSpPr>
          <a:xfrm>
            <a:off x="5834044" y="993055"/>
            <a:ext cx="2590840" cy="1380235"/>
            <a:chOff x="233350" y="949250"/>
            <a:chExt cx="7137300" cy="3802300"/>
          </a:xfrm>
        </p:grpSpPr>
        <p:sp>
          <p:nvSpPr>
            <p:cNvPr id="3789" name="Google Shape;3789;p1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111"/>
          <p:cNvGrpSpPr/>
          <p:nvPr/>
        </p:nvGrpSpPr>
        <p:grpSpPr>
          <a:xfrm>
            <a:off x="7648473" y="3037828"/>
            <a:ext cx="104231" cy="320340"/>
            <a:chOff x="7564426" y="3224343"/>
            <a:chExt cx="119985" cy="368801"/>
          </a:xfrm>
        </p:grpSpPr>
        <p:sp>
          <p:nvSpPr>
            <p:cNvPr id="3841" name="Google Shape;3841;p11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111"/>
          <p:cNvGrpSpPr/>
          <p:nvPr/>
        </p:nvGrpSpPr>
        <p:grpSpPr>
          <a:xfrm>
            <a:off x="7347962" y="3031929"/>
            <a:ext cx="189489" cy="332132"/>
            <a:chOff x="8370831" y="3202002"/>
            <a:chExt cx="218129" cy="382376"/>
          </a:xfrm>
        </p:grpSpPr>
        <p:sp>
          <p:nvSpPr>
            <p:cNvPr id="3844" name="Google Shape;3844;p11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111"/>
          <p:cNvGrpSpPr/>
          <p:nvPr/>
        </p:nvGrpSpPr>
        <p:grpSpPr>
          <a:xfrm>
            <a:off x="8071351" y="3443061"/>
            <a:ext cx="309429" cy="267000"/>
            <a:chOff x="6742064" y="3750480"/>
            <a:chExt cx="399315" cy="344560"/>
          </a:xfrm>
        </p:grpSpPr>
        <p:sp>
          <p:nvSpPr>
            <p:cNvPr id="3847" name="Google Shape;3847;p11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1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111"/>
          <p:cNvGrpSpPr/>
          <p:nvPr/>
        </p:nvGrpSpPr>
        <p:grpSpPr>
          <a:xfrm>
            <a:off x="7610370" y="3794109"/>
            <a:ext cx="180437" cy="281608"/>
            <a:chOff x="7248525" y="3739696"/>
            <a:chExt cx="230531" cy="359790"/>
          </a:xfrm>
        </p:grpSpPr>
        <p:sp>
          <p:nvSpPr>
            <p:cNvPr id="3850" name="Google Shape;3850;p11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111"/>
          <p:cNvGrpSpPr/>
          <p:nvPr/>
        </p:nvGrpSpPr>
        <p:grpSpPr>
          <a:xfrm>
            <a:off x="7856289" y="3437333"/>
            <a:ext cx="162896" cy="278710"/>
            <a:chOff x="7601242" y="3729267"/>
            <a:chExt cx="222566" cy="380803"/>
          </a:xfrm>
        </p:grpSpPr>
        <p:sp>
          <p:nvSpPr>
            <p:cNvPr id="3853" name="Google Shape;3853;p11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1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5" name="Google Shape;3855;p111"/>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6" name="Google Shape;3856;p111"/>
          <p:cNvGrpSpPr/>
          <p:nvPr/>
        </p:nvGrpSpPr>
        <p:grpSpPr>
          <a:xfrm>
            <a:off x="7345935" y="3438473"/>
            <a:ext cx="193543" cy="275990"/>
            <a:chOff x="8304647" y="3738687"/>
            <a:chExt cx="225076" cy="320956"/>
          </a:xfrm>
        </p:grpSpPr>
        <p:sp>
          <p:nvSpPr>
            <p:cNvPr id="3857" name="Google Shape;3857;p11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1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111"/>
          <p:cNvGrpSpPr/>
          <p:nvPr/>
        </p:nvGrpSpPr>
        <p:grpSpPr>
          <a:xfrm>
            <a:off x="7618427" y="3438473"/>
            <a:ext cx="178492" cy="275990"/>
            <a:chOff x="8615101" y="3738687"/>
            <a:chExt cx="207573" cy="320956"/>
          </a:xfrm>
        </p:grpSpPr>
        <p:sp>
          <p:nvSpPr>
            <p:cNvPr id="3861" name="Google Shape;3861;p11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4" name="Google Shape;3864;p111"/>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5" name="Google Shape;3865;p111"/>
          <p:cNvGrpSpPr/>
          <p:nvPr/>
        </p:nvGrpSpPr>
        <p:grpSpPr>
          <a:xfrm>
            <a:off x="6013132" y="3559961"/>
            <a:ext cx="557671" cy="511283"/>
            <a:chOff x="6015419" y="3716859"/>
            <a:chExt cx="557671" cy="511283"/>
          </a:xfrm>
        </p:grpSpPr>
        <p:sp>
          <p:nvSpPr>
            <p:cNvPr id="3866" name="Google Shape;3866;p11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7" name="Google Shape;3867;p111"/>
            <p:cNvGrpSpPr/>
            <p:nvPr/>
          </p:nvGrpSpPr>
          <p:grpSpPr>
            <a:xfrm>
              <a:off x="6036094" y="3716980"/>
              <a:ext cx="529860" cy="510468"/>
              <a:chOff x="6036094" y="3716980"/>
              <a:chExt cx="529860" cy="510468"/>
            </a:xfrm>
          </p:grpSpPr>
          <p:sp>
            <p:nvSpPr>
              <p:cNvPr id="3868" name="Google Shape;3868;p11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1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1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1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1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1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8" name="Google Shape;3878;p111"/>
          <p:cNvGrpSpPr/>
          <p:nvPr/>
        </p:nvGrpSpPr>
        <p:grpSpPr>
          <a:xfrm>
            <a:off x="6642017" y="2916730"/>
            <a:ext cx="576302" cy="511871"/>
            <a:chOff x="6644304" y="3073628"/>
            <a:chExt cx="576302" cy="511871"/>
          </a:xfrm>
        </p:grpSpPr>
        <p:sp>
          <p:nvSpPr>
            <p:cNvPr id="3879" name="Google Shape;3879;p11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0" name="Google Shape;3880;p111"/>
            <p:cNvGrpSpPr/>
            <p:nvPr/>
          </p:nvGrpSpPr>
          <p:grpSpPr>
            <a:xfrm>
              <a:off x="6712169" y="3085440"/>
              <a:ext cx="481622" cy="494913"/>
              <a:chOff x="6712169" y="3085440"/>
              <a:chExt cx="481622" cy="494913"/>
            </a:xfrm>
          </p:grpSpPr>
          <p:sp>
            <p:nvSpPr>
              <p:cNvPr id="3881" name="Google Shape;3881;p11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1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1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1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1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6" name="Google Shape;3886;p11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1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1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9" name="Google Shape;3889;p111"/>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0" name="Google Shape;3890;p111"/>
          <p:cNvGrpSpPr/>
          <p:nvPr/>
        </p:nvGrpSpPr>
        <p:grpSpPr>
          <a:xfrm>
            <a:off x="6649868" y="3559725"/>
            <a:ext cx="560631" cy="511352"/>
            <a:chOff x="6652154" y="3716623"/>
            <a:chExt cx="560631" cy="511352"/>
          </a:xfrm>
        </p:grpSpPr>
        <p:sp>
          <p:nvSpPr>
            <p:cNvPr id="3891" name="Google Shape;3891;p11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2" name="Google Shape;3892;p111"/>
            <p:cNvGrpSpPr/>
            <p:nvPr/>
          </p:nvGrpSpPr>
          <p:grpSpPr>
            <a:xfrm>
              <a:off x="6669657" y="3716715"/>
              <a:ext cx="466779" cy="464290"/>
              <a:chOff x="6669657" y="3716715"/>
              <a:chExt cx="466779" cy="464290"/>
            </a:xfrm>
          </p:grpSpPr>
          <p:sp>
            <p:nvSpPr>
              <p:cNvPr id="3893" name="Google Shape;3893;p11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1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1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1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1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1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1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1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1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1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1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1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1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6" name="Google Shape;3906;p111"/>
          <p:cNvGrpSpPr/>
          <p:nvPr/>
        </p:nvGrpSpPr>
        <p:grpSpPr>
          <a:xfrm>
            <a:off x="7843959" y="3841134"/>
            <a:ext cx="187557" cy="187557"/>
            <a:chOff x="8565775" y="671075"/>
            <a:chExt cx="441000" cy="441000"/>
          </a:xfrm>
        </p:grpSpPr>
        <p:sp>
          <p:nvSpPr>
            <p:cNvPr id="3907" name="Google Shape;3907;p11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1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9" name="Google Shape;3909;p111"/>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11"/>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1" name="Google Shape;3911;p111"/>
          <p:cNvGrpSpPr/>
          <p:nvPr/>
        </p:nvGrpSpPr>
        <p:grpSpPr>
          <a:xfrm>
            <a:off x="5997814" y="2919352"/>
            <a:ext cx="587871" cy="512373"/>
            <a:chOff x="6000100" y="3076250"/>
            <a:chExt cx="587871" cy="512373"/>
          </a:xfrm>
        </p:grpSpPr>
        <p:sp>
          <p:nvSpPr>
            <p:cNvPr id="3912" name="Google Shape;3912;p11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3" name="Google Shape;3913;p111"/>
            <p:cNvGrpSpPr/>
            <p:nvPr/>
          </p:nvGrpSpPr>
          <p:grpSpPr>
            <a:xfrm>
              <a:off x="6031360" y="3076713"/>
              <a:ext cx="539107" cy="480965"/>
              <a:chOff x="6031360" y="3076713"/>
              <a:chExt cx="539107" cy="480965"/>
            </a:xfrm>
          </p:grpSpPr>
          <p:sp>
            <p:nvSpPr>
              <p:cNvPr id="3914" name="Google Shape;3914;p11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1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1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1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1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1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1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1" name="Google Shape;3921;p111"/>
          <p:cNvGrpSpPr/>
          <p:nvPr/>
        </p:nvGrpSpPr>
        <p:grpSpPr>
          <a:xfrm>
            <a:off x="3369305" y="938716"/>
            <a:ext cx="2310381" cy="1488888"/>
            <a:chOff x="229225" y="549050"/>
            <a:chExt cx="7161750" cy="4615275"/>
          </a:xfrm>
        </p:grpSpPr>
        <p:sp>
          <p:nvSpPr>
            <p:cNvPr id="3922" name="Google Shape;3922;p11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1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1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1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1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1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1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1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1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1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1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1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1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1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1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1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1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1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1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1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1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1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1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1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1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1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1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1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1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1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1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1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1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1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1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1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1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1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1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1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1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1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1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1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1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1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1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1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1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1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1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1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1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1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1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1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1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1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1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1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1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1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1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1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1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1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1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1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1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1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1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1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1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1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1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1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1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1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1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1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1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1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1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1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1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1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1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1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1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1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1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1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1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1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1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1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1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1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1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1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1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1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1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1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1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1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1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1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1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1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1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1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1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1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1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1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1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111"/>
          <p:cNvGrpSpPr/>
          <p:nvPr/>
        </p:nvGrpSpPr>
        <p:grpSpPr>
          <a:xfrm>
            <a:off x="3514723" y="2830563"/>
            <a:ext cx="2310282" cy="1374222"/>
            <a:chOff x="238125" y="732525"/>
            <a:chExt cx="7130500" cy="4241425"/>
          </a:xfrm>
        </p:grpSpPr>
        <p:sp>
          <p:nvSpPr>
            <p:cNvPr id="4040" name="Google Shape;4040;p11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1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1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1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1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1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1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1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1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1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1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1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1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1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1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1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1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1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1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1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1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1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1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1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1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1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1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1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1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1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1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1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1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1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1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1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1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1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1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1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1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1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1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1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1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1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1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1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1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1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1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1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1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1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1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1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1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1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1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1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1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1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1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1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1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1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1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1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1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1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1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1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1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1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1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1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1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1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1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1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1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1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1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1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1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1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1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1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1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1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1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1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1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1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1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1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1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1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1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1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1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1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1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1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1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1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1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1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1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1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1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1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1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1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7" name="Shape 4157"/>
        <p:cNvGrpSpPr/>
        <p:nvPr/>
      </p:nvGrpSpPr>
      <p:grpSpPr>
        <a:xfrm>
          <a:off x="0" y="0"/>
          <a:ext cx="0" cy="0"/>
          <a:chOff x="0" y="0"/>
          <a:chExt cx="0" cy="0"/>
        </a:xfrm>
      </p:grpSpPr>
      <p:grpSp>
        <p:nvGrpSpPr>
          <p:cNvPr id="4158" name="Google Shape;4158;p112"/>
          <p:cNvGrpSpPr/>
          <p:nvPr/>
        </p:nvGrpSpPr>
        <p:grpSpPr>
          <a:xfrm>
            <a:off x="725414" y="969763"/>
            <a:ext cx="2507799" cy="206239"/>
            <a:chOff x="106648" y="895722"/>
            <a:chExt cx="4481413" cy="374300"/>
          </a:xfrm>
        </p:grpSpPr>
        <p:grpSp>
          <p:nvGrpSpPr>
            <p:cNvPr id="4159" name="Google Shape;4159;p112"/>
            <p:cNvGrpSpPr/>
            <p:nvPr/>
          </p:nvGrpSpPr>
          <p:grpSpPr>
            <a:xfrm>
              <a:off x="2233276" y="895722"/>
              <a:ext cx="1082667" cy="223591"/>
              <a:chOff x="4808316" y="2800065"/>
              <a:chExt cx="1999386" cy="412910"/>
            </a:xfrm>
          </p:grpSpPr>
          <p:sp>
            <p:nvSpPr>
              <p:cNvPr id="4160" name="Google Shape;4160;p11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1" name="Google Shape;4161;p112"/>
              <p:cNvGrpSpPr/>
              <p:nvPr/>
            </p:nvGrpSpPr>
            <p:grpSpPr>
              <a:xfrm>
                <a:off x="4808316" y="2800065"/>
                <a:ext cx="92400" cy="411825"/>
                <a:chOff x="845575" y="2563700"/>
                <a:chExt cx="92400" cy="411825"/>
              </a:xfrm>
            </p:grpSpPr>
            <p:cxnSp>
              <p:nvCxnSpPr>
                <p:cNvPr id="4162" name="Google Shape;4162;p11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63" name="Google Shape;4163;p11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4" name="Google Shape;4164;p112"/>
            <p:cNvGrpSpPr/>
            <p:nvPr/>
          </p:nvGrpSpPr>
          <p:grpSpPr>
            <a:xfrm>
              <a:off x="106648" y="895722"/>
              <a:ext cx="1088401" cy="223591"/>
              <a:chOff x="881025" y="2800065"/>
              <a:chExt cx="2009975" cy="412910"/>
            </a:xfrm>
          </p:grpSpPr>
          <p:sp>
            <p:nvSpPr>
              <p:cNvPr id="4165" name="Google Shape;4165;p11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6" name="Google Shape;4166;p112"/>
              <p:cNvGrpSpPr/>
              <p:nvPr/>
            </p:nvGrpSpPr>
            <p:grpSpPr>
              <a:xfrm>
                <a:off x="881025" y="2800065"/>
                <a:ext cx="92400" cy="411825"/>
                <a:chOff x="845575" y="2563700"/>
                <a:chExt cx="92400" cy="411825"/>
              </a:xfrm>
            </p:grpSpPr>
            <p:cxnSp>
              <p:nvCxnSpPr>
                <p:cNvPr id="4167" name="Google Shape;4167;p11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68" name="Google Shape;4168;p11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9" name="Google Shape;4169;p112"/>
            <p:cNvGrpSpPr/>
            <p:nvPr/>
          </p:nvGrpSpPr>
          <p:grpSpPr>
            <a:xfrm>
              <a:off x="1172346" y="1047018"/>
              <a:ext cx="1083151" cy="223003"/>
              <a:chOff x="2849073" y="3079467"/>
              <a:chExt cx="2000279" cy="411825"/>
            </a:xfrm>
          </p:grpSpPr>
          <p:sp>
            <p:nvSpPr>
              <p:cNvPr id="4170" name="Google Shape;4170;p11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1" name="Google Shape;4171;p112"/>
              <p:cNvGrpSpPr/>
              <p:nvPr/>
            </p:nvGrpSpPr>
            <p:grpSpPr>
              <a:xfrm rot="10800000">
                <a:off x="2849073" y="3079467"/>
                <a:ext cx="92400" cy="411825"/>
                <a:chOff x="2070100" y="2563700"/>
                <a:chExt cx="92400" cy="411825"/>
              </a:xfrm>
            </p:grpSpPr>
            <p:cxnSp>
              <p:nvCxnSpPr>
                <p:cNvPr id="4172" name="Google Shape;4172;p11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73" name="Google Shape;4173;p11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4" name="Google Shape;4174;p112"/>
            <p:cNvGrpSpPr/>
            <p:nvPr/>
          </p:nvGrpSpPr>
          <p:grpSpPr>
            <a:xfrm>
              <a:off x="3290132" y="1047018"/>
              <a:ext cx="1297929" cy="223003"/>
              <a:chOff x="6760035" y="3079467"/>
              <a:chExt cx="2396914" cy="411825"/>
            </a:xfrm>
          </p:grpSpPr>
          <p:sp>
            <p:nvSpPr>
              <p:cNvPr id="4175" name="Google Shape;4175;p11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112"/>
              <p:cNvGrpSpPr/>
              <p:nvPr/>
            </p:nvGrpSpPr>
            <p:grpSpPr>
              <a:xfrm rot="10800000">
                <a:off x="6760035" y="3079467"/>
                <a:ext cx="92400" cy="411825"/>
                <a:chOff x="2070100" y="2563700"/>
                <a:chExt cx="92400" cy="411825"/>
              </a:xfrm>
            </p:grpSpPr>
            <p:cxnSp>
              <p:nvCxnSpPr>
                <p:cNvPr id="4177" name="Google Shape;4177;p11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78" name="Google Shape;4178;p11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79" name="Google Shape;4179;p112"/>
          <p:cNvGrpSpPr/>
          <p:nvPr/>
        </p:nvGrpSpPr>
        <p:grpSpPr>
          <a:xfrm>
            <a:off x="2143176" y="3369134"/>
            <a:ext cx="1086701" cy="799429"/>
            <a:chOff x="2183288" y="3555572"/>
            <a:chExt cx="1136241" cy="835873"/>
          </a:xfrm>
        </p:grpSpPr>
        <p:sp>
          <p:nvSpPr>
            <p:cNvPr id="4180" name="Google Shape;4180;p11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1" name="Google Shape;4181;p112"/>
            <p:cNvGrpSpPr/>
            <p:nvPr/>
          </p:nvGrpSpPr>
          <p:grpSpPr>
            <a:xfrm>
              <a:off x="2205895" y="3637269"/>
              <a:ext cx="1089848" cy="724993"/>
              <a:chOff x="2205895" y="3637269"/>
              <a:chExt cx="1089848" cy="724993"/>
            </a:xfrm>
          </p:grpSpPr>
          <p:sp>
            <p:nvSpPr>
              <p:cNvPr id="4182" name="Google Shape;4182;p11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1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1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1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1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1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8" name="Google Shape;4188;p11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9" name="Google Shape;4189;p11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90" name="Google Shape;4190;p112"/>
            <p:cNvGrpSpPr/>
            <p:nvPr/>
          </p:nvGrpSpPr>
          <p:grpSpPr>
            <a:xfrm>
              <a:off x="3173850" y="3779426"/>
              <a:ext cx="145679" cy="70048"/>
              <a:chOff x="3173850" y="3779426"/>
              <a:chExt cx="145679" cy="70048"/>
            </a:xfrm>
          </p:grpSpPr>
          <p:cxnSp>
            <p:nvCxnSpPr>
              <p:cNvPr id="4191" name="Google Shape;4191;p11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92" name="Google Shape;4192;p11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112"/>
            <p:cNvGrpSpPr/>
            <p:nvPr/>
          </p:nvGrpSpPr>
          <p:grpSpPr>
            <a:xfrm>
              <a:off x="2183288" y="4139483"/>
              <a:ext cx="145133" cy="70048"/>
              <a:chOff x="2183288" y="4139483"/>
              <a:chExt cx="145133" cy="70048"/>
            </a:xfrm>
          </p:grpSpPr>
          <p:cxnSp>
            <p:nvCxnSpPr>
              <p:cNvPr id="4194" name="Google Shape;4194;p11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95" name="Google Shape;4195;p11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6" name="Google Shape;4196;p11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7" name="Google Shape;4197;p11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98" name="Google Shape;4198;p112"/>
            <p:cNvGrpSpPr/>
            <p:nvPr/>
          </p:nvGrpSpPr>
          <p:grpSpPr>
            <a:xfrm>
              <a:off x="2943836" y="4268886"/>
              <a:ext cx="60717" cy="122559"/>
              <a:chOff x="2943836" y="4268886"/>
              <a:chExt cx="60717" cy="122559"/>
            </a:xfrm>
          </p:grpSpPr>
          <p:sp>
            <p:nvSpPr>
              <p:cNvPr id="4199" name="Google Shape;4199;p11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0" name="Google Shape;4200;p11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201" name="Google Shape;4201;p112"/>
          <p:cNvGrpSpPr/>
          <p:nvPr/>
        </p:nvGrpSpPr>
        <p:grpSpPr>
          <a:xfrm>
            <a:off x="3406121" y="1290134"/>
            <a:ext cx="1675870" cy="758251"/>
            <a:chOff x="3530532" y="1496185"/>
            <a:chExt cx="1562000" cy="706730"/>
          </a:xfrm>
        </p:grpSpPr>
        <p:cxnSp>
          <p:nvCxnSpPr>
            <p:cNvPr id="4202" name="Google Shape;4202;p11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203" name="Google Shape;4203;p112"/>
            <p:cNvGrpSpPr/>
            <p:nvPr/>
          </p:nvGrpSpPr>
          <p:grpSpPr>
            <a:xfrm>
              <a:off x="3530532" y="1496185"/>
              <a:ext cx="323430" cy="463587"/>
              <a:chOff x="3530532" y="1496185"/>
              <a:chExt cx="323430" cy="463587"/>
            </a:xfrm>
          </p:grpSpPr>
          <p:grpSp>
            <p:nvGrpSpPr>
              <p:cNvPr id="4204" name="Google Shape;4204;p112"/>
              <p:cNvGrpSpPr/>
              <p:nvPr/>
            </p:nvGrpSpPr>
            <p:grpSpPr>
              <a:xfrm>
                <a:off x="3567462" y="1496185"/>
                <a:ext cx="286500" cy="361376"/>
                <a:chOff x="3567462" y="1496185"/>
                <a:chExt cx="286500" cy="361376"/>
              </a:xfrm>
            </p:grpSpPr>
            <p:cxnSp>
              <p:nvCxnSpPr>
                <p:cNvPr id="4205" name="Google Shape;4205;p11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06" name="Google Shape;4206;p11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11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112"/>
            <p:cNvGrpSpPr/>
            <p:nvPr/>
          </p:nvGrpSpPr>
          <p:grpSpPr>
            <a:xfrm>
              <a:off x="3891569" y="1779209"/>
              <a:ext cx="323945" cy="423706"/>
              <a:chOff x="3891569" y="1779209"/>
              <a:chExt cx="323945" cy="423706"/>
            </a:xfrm>
          </p:grpSpPr>
          <p:grpSp>
            <p:nvGrpSpPr>
              <p:cNvPr id="4209" name="Google Shape;4209;p112"/>
              <p:cNvGrpSpPr/>
              <p:nvPr/>
            </p:nvGrpSpPr>
            <p:grpSpPr>
              <a:xfrm>
                <a:off x="3929014" y="1881638"/>
                <a:ext cx="286500" cy="321278"/>
                <a:chOff x="3929014" y="1881638"/>
                <a:chExt cx="286500" cy="321278"/>
              </a:xfrm>
            </p:grpSpPr>
            <p:cxnSp>
              <p:nvCxnSpPr>
                <p:cNvPr id="4210" name="Google Shape;4210;p11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211" name="Google Shape;4211;p11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2" name="Google Shape;4212;p11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112"/>
            <p:cNvGrpSpPr/>
            <p:nvPr/>
          </p:nvGrpSpPr>
          <p:grpSpPr>
            <a:xfrm>
              <a:off x="4252606" y="1496185"/>
              <a:ext cx="324721" cy="463587"/>
              <a:chOff x="4252606" y="1496185"/>
              <a:chExt cx="324721" cy="463587"/>
            </a:xfrm>
          </p:grpSpPr>
          <p:grpSp>
            <p:nvGrpSpPr>
              <p:cNvPr id="4214" name="Google Shape;4214;p112"/>
              <p:cNvGrpSpPr/>
              <p:nvPr/>
            </p:nvGrpSpPr>
            <p:grpSpPr>
              <a:xfrm>
                <a:off x="4290828" y="1496185"/>
                <a:ext cx="286500" cy="361376"/>
                <a:chOff x="4290828" y="1496185"/>
                <a:chExt cx="286500" cy="361376"/>
              </a:xfrm>
            </p:grpSpPr>
            <p:cxnSp>
              <p:nvCxnSpPr>
                <p:cNvPr id="4215" name="Google Shape;4215;p11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16" name="Google Shape;4216;p11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7" name="Google Shape;4217;p11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112"/>
            <p:cNvGrpSpPr/>
            <p:nvPr/>
          </p:nvGrpSpPr>
          <p:grpSpPr>
            <a:xfrm>
              <a:off x="4613643" y="1763716"/>
              <a:ext cx="325308" cy="439200"/>
              <a:chOff x="4613643" y="1763716"/>
              <a:chExt cx="325308" cy="439200"/>
            </a:xfrm>
          </p:grpSpPr>
          <p:grpSp>
            <p:nvGrpSpPr>
              <p:cNvPr id="4219" name="Google Shape;4219;p112"/>
              <p:cNvGrpSpPr/>
              <p:nvPr/>
            </p:nvGrpSpPr>
            <p:grpSpPr>
              <a:xfrm>
                <a:off x="4652451" y="1879538"/>
                <a:ext cx="286500" cy="323378"/>
                <a:chOff x="4652451" y="1879538"/>
                <a:chExt cx="286500" cy="323378"/>
              </a:xfrm>
            </p:grpSpPr>
            <p:cxnSp>
              <p:nvCxnSpPr>
                <p:cNvPr id="4220" name="Google Shape;4220;p11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221" name="Google Shape;4221;p11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2" name="Google Shape;4222;p11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3" name="Google Shape;4223;p112"/>
          <p:cNvGrpSpPr/>
          <p:nvPr/>
        </p:nvGrpSpPr>
        <p:grpSpPr>
          <a:xfrm>
            <a:off x="3417981" y="2143759"/>
            <a:ext cx="1652173" cy="391517"/>
            <a:chOff x="3512551" y="2358270"/>
            <a:chExt cx="1597383" cy="378533"/>
          </a:xfrm>
        </p:grpSpPr>
        <p:cxnSp>
          <p:nvCxnSpPr>
            <p:cNvPr id="4224" name="Google Shape;4224;p112"/>
            <p:cNvCxnSpPr>
              <a:stCxn id="4225" idx="6"/>
              <a:endCxn id="42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27" name="Google Shape;4227;p112"/>
            <p:cNvGrpSpPr/>
            <p:nvPr/>
          </p:nvGrpSpPr>
          <p:grpSpPr>
            <a:xfrm>
              <a:off x="3512551" y="2358270"/>
              <a:ext cx="225647" cy="307714"/>
              <a:chOff x="2182679" y="2004714"/>
              <a:chExt cx="792300" cy="1080458"/>
            </a:xfrm>
          </p:grpSpPr>
          <p:cxnSp>
            <p:nvCxnSpPr>
              <p:cNvPr id="4228" name="Google Shape;4228;p112"/>
              <p:cNvCxnSpPr>
                <a:stCxn id="42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25" name="Google Shape;4225;p11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1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112"/>
            <p:cNvGrpSpPr/>
            <p:nvPr/>
          </p:nvGrpSpPr>
          <p:grpSpPr>
            <a:xfrm>
              <a:off x="3969644" y="2440153"/>
              <a:ext cx="225853" cy="296651"/>
              <a:chOff x="3775710" y="1729289"/>
              <a:chExt cx="136500" cy="179289"/>
            </a:xfrm>
          </p:grpSpPr>
          <p:cxnSp>
            <p:nvCxnSpPr>
              <p:cNvPr id="4231" name="Google Shape;4231;p11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232" name="Google Shape;4232;p11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1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112"/>
            <p:cNvGrpSpPr/>
            <p:nvPr/>
          </p:nvGrpSpPr>
          <p:grpSpPr>
            <a:xfrm>
              <a:off x="4427051" y="2358270"/>
              <a:ext cx="225647" cy="307714"/>
              <a:chOff x="5393704" y="2004714"/>
              <a:chExt cx="792300" cy="1080458"/>
            </a:xfrm>
          </p:grpSpPr>
          <p:cxnSp>
            <p:nvCxnSpPr>
              <p:cNvPr id="4235" name="Google Shape;4235;p112"/>
              <p:cNvCxnSpPr>
                <a:stCxn id="42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37" name="Google Shape;4237;p11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1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112"/>
            <p:cNvGrpSpPr/>
            <p:nvPr/>
          </p:nvGrpSpPr>
          <p:grpSpPr>
            <a:xfrm>
              <a:off x="4884287" y="2440252"/>
              <a:ext cx="225647" cy="296532"/>
              <a:chOff x="6999166" y="2292572"/>
              <a:chExt cx="792300" cy="1041192"/>
            </a:xfrm>
          </p:grpSpPr>
          <p:cxnSp>
            <p:nvCxnSpPr>
              <p:cNvPr id="4239" name="Google Shape;4239;p11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26" name="Google Shape;4226;p11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1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1" name="Google Shape;4241;p112"/>
          <p:cNvGrpSpPr/>
          <p:nvPr/>
        </p:nvGrpSpPr>
        <p:grpSpPr>
          <a:xfrm>
            <a:off x="6838789" y="979959"/>
            <a:ext cx="1581844" cy="732818"/>
            <a:chOff x="634175" y="2986275"/>
            <a:chExt cx="3147949" cy="1458344"/>
          </a:xfrm>
        </p:grpSpPr>
        <p:cxnSp>
          <p:nvCxnSpPr>
            <p:cNvPr id="4242" name="Google Shape;4242;p112"/>
            <p:cNvCxnSpPr>
              <a:stCxn id="4243" idx="4"/>
              <a:endCxn id="42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245" name="Google Shape;4245;p112"/>
            <p:cNvCxnSpPr>
              <a:stCxn id="4244" idx="0"/>
              <a:endCxn id="42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47" name="Google Shape;4247;p112"/>
            <p:cNvCxnSpPr>
              <a:stCxn id="4246" idx="4"/>
              <a:endCxn id="42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49" name="Google Shape;4249;p112"/>
            <p:cNvCxnSpPr>
              <a:stCxn id="4248" idx="0"/>
              <a:endCxn id="42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250" name="Google Shape;4250;p11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46" name="Google Shape;4246;p11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43" name="Google Shape;4243;p11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48" name="Google Shape;4248;p11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44" name="Google Shape;4244;p11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51" name="Google Shape;4251;p112"/>
          <p:cNvGrpSpPr/>
          <p:nvPr/>
        </p:nvGrpSpPr>
        <p:grpSpPr>
          <a:xfrm>
            <a:off x="3406504" y="2674269"/>
            <a:ext cx="1675128" cy="313674"/>
            <a:chOff x="998425" y="1182125"/>
            <a:chExt cx="1065400" cy="199500"/>
          </a:xfrm>
        </p:grpSpPr>
        <p:sp>
          <p:nvSpPr>
            <p:cNvPr id="4252" name="Google Shape;4252;p11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1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1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1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1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112"/>
          <p:cNvGrpSpPr/>
          <p:nvPr/>
        </p:nvGrpSpPr>
        <p:grpSpPr>
          <a:xfrm>
            <a:off x="3406503" y="3630235"/>
            <a:ext cx="1675129" cy="525345"/>
            <a:chOff x="5194708" y="3484366"/>
            <a:chExt cx="3148148" cy="987304"/>
          </a:xfrm>
        </p:grpSpPr>
        <p:grpSp>
          <p:nvGrpSpPr>
            <p:cNvPr id="4258" name="Google Shape;4258;p112"/>
            <p:cNvGrpSpPr/>
            <p:nvPr/>
          </p:nvGrpSpPr>
          <p:grpSpPr>
            <a:xfrm>
              <a:off x="7531521" y="3484366"/>
              <a:ext cx="811335" cy="987304"/>
              <a:chOff x="3379425" y="1617275"/>
              <a:chExt cx="1090650" cy="1327200"/>
            </a:xfrm>
          </p:grpSpPr>
          <p:sp>
            <p:nvSpPr>
              <p:cNvPr id="4259" name="Google Shape;4259;p11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1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1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112"/>
            <p:cNvGrpSpPr/>
            <p:nvPr/>
          </p:nvGrpSpPr>
          <p:grpSpPr>
            <a:xfrm>
              <a:off x="6752546" y="3484366"/>
              <a:ext cx="811428" cy="987304"/>
              <a:chOff x="2332275" y="1617275"/>
              <a:chExt cx="1090775" cy="1327200"/>
            </a:xfrm>
          </p:grpSpPr>
          <p:sp>
            <p:nvSpPr>
              <p:cNvPr id="4263" name="Google Shape;4263;p11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1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1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112"/>
            <p:cNvGrpSpPr/>
            <p:nvPr/>
          </p:nvGrpSpPr>
          <p:grpSpPr>
            <a:xfrm>
              <a:off x="5973664" y="3484366"/>
              <a:ext cx="811335" cy="987304"/>
              <a:chOff x="1285250" y="1617275"/>
              <a:chExt cx="1090650" cy="1327200"/>
            </a:xfrm>
          </p:grpSpPr>
          <p:sp>
            <p:nvSpPr>
              <p:cNvPr id="4267" name="Google Shape;4267;p11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1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1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112"/>
            <p:cNvGrpSpPr/>
            <p:nvPr/>
          </p:nvGrpSpPr>
          <p:grpSpPr>
            <a:xfrm>
              <a:off x="5194708" y="3484366"/>
              <a:ext cx="811409" cy="987304"/>
              <a:chOff x="238125" y="1617275"/>
              <a:chExt cx="1090750" cy="1327200"/>
            </a:xfrm>
          </p:grpSpPr>
          <p:sp>
            <p:nvSpPr>
              <p:cNvPr id="4271" name="Google Shape;4271;p11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1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1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4" name="Google Shape;4274;p112"/>
          <p:cNvGrpSpPr/>
          <p:nvPr/>
        </p:nvGrpSpPr>
        <p:grpSpPr>
          <a:xfrm>
            <a:off x="6840188" y="2276124"/>
            <a:ext cx="1579046" cy="522230"/>
            <a:chOff x="6853641" y="2534077"/>
            <a:chExt cx="1515545" cy="501229"/>
          </a:xfrm>
        </p:grpSpPr>
        <p:grpSp>
          <p:nvGrpSpPr>
            <p:cNvPr id="4275" name="Google Shape;4275;p112"/>
            <p:cNvGrpSpPr/>
            <p:nvPr/>
          </p:nvGrpSpPr>
          <p:grpSpPr>
            <a:xfrm>
              <a:off x="6853641" y="2618923"/>
              <a:ext cx="1515545" cy="324556"/>
              <a:chOff x="6853641" y="2618923"/>
              <a:chExt cx="1515545" cy="324556"/>
            </a:xfrm>
          </p:grpSpPr>
          <p:sp>
            <p:nvSpPr>
              <p:cNvPr id="4276" name="Google Shape;4276;p11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1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1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1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1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1" name="Google Shape;4281;p11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1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1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1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1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112"/>
          <p:cNvGrpSpPr/>
          <p:nvPr/>
        </p:nvGrpSpPr>
        <p:grpSpPr>
          <a:xfrm>
            <a:off x="3435080" y="3151165"/>
            <a:ext cx="1617976" cy="346616"/>
            <a:chOff x="1808063" y="4294338"/>
            <a:chExt cx="3370782" cy="721817"/>
          </a:xfrm>
        </p:grpSpPr>
        <p:sp>
          <p:nvSpPr>
            <p:cNvPr id="4287" name="Google Shape;4287;p11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1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1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1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1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1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1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1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1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1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112"/>
          <p:cNvGrpSpPr/>
          <p:nvPr/>
        </p:nvGrpSpPr>
        <p:grpSpPr>
          <a:xfrm>
            <a:off x="5261076" y="3817915"/>
            <a:ext cx="1417067" cy="350605"/>
            <a:chOff x="4234950" y="2101012"/>
            <a:chExt cx="4219974" cy="1044090"/>
          </a:xfrm>
        </p:grpSpPr>
        <p:sp>
          <p:nvSpPr>
            <p:cNvPr id="4298" name="Google Shape;4298;p11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1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1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1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1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1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1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1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1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1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1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1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1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1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1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1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112"/>
          <p:cNvGrpSpPr/>
          <p:nvPr/>
        </p:nvGrpSpPr>
        <p:grpSpPr>
          <a:xfrm>
            <a:off x="6836548" y="1808672"/>
            <a:ext cx="1586327" cy="371557"/>
            <a:chOff x="1247650" y="2075423"/>
            <a:chExt cx="6648477" cy="1557238"/>
          </a:xfrm>
        </p:grpSpPr>
        <p:sp>
          <p:nvSpPr>
            <p:cNvPr id="4315" name="Google Shape;4315;p11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1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1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1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1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1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112"/>
          <p:cNvGrpSpPr/>
          <p:nvPr/>
        </p:nvGrpSpPr>
        <p:grpSpPr>
          <a:xfrm>
            <a:off x="5267818" y="961862"/>
            <a:ext cx="1415601" cy="1648533"/>
            <a:chOff x="1839112" y="2209163"/>
            <a:chExt cx="1918159" cy="2233784"/>
          </a:xfrm>
        </p:grpSpPr>
        <p:sp>
          <p:nvSpPr>
            <p:cNvPr id="4322" name="Google Shape;4322;p11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1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1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5" name="Google Shape;4325;p112"/>
            <p:cNvCxnSpPr>
              <a:stCxn id="4322" idx="6"/>
              <a:endCxn id="43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26" name="Google Shape;4326;p112"/>
            <p:cNvCxnSpPr>
              <a:stCxn id="4323" idx="4"/>
              <a:endCxn id="43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28" name="Google Shape;4328;p112"/>
            <p:cNvCxnSpPr>
              <a:stCxn id="4327" idx="6"/>
              <a:endCxn id="43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29" name="Google Shape;4329;p112"/>
            <p:cNvCxnSpPr>
              <a:stCxn id="4324" idx="4"/>
              <a:endCxn id="43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27" name="Google Shape;4327;p11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1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1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2" name="Google Shape;4332;p112"/>
            <p:cNvCxnSpPr>
              <a:endCxn id="43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333" name="Google Shape;4333;p112"/>
          <p:cNvGrpSpPr/>
          <p:nvPr/>
        </p:nvGrpSpPr>
        <p:grpSpPr>
          <a:xfrm>
            <a:off x="3425084" y="979946"/>
            <a:ext cx="1637968" cy="154942"/>
            <a:chOff x="238125" y="2506075"/>
            <a:chExt cx="7115411" cy="673075"/>
          </a:xfrm>
        </p:grpSpPr>
        <p:sp>
          <p:nvSpPr>
            <p:cNvPr id="4334" name="Google Shape;4334;p11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1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1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1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1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112"/>
          <p:cNvGrpSpPr/>
          <p:nvPr/>
        </p:nvGrpSpPr>
        <p:grpSpPr>
          <a:xfrm>
            <a:off x="1965820" y="1294664"/>
            <a:ext cx="1262932" cy="785408"/>
            <a:chOff x="548861" y="389676"/>
            <a:chExt cx="3843371" cy="2390163"/>
          </a:xfrm>
        </p:grpSpPr>
        <p:cxnSp>
          <p:nvCxnSpPr>
            <p:cNvPr id="4340" name="Google Shape;4340;p11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41" name="Google Shape;4341;p11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42" name="Google Shape;4342;p11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43" name="Google Shape;4343;p11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344" name="Google Shape;4344;p11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345" name="Google Shape;4345;p11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6" name="Google Shape;4346;p11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347" name="Google Shape;4347;p11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1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1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1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1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1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112"/>
          <p:cNvGrpSpPr/>
          <p:nvPr/>
        </p:nvGrpSpPr>
        <p:grpSpPr>
          <a:xfrm>
            <a:off x="753952" y="2401541"/>
            <a:ext cx="1412054" cy="633562"/>
            <a:chOff x="1187400" y="2529299"/>
            <a:chExt cx="6769193" cy="2241903"/>
          </a:xfrm>
        </p:grpSpPr>
        <p:sp>
          <p:nvSpPr>
            <p:cNvPr id="4354" name="Google Shape;4354;p11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5" name="Google Shape;4355;p11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6" name="Google Shape;4356;p11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7" name="Google Shape;4357;p11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8" name="Google Shape;4358;p11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59" name="Google Shape;4359;p11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60" name="Google Shape;4360;p11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61" name="Google Shape;4361;p112"/>
            <p:cNvCxnSpPr>
              <a:stCxn id="4354" idx="2"/>
              <a:endCxn id="43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62" name="Google Shape;4362;p112"/>
            <p:cNvCxnSpPr>
              <a:stCxn id="4356" idx="0"/>
              <a:endCxn id="43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63" name="Google Shape;4363;p112"/>
            <p:cNvCxnSpPr>
              <a:stCxn id="4356" idx="2"/>
              <a:endCxn id="43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64" name="Google Shape;4364;p112"/>
            <p:cNvCxnSpPr>
              <a:stCxn id="4357" idx="0"/>
              <a:endCxn id="43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65" name="Google Shape;4365;p112"/>
            <p:cNvCxnSpPr>
              <a:stCxn id="4355" idx="2"/>
              <a:endCxn id="43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66" name="Google Shape;4366;p112"/>
            <p:cNvCxnSpPr>
              <a:stCxn id="4359" idx="0"/>
              <a:endCxn id="43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67" name="Google Shape;4367;p112"/>
          <p:cNvGrpSpPr/>
          <p:nvPr/>
        </p:nvGrpSpPr>
        <p:grpSpPr>
          <a:xfrm>
            <a:off x="6840198" y="2894250"/>
            <a:ext cx="1579035" cy="540873"/>
            <a:chOff x="6895650" y="3126697"/>
            <a:chExt cx="1436662" cy="492105"/>
          </a:xfrm>
        </p:grpSpPr>
        <p:sp>
          <p:nvSpPr>
            <p:cNvPr id="4368" name="Google Shape;4368;p11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1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1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1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1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3" name="Google Shape;4373;p112"/>
            <p:cNvGrpSpPr/>
            <p:nvPr/>
          </p:nvGrpSpPr>
          <p:grpSpPr>
            <a:xfrm>
              <a:off x="6995957" y="3335810"/>
              <a:ext cx="1230393" cy="71754"/>
              <a:chOff x="6995957" y="3287964"/>
              <a:chExt cx="1230393" cy="71754"/>
            </a:xfrm>
          </p:grpSpPr>
          <p:sp>
            <p:nvSpPr>
              <p:cNvPr id="4374" name="Google Shape;4374;p11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1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1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1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1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9" name="Google Shape;4379;p112"/>
          <p:cNvGrpSpPr/>
          <p:nvPr/>
        </p:nvGrpSpPr>
        <p:grpSpPr>
          <a:xfrm>
            <a:off x="6838780" y="3531013"/>
            <a:ext cx="1581862" cy="650625"/>
            <a:chOff x="6777990" y="3710194"/>
            <a:chExt cx="1646915" cy="677382"/>
          </a:xfrm>
        </p:grpSpPr>
        <p:grpSp>
          <p:nvGrpSpPr>
            <p:cNvPr id="4380" name="Google Shape;4380;p112"/>
            <p:cNvGrpSpPr/>
            <p:nvPr/>
          </p:nvGrpSpPr>
          <p:grpSpPr>
            <a:xfrm>
              <a:off x="6777990" y="3874492"/>
              <a:ext cx="411129" cy="513083"/>
              <a:chOff x="6777990" y="3874492"/>
              <a:chExt cx="411129" cy="513083"/>
            </a:xfrm>
          </p:grpSpPr>
          <p:cxnSp>
            <p:nvCxnSpPr>
              <p:cNvPr id="4381" name="Google Shape;4381;p11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82" name="Google Shape;4382;p11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112"/>
            <p:cNvGrpSpPr/>
            <p:nvPr/>
          </p:nvGrpSpPr>
          <p:grpSpPr>
            <a:xfrm>
              <a:off x="7188425" y="3710194"/>
              <a:ext cx="411123" cy="520535"/>
              <a:chOff x="7188425" y="3710194"/>
              <a:chExt cx="411123" cy="520535"/>
            </a:xfrm>
          </p:grpSpPr>
          <p:cxnSp>
            <p:nvCxnSpPr>
              <p:cNvPr id="4384" name="Google Shape;4384;p11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85" name="Google Shape;4385;p11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112"/>
            <p:cNvGrpSpPr/>
            <p:nvPr/>
          </p:nvGrpSpPr>
          <p:grpSpPr>
            <a:xfrm>
              <a:off x="7603341" y="3874492"/>
              <a:ext cx="411474" cy="513083"/>
              <a:chOff x="7603341" y="3874492"/>
              <a:chExt cx="411474" cy="513083"/>
            </a:xfrm>
          </p:grpSpPr>
          <p:cxnSp>
            <p:nvCxnSpPr>
              <p:cNvPr id="4387" name="Google Shape;4387;p11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88" name="Google Shape;4388;p11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112"/>
            <p:cNvGrpSpPr/>
            <p:nvPr/>
          </p:nvGrpSpPr>
          <p:grpSpPr>
            <a:xfrm>
              <a:off x="8013776" y="3722847"/>
              <a:ext cx="411129" cy="507881"/>
              <a:chOff x="8013776" y="3722847"/>
              <a:chExt cx="411129" cy="507881"/>
            </a:xfrm>
          </p:grpSpPr>
          <p:cxnSp>
            <p:nvCxnSpPr>
              <p:cNvPr id="4390" name="Google Shape;4390;p11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91" name="Google Shape;4391;p11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2" name="Google Shape;4392;p112"/>
          <p:cNvGrpSpPr/>
          <p:nvPr/>
        </p:nvGrpSpPr>
        <p:grpSpPr>
          <a:xfrm>
            <a:off x="5258295" y="2703853"/>
            <a:ext cx="1421889" cy="1020603"/>
            <a:chOff x="5190863" y="2824811"/>
            <a:chExt cx="1544860" cy="1108869"/>
          </a:xfrm>
        </p:grpSpPr>
        <p:grpSp>
          <p:nvGrpSpPr>
            <p:cNvPr id="4393" name="Google Shape;4393;p112"/>
            <p:cNvGrpSpPr/>
            <p:nvPr/>
          </p:nvGrpSpPr>
          <p:grpSpPr>
            <a:xfrm>
              <a:off x="5938695" y="3176919"/>
              <a:ext cx="685761" cy="404739"/>
              <a:chOff x="5938695" y="3176919"/>
              <a:chExt cx="685761" cy="404739"/>
            </a:xfrm>
          </p:grpSpPr>
          <p:grpSp>
            <p:nvGrpSpPr>
              <p:cNvPr id="4394" name="Google Shape;4394;p112"/>
              <p:cNvGrpSpPr/>
              <p:nvPr/>
            </p:nvGrpSpPr>
            <p:grpSpPr>
              <a:xfrm>
                <a:off x="5938695" y="3176919"/>
                <a:ext cx="685761" cy="404739"/>
                <a:chOff x="5938695" y="3176919"/>
                <a:chExt cx="685761" cy="404739"/>
              </a:xfrm>
            </p:grpSpPr>
            <p:sp>
              <p:nvSpPr>
                <p:cNvPr id="4395" name="Google Shape;4395;p11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1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7" name="Google Shape;4397;p11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112"/>
            <p:cNvGrpSpPr/>
            <p:nvPr/>
          </p:nvGrpSpPr>
          <p:grpSpPr>
            <a:xfrm>
              <a:off x="5305233" y="3176835"/>
              <a:ext cx="685971" cy="404655"/>
              <a:chOff x="5305233" y="3176835"/>
              <a:chExt cx="685971" cy="404655"/>
            </a:xfrm>
          </p:grpSpPr>
          <p:grpSp>
            <p:nvGrpSpPr>
              <p:cNvPr id="4399" name="Google Shape;4399;p112"/>
              <p:cNvGrpSpPr/>
              <p:nvPr/>
            </p:nvGrpSpPr>
            <p:grpSpPr>
              <a:xfrm>
                <a:off x="5305233" y="3176835"/>
                <a:ext cx="685971" cy="404655"/>
                <a:chOff x="5305233" y="3176835"/>
                <a:chExt cx="685971" cy="404655"/>
              </a:xfrm>
            </p:grpSpPr>
            <p:sp>
              <p:nvSpPr>
                <p:cNvPr id="4400" name="Google Shape;4400;p11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1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2" name="Google Shape;4402;p11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3" name="Google Shape;4403;p11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4" name="Google Shape;4404;p112"/>
            <p:cNvGrpSpPr/>
            <p:nvPr/>
          </p:nvGrpSpPr>
          <p:grpSpPr>
            <a:xfrm>
              <a:off x="5657361" y="2824811"/>
              <a:ext cx="1078361" cy="404655"/>
              <a:chOff x="5657361" y="2824811"/>
              <a:chExt cx="1078361" cy="404655"/>
            </a:xfrm>
          </p:grpSpPr>
          <p:grpSp>
            <p:nvGrpSpPr>
              <p:cNvPr id="4405" name="Google Shape;4405;p112"/>
              <p:cNvGrpSpPr/>
              <p:nvPr/>
            </p:nvGrpSpPr>
            <p:grpSpPr>
              <a:xfrm>
                <a:off x="5657361" y="2824811"/>
                <a:ext cx="1078361" cy="404655"/>
                <a:chOff x="5657361" y="2824811"/>
                <a:chExt cx="1078361" cy="404655"/>
              </a:xfrm>
            </p:grpSpPr>
            <p:grpSp>
              <p:nvGrpSpPr>
                <p:cNvPr id="4406" name="Google Shape;4406;p112"/>
                <p:cNvGrpSpPr/>
                <p:nvPr/>
              </p:nvGrpSpPr>
              <p:grpSpPr>
                <a:xfrm>
                  <a:off x="5938485" y="2824811"/>
                  <a:ext cx="797237" cy="404655"/>
                  <a:chOff x="5938485" y="2824811"/>
                  <a:chExt cx="797237" cy="404655"/>
                </a:xfrm>
              </p:grpSpPr>
              <p:sp>
                <p:nvSpPr>
                  <p:cNvPr id="4407" name="Google Shape;4407;p11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1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9" name="Google Shape;4409;p11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0" name="Google Shape;4410;p11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112"/>
            <p:cNvGrpSpPr/>
            <p:nvPr/>
          </p:nvGrpSpPr>
          <p:grpSpPr>
            <a:xfrm>
              <a:off x="5190863" y="3528942"/>
              <a:ext cx="1078026" cy="404739"/>
              <a:chOff x="5190863" y="3528942"/>
              <a:chExt cx="1078026" cy="404739"/>
            </a:xfrm>
          </p:grpSpPr>
          <p:sp>
            <p:nvSpPr>
              <p:cNvPr id="4412" name="Google Shape;4412;p11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3" name="Google Shape;4413;p112"/>
              <p:cNvGrpSpPr/>
              <p:nvPr/>
            </p:nvGrpSpPr>
            <p:grpSpPr>
              <a:xfrm>
                <a:off x="5190863" y="3528942"/>
                <a:ext cx="1078026" cy="404739"/>
                <a:chOff x="5190863" y="3528942"/>
                <a:chExt cx="1078026" cy="404739"/>
              </a:xfrm>
            </p:grpSpPr>
            <p:sp>
              <p:nvSpPr>
                <p:cNvPr id="4414" name="Google Shape;4414;p11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1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16" name="Google Shape;4416;p112"/>
          <p:cNvGrpSpPr/>
          <p:nvPr/>
        </p:nvGrpSpPr>
        <p:grpSpPr>
          <a:xfrm>
            <a:off x="724302" y="1268321"/>
            <a:ext cx="1086719" cy="879487"/>
            <a:chOff x="803162" y="1474292"/>
            <a:chExt cx="1086719" cy="879487"/>
          </a:xfrm>
        </p:grpSpPr>
        <p:grpSp>
          <p:nvGrpSpPr>
            <p:cNvPr id="4417" name="Google Shape;4417;p112"/>
            <p:cNvGrpSpPr/>
            <p:nvPr/>
          </p:nvGrpSpPr>
          <p:grpSpPr>
            <a:xfrm>
              <a:off x="803162" y="1625948"/>
              <a:ext cx="445856" cy="576579"/>
              <a:chOff x="803162" y="1625948"/>
              <a:chExt cx="445856" cy="576579"/>
            </a:xfrm>
          </p:grpSpPr>
          <p:sp>
            <p:nvSpPr>
              <p:cNvPr id="4418" name="Google Shape;4418;p11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9" name="Google Shape;4419;p112"/>
              <p:cNvGrpSpPr/>
              <p:nvPr/>
            </p:nvGrpSpPr>
            <p:grpSpPr>
              <a:xfrm>
                <a:off x="1056023" y="1625948"/>
                <a:ext cx="192995" cy="576579"/>
                <a:chOff x="1056023" y="1625948"/>
                <a:chExt cx="192995" cy="576579"/>
              </a:xfrm>
            </p:grpSpPr>
            <p:sp>
              <p:nvSpPr>
                <p:cNvPr id="4420" name="Google Shape;4420;p11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1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1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1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1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5" name="Google Shape;4425;p112"/>
            <p:cNvGrpSpPr/>
            <p:nvPr/>
          </p:nvGrpSpPr>
          <p:grpSpPr>
            <a:xfrm>
              <a:off x="1371406" y="1474292"/>
              <a:ext cx="518475" cy="879487"/>
              <a:chOff x="1398231" y="1474292"/>
              <a:chExt cx="518475" cy="879487"/>
            </a:xfrm>
          </p:grpSpPr>
          <p:grpSp>
            <p:nvGrpSpPr>
              <p:cNvPr id="4426" name="Google Shape;4426;p112"/>
              <p:cNvGrpSpPr/>
              <p:nvPr/>
            </p:nvGrpSpPr>
            <p:grpSpPr>
              <a:xfrm>
                <a:off x="1398231" y="1474292"/>
                <a:ext cx="518475" cy="341643"/>
                <a:chOff x="1398231" y="1474292"/>
                <a:chExt cx="518475" cy="341643"/>
              </a:xfrm>
            </p:grpSpPr>
            <p:sp>
              <p:nvSpPr>
                <p:cNvPr id="4427" name="Google Shape;4427;p11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8" name="Google Shape;4428;p112"/>
                <p:cNvGrpSpPr/>
                <p:nvPr/>
              </p:nvGrpSpPr>
              <p:grpSpPr>
                <a:xfrm>
                  <a:off x="1616453" y="1474292"/>
                  <a:ext cx="300253" cy="341643"/>
                  <a:chOff x="1616453" y="1475379"/>
                  <a:chExt cx="300253" cy="341643"/>
                </a:xfrm>
              </p:grpSpPr>
              <p:sp>
                <p:nvSpPr>
                  <p:cNvPr id="4429" name="Google Shape;4429;p11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1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1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1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1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1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1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6" name="Google Shape;4436;p112"/>
                  <p:cNvGrpSpPr/>
                  <p:nvPr/>
                </p:nvGrpSpPr>
                <p:grpSpPr>
                  <a:xfrm>
                    <a:off x="1839639" y="1475379"/>
                    <a:ext cx="77067" cy="341643"/>
                    <a:chOff x="1839639" y="1475379"/>
                    <a:chExt cx="77067" cy="341643"/>
                  </a:xfrm>
                </p:grpSpPr>
                <p:sp>
                  <p:nvSpPr>
                    <p:cNvPr id="4437" name="Google Shape;4437;p11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1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39" name="Google Shape;4439;p112"/>
              <p:cNvGrpSpPr/>
              <p:nvPr/>
            </p:nvGrpSpPr>
            <p:grpSpPr>
              <a:xfrm>
                <a:off x="1398451" y="2012951"/>
                <a:ext cx="518255" cy="340828"/>
                <a:chOff x="1398451" y="2012951"/>
                <a:chExt cx="518255" cy="340828"/>
              </a:xfrm>
            </p:grpSpPr>
            <p:sp>
              <p:nvSpPr>
                <p:cNvPr id="4440" name="Google Shape;4440;p11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1" name="Google Shape;4441;p112"/>
                <p:cNvGrpSpPr/>
                <p:nvPr/>
              </p:nvGrpSpPr>
              <p:grpSpPr>
                <a:xfrm>
                  <a:off x="1616453" y="2012951"/>
                  <a:ext cx="300253" cy="340828"/>
                  <a:chOff x="1616453" y="2013538"/>
                  <a:chExt cx="300253" cy="340828"/>
                </a:xfrm>
              </p:grpSpPr>
              <p:sp>
                <p:nvSpPr>
                  <p:cNvPr id="4442" name="Google Shape;4442;p11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1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1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1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1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1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1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9" name="Google Shape;4449;p112"/>
                  <p:cNvGrpSpPr/>
                  <p:nvPr/>
                </p:nvGrpSpPr>
                <p:grpSpPr>
                  <a:xfrm>
                    <a:off x="1839639" y="2013538"/>
                    <a:ext cx="77067" cy="340828"/>
                    <a:chOff x="1839639" y="2013538"/>
                    <a:chExt cx="77067" cy="340828"/>
                  </a:xfrm>
                </p:grpSpPr>
                <p:sp>
                  <p:nvSpPr>
                    <p:cNvPr id="4450" name="Google Shape;4450;p11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1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52" name="Google Shape;4452;p112"/>
          <p:cNvGrpSpPr/>
          <p:nvPr/>
        </p:nvGrpSpPr>
        <p:grpSpPr>
          <a:xfrm>
            <a:off x="721126" y="3399508"/>
            <a:ext cx="1368681" cy="682918"/>
            <a:chOff x="724986" y="3605478"/>
            <a:chExt cx="1368681" cy="682918"/>
          </a:xfrm>
        </p:grpSpPr>
        <p:grpSp>
          <p:nvGrpSpPr>
            <p:cNvPr id="4453" name="Google Shape;4453;p112"/>
            <p:cNvGrpSpPr/>
            <p:nvPr/>
          </p:nvGrpSpPr>
          <p:grpSpPr>
            <a:xfrm>
              <a:off x="1289102" y="3823629"/>
              <a:ext cx="240442" cy="250435"/>
              <a:chOff x="-165066" y="3843615"/>
              <a:chExt cx="221259" cy="230455"/>
            </a:xfrm>
          </p:grpSpPr>
          <p:sp>
            <p:nvSpPr>
              <p:cNvPr id="4454" name="Google Shape;4454;p11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1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1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1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1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1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1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1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1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1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1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1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1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1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1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1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1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1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1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1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112"/>
            <p:cNvGrpSpPr/>
            <p:nvPr/>
          </p:nvGrpSpPr>
          <p:grpSpPr>
            <a:xfrm>
              <a:off x="724986" y="3605478"/>
              <a:ext cx="1368681" cy="682918"/>
              <a:chOff x="724986" y="3605478"/>
              <a:chExt cx="1368681" cy="682918"/>
            </a:xfrm>
          </p:grpSpPr>
          <p:grpSp>
            <p:nvGrpSpPr>
              <p:cNvPr id="4475" name="Google Shape;4475;p112"/>
              <p:cNvGrpSpPr/>
              <p:nvPr/>
            </p:nvGrpSpPr>
            <p:grpSpPr>
              <a:xfrm>
                <a:off x="1498221" y="4047614"/>
                <a:ext cx="529172" cy="240783"/>
                <a:chOff x="1498221" y="4047614"/>
                <a:chExt cx="529172" cy="240783"/>
              </a:xfrm>
            </p:grpSpPr>
            <p:grpSp>
              <p:nvGrpSpPr>
                <p:cNvPr id="4476" name="Google Shape;4476;p112"/>
                <p:cNvGrpSpPr/>
                <p:nvPr/>
              </p:nvGrpSpPr>
              <p:grpSpPr>
                <a:xfrm>
                  <a:off x="1826655" y="4224370"/>
                  <a:ext cx="200738" cy="25631"/>
                  <a:chOff x="1826655" y="4224370"/>
                  <a:chExt cx="200738" cy="25631"/>
                </a:xfrm>
              </p:grpSpPr>
              <p:sp>
                <p:nvSpPr>
                  <p:cNvPr id="4477" name="Google Shape;4477;p11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1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112"/>
                <p:cNvGrpSpPr/>
                <p:nvPr/>
              </p:nvGrpSpPr>
              <p:grpSpPr>
                <a:xfrm>
                  <a:off x="1498221" y="4047614"/>
                  <a:ext cx="328444" cy="240783"/>
                  <a:chOff x="1498221" y="4047614"/>
                  <a:chExt cx="328444" cy="240783"/>
                </a:xfrm>
              </p:grpSpPr>
              <p:sp>
                <p:nvSpPr>
                  <p:cNvPr id="4480" name="Google Shape;4480;p11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112"/>
                  <p:cNvGrpSpPr/>
                  <p:nvPr/>
                </p:nvGrpSpPr>
                <p:grpSpPr>
                  <a:xfrm>
                    <a:off x="1498221" y="4047614"/>
                    <a:ext cx="150566" cy="190416"/>
                    <a:chOff x="1498221" y="4047614"/>
                    <a:chExt cx="150566" cy="190416"/>
                  </a:xfrm>
                </p:grpSpPr>
                <p:sp>
                  <p:nvSpPr>
                    <p:cNvPr id="4482" name="Google Shape;4482;p11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1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84" name="Google Shape;4484;p112"/>
              <p:cNvGrpSpPr/>
              <p:nvPr/>
            </p:nvGrpSpPr>
            <p:grpSpPr>
              <a:xfrm>
                <a:off x="1560718" y="3800594"/>
                <a:ext cx="532948" cy="302090"/>
                <a:chOff x="1560718" y="3800594"/>
                <a:chExt cx="532948" cy="302090"/>
              </a:xfrm>
            </p:grpSpPr>
            <p:grpSp>
              <p:nvGrpSpPr>
                <p:cNvPr id="4485" name="Google Shape;4485;p112"/>
                <p:cNvGrpSpPr/>
                <p:nvPr/>
              </p:nvGrpSpPr>
              <p:grpSpPr>
                <a:xfrm>
                  <a:off x="1912179" y="3827344"/>
                  <a:ext cx="181487" cy="25631"/>
                  <a:chOff x="1912179" y="3827344"/>
                  <a:chExt cx="181487" cy="25631"/>
                </a:xfrm>
              </p:grpSpPr>
              <p:sp>
                <p:nvSpPr>
                  <p:cNvPr id="4486" name="Google Shape;4486;p11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1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112"/>
                <p:cNvGrpSpPr/>
                <p:nvPr/>
              </p:nvGrpSpPr>
              <p:grpSpPr>
                <a:xfrm>
                  <a:off x="1912179" y="4044505"/>
                  <a:ext cx="181487" cy="25622"/>
                  <a:chOff x="1912179" y="4044506"/>
                  <a:chExt cx="181487" cy="25622"/>
                </a:xfrm>
              </p:grpSpPr>
              <p:sp>
                <p:nvSpPr>
                  <p:cNvPr id="4489" name="Google Shape;4489;p11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1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112"/>
                <p:cNvGrpSpPr/>
                <p:nvPr/>
              </p:nvGrpSpPr>
              <p:grpSpPr>
                <a:xfrm>
                  <a:off x="1560718" y="3800594"/>
                  <a:ext cx="351472" cy="302090"/>
                  <a:chOff x="1560718" y="3800594"/>
                  <a:chExt cx="351472" cy="302090"/>
                </a:xfrm>
              </p:grpSpPr>
              <p:grpSp>
                <p:nvGrpSpPr>
                  <p:cNvPr id="4492" name="Google Shape;4492;p112"/>
                  <p:cNvGrpSpPr/>
                  <p:nvPr/>
                </p:nvGrpSpPr>
                <p:grpSpPr>
                  <a:xfrm>
                    <a:off x="1560718" y="3842857"/>
                    <a:ext cx="173586" cy="217131"/>
                    <a:chOff x="1560718" y="3842857"/>
                    <a:chExt cx="173586" cy="217131"/>
                  </a:xfrm>
                </p:grpSpPr>
                <p:sp>
                  <p:nvSpPr>
                    <p:cNvPr id="4493" name="Google Shape;4493;p11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1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1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6" name="Google Shape;4496;p11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1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8" name="Google Shape;4498;p11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9" name="Google Shape;4499;p112"/>
              <p:cNvGrpSpPr/>
              <p:nvPr/>
            </p:nvGrpSpPr>
            <p:grpSpPr>
              <a:xfrm>
                <a:off x="785350" y="3605478"/>
                <a:ext cx="535311" cy="249245"/>
                <a:chOff x="785350" y="3605478"/>
                <a:chExt cx="535311" cy="249245"/>
              </a:xfrm>
            </p:grpSpPr>
            <p:grpSp>
              <p:nvGrpSpPr>
                <p:cNvPr id="4500" name="Google Shape;4500;p112"/>
                <p:cNvGrpSpPr/>
                <p:nvPr/>
              </p:nvGrpSpPr>
              <p:grpSpPr>
                <a:xfrm>
                  <a:off x="785350" y="3605478"/>
                  <a:ext cx="376191" cy="102736"/>
                  <a:chOff x="785350" y="3605478"/>
                  <a:chExt cx="376191" cy="102736"/>
                </a:xfrm>
              </p:grpSpPr>
              <p:sp>
                <p:nvSpPr>
                  <p:cNvPr id="4501" name="Google Shape;4501;p11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1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1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112"/>
                <p:cNvGrpSpPr/>
                <p:nvPr/>
              </p:nvGrpSpPr>
              <p:grpSpPr>
                <a:xfrm>
                  <a:off x="1161530" y="3655851"/>
                  <a:ext cx="159131" cy="198872"/>
                  <a:chOff x="1161530" y="3655851"/>
                  <a:chExt cx="159131" cy="198872"/>
                </a:xfrm>
              </p:grpSpPr>
              <p:sp>
                <p:nvSpPr>
                  <p:cNvPr id="4505" name="Google Shape;4505;p11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1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7" name="Google Shape;4507;p112"/>
              <p:cNvGrpSpPr/>
              <p:nvPr/>
            </p:nvGrpSpPr>
            <p:grpSpPr>
              <a:xfrm>
                <a:off x="785350" y="4047614"/>
                <a:ext cx="535311" cy="240783"/>
                <a:chOff x="785350" y="4047614"/>
                <a:chExt cx="535311" cy="240783"/>
              </a:xfrm>
            </p:grpSpPr>
            <p:grpSp>
              <p:nvGrpSpPr>
                <p:cNvPr id="4508" name="Google Shape;4508;p112"/>
                <p:cNvGrpSpPr/>
                <p:nvPr/>
              </p:nvGrpSpPr>
              <p:grpSpPr>
                <a:xfrm>
                  <a:off x="1161636" y="4047614"/>
                  <a:ext cx="159025" cy="190415"/>
                  <a:chOff x="1161636" y="4047614"/>
                  <a:chExt cx="159025" cy="190415"/>
                </a:xfrm>
              </p:grpSpPr>
              <p:sp>
                <p:nvSpPr>
                  <p:cNvPr id="4509" name="Google Shape;4509;p11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1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112"/>
                <p:cNvGrpSpPr/>
                <p:nvPr/>
              </p:nvGrpSpPr>
              <p:grpSpPr>
                <a:xfrm>
                  <a:off x="785350" y="4185661"/>
                  <a:ext cx="376191" cy="102736"/>
                  <a:chOff x="785350" y="4185661"/>
                  <a:chExt cx="376191" cy="102736"/>
                </a:xfrm>
              </p:grpSpPr>
              <p:sp>
                <p:nvSpPr>
                  <p:cNvPr id="4512" name="Google Shape;4512;p11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1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1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5" name="Google Shape;4515;p112"/>
              <p:cNvGrpSpPr/>
              <p:nvPr/>
            </p:nvGrpSpPr>
            <p:grpSpPr>
              <a:xfrm>
                <a:off x="1501054" y="3605478"/>
                <a:ext cx="526340" cy="249240"/>
                <a:chOff x="1501054" y="3605478"/>
                <a:chExt cx="526340" cy="249240"/>
              </a:xfrm>
            </p:grpSpPr>
            <p:grpSp>
              <p:nvGrpSpPr>
                <p:cNvPr id="4516" name="Google Shape;4516;p112"/>
                <p:cNvGrpSpPr/>
                <p:nvPr/>
              </p:nvGrpSpPr>
              <p:grpSpPr>
                <a:xfrm>
                  <a:off x="1834208" y="3643867"/>
                  <a:ext cx="193185" cy="25622"/>
                  <a:chOff x="1834208" y="3643867"/>
                  <a:chExt cx="193185" cy="25622"/>
                </a:xfrm>
              </p:grpSpPr>
              <p:sp>
                <p:nvSpPr>
                  <p:cNvPr id="4517" name="Google Shape;4517;p11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1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112"/>
                <p:cNvGrpSpPr/>
                <p:nvPr/>
              </p:nvGrpSpPr>
              <p:grpSpPr>
                <a:xfrm>
                  <a:off x="1501054" y="3605478"/>
                  <a:ext cx="333165" cy="249240"/>
                  <a:chOff x="1501054" y="3605478"/>
                  <a:chExt cx="333165" cy="249240"/>
                </a:xfrm>
              </p:grpSpPr>
              <p:sp>
                <p:nvSpPr>
                  <p:cNvPr id="4520" name="Google Shape;4520;p11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1" name="Google Shape;4521;p112"/>
                  <p:cNvGrpSpPr/>
                  <p:nvPr/>
                </p:nvGrpSpPr>
                <p:grpSpPr>
                  <a:xfrm>
                    <a:off x="1501054" y="3655851"/>
                    <a:ext cx="155286" cy="198867"/>
                    <a:chOff x="1501054" y="3655851"/>
                    <a:chExt cx="155286" cy="198867"/>
                  </a:xfrm>
                </p:grpSpPr>
                <p:sp>
                  <p:nvSpPr>
                    <p:cNvPr id="4522" name="Google Shape;4522;p11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1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24" name="Google Shape;4524;p112"/>
              <p:cNvGrpSpPr/>
              <p:nvPr/>
            </p:nvGrpSpPr>
            <p:grpSpPr>
              <a:xfrm>
                <a:off x="724986" y="3800594"/>
                <a:ext cx="532950" cy="302090"/>
                <a:chOff x="724986" y="3800594"/>
                <a:chExt cx="532950" cy="302090"/>
              </a:xfrm>
            </p:grpSpPr>
            <p:grpSp>
              <p:nvGrpSpPr>
                <p:cNvPr id="4525" name="Google Shape;4525;p112"/>
                <p:cNvGrpSpPr/>
                <p:nvPr/>
              </p:nvGrpSpPr>
              <p:grpSpPr>
                <a:xfrm>
                  <a:off x="724986" y="4044367"/>
                  <a:ext cx="181314" cy="25626"/>
                  <a:chOff x="724986" y="4044367"/>
                  <a:chExt cx="181314" cy="25626"/>
                </a:xfrm>
              </p:grpSpPr>
              <p:sp>
                <p:nvSpPr>
                  <p:cNvPr id="4526" name="Google Shape;4526;p11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1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112"/>
                <p:cNvGrpSpPr/>
                <p:nvPr/>
              </p:nvGrpSpPr>
              <p:grpSpPr>
                <a:xfrm>
                  <a:off x="906290" y="3800594"/>
                  <a:ext cx="351646" cy="302090"/>
                  <a:chOff x="906290" y="3800594"/>
                  <a:chExt cx="351646" cy="302090"/>
                </a:xfrm>
              </p:grpSpPr>
              <p:grpSp>
                <p:nvGrpSpPr>
                  <p:cNvPr id="4529" name="Google Shape;4529;p112"/>
                  <p:cNvGrpSpPr/>
                  <p:nvPr/>
                </p:nvGrpSpPr>
                <p:grpSpPr>
                  <a:xfrm>
                    <a:off x="1084172" y="3842857"/>
                    <a:ext cx="173764" cy="217131"/>
                    <a:chOff x="1084172" y="3842857"/>
                    <a:chExt cx="173764" cy="217131"/>
                  </a:xfrm>
                </p:grpSpPr>
                <p:grpSp>
                  <p:nvGrpSpPr>
                    <p:cNvPr id="4530" name="Google Shape;4530;p112"/>
                    <p:cNvGrpSpPr/>
                    <p:nvPr/>
                  </p:nvGrpSpPr>
                  <p:grpSpPr>
                    <a:xfrm>
                      <a:off x="1156862" y="3936509"/>
                      <a:ext cx="101073" cy="25622"/>
                      <a:chOff x="1156862" y="3936509"/>
                      <a:chExt cx="101073" cy="25622"/>
                    </a:xfrm>
                  </p:grpSpPr>
                  <p:sp>
                    <p:nvSpPr>
                      <p:cNvPr id="4531" name="Google Shape;4531;p11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1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3" name="Google Shape;4533;p11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4" name="Google Shape;4534;p11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1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112"/>
                <p:cNvGrpSpPr/>
                <p:nvPr/>
              </p:nvGrpSpPr>
              <p:grpSpPr>
                <a:xfrm>
                  <a:off x="724986" y="3830189"/>
                  <a:ext cx="189533" cy="25626"/>
                  <a:chOff x="724986" y="3830189"/>
                  <a:chExt cx="189533" cy="25626"/>
                </a:xfrm>
              </p:grpSpPr>
              <p:sp>
                <p:nvSpPr>
                  <p:cNvPr id="4537" name="Google Shape;4537;p11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1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539" name="Google Shape;4539;p112"/>
          <p:cNvGrpSpPr/>
          <p:nvPr/>
        </p:nvGrpSpPr>
        <p:grpSpPr>
          <a:xfrm>
            <a:off x="2249438" y="2249669"/>
            <a:ext cx="948701" cy="935378"/>
            <a:chOff x="2253298" y="2428317"/>
            <a:chExt cx="948701" cy="935378"/>
          </a:xfrm>
        </p:grpSpPr>
        <p:sp>
          <p:nvSpPr>
            <p:cNvPr id="4540" name="Google Shape;4540;p11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1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1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1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1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1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1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1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1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1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1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1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1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1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1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1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1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1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1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1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1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1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1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1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1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1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1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1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1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1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1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1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1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6" name="Shape 4576"/>
        <p:cNvGrpSpPr/>
        <p:nvPr/>
      </p:nvGrpSpPr>
      <p:grpSpPr>
        <a:xfrm>
          <a:off x="0" y="0"/>
          <a:ext cx="0" cy="0"/>
          <a:chOff x="0" y="0"/>
          <a:chExt cx="0" cy="0"/>
        </a:xfrm>
      </p:grpSpPr>
      <p:grpSp>
        <p:nvGrpSpPr>
          <p:cNvPr id="4577" name="Google Shape;4577;p113"/>
          <p:cNvGrpSpPr/>
          <p:nvPr/>
        </p:nvGrpSpPr>
        <p:grpSpPr>
          <a:xfrm>
            <a:off x="3339745" y="952988"/>
            <a:ext cx="2363393" cy="1017867"/>
            <a:chOff x="3292400" y="1219146"/>
            <a:chExt cx="2615240" cy="1110239"/>
          </a:xfrm>
        </p:grpSpPr>
        <p:sp>
          <p:nvSpPr>
            <p:cNvPr id="4578" name="Google Shape;4578;p11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579" name="Google Shape;4579;p11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80" name="Google Shape;4580;p11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581" name="Google Shape;4581;p11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582" name="Google Shape;4582;p11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583" name="Google Shape;4583;p11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584" name="Google Shape;4584;p11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585" name="Google Shape;4585;p11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586" name="Google Shape;4586;p11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587" name="Google Shape;4587;p11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588" name="Google Shape;4588;p11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589" name="Google Shape;4589;p11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590" name="Google Shape;4590;p11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591" name="Google Shape;4591;p11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592" name="Google Shape;4592;p113"/>
            <p:cNvGrpSpPr/>
            <p:nvPr/>
          </p:nvGrpSpPr>
          <p:grpSpPr>
            <a:xfrm>
              <a:off x="3748438" y="1378608"/>
              <a:ext cx="2159202" cy="903971"/>
              <a:chOff x="1683525" y="2179850"/>
              <a:chExt cx="4519050" cy="2134525"/>
            </a:xfrm>
          </p:grpSpPr>
          <p:sp>
            <p:nvSpPr>
              <p:cNvPr id="4593" name="Google Shape;4593;p11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4" name="Google Shape;4594;p11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5" name="Google Shape;4595;p11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6" name="Google Shape;4596;p11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7" name="Google Shape;4597;p11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8" name="Google Shape;4598;p11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99" name="Google Shape;4599;p11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00" name="Google Shape;4600;p11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01" name="Google Shape;4601;p11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02" name="Google Shape;4602;p11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03" name="Google Shape;4603;p11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04" name="Google Shape;4604;p11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605" name="Google Shape;4605;p113"/>
          <p:cNvGraphicFramePr/>
          <p:nvPr/>
        </p:nvGraphicFramePr>
        <p:xfrm>
          <a:off x="5935838" y="2130461"/>
          <a:ext cx="3000000" cy="3000000"/>
        </p:xfrm>
        <a:graphic>
          <a:graphicData uri="http://schemas.openxmlformats.org/drawingml/2006/table">
            <a:tbl>
              <a:tblPr>
                <a:noFill/>
                <a:tableStyleId>{7D23D2FE-97C7-4BEE-9F3D-E5D0379D118C}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606" name="Google Shape;4606;p113"/>
          <p:cNvGrpSpPr/>
          <p:nvPr/>
        </p:nvGrpSpPr>
        <p:grpSpPr>
          <a:xfrm>
            <a:off x="5935948" y="3189058"/>
            <a:ext cx="2496964" cy="1001454"/>
            <a:chOff x="1919611" y="789980"/>
            <a:chExt cx="1474179" cy="606868"/>
          </a:xfrm>
        </p:grpSpPr>
        <p:cxnSp>
          <p:nvCxnSpPr>
            <p:cNvPr id="4607" name="Google Shape;4607;p11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08" name="Google Shape;4608;p11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09" name="Google Shape;4609;p11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610" name="Google Shape;4610;p113"/>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611" name="Google Shape;4611;p113"/>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612" name="Google Shape;4612;p113"/>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613" name="Google Shape;4613;p113"/>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614" name="Google Shape;4614;p11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1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1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1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1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1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13"/>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621" name="Google Shape;4621;p113"/>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622" name="Google Shape;4622;p113"/>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623" name="Google Shape;4623;p11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113"/>
          <p:cNvGrpSpPr/>
          <p:nvPr/>
        </p:nvGrpSpPr>
        <p:grpSpPr>
          <a:xfrm>
            <a:off x="712562" y="998017"/>
            <a:ext cx="2394370" cy="976502"/>
            <a:chOff x="749309" y="1112739"/>
            <a:chExt cx="2371603" cy="976502"/>
          </a:xfrm>
        </p:grpSpPr>
        <p:sp>
          <p:nvSpPr>
            <p:cNvPr id="4625" name="Google Shape;4625;p11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1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1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1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1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1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1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1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1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1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1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1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1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1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1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1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1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1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1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1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1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1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1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1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1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1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1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1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1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1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1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1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57" name="Google Shape;4657;p113"/>
          <p:cNvGraphicFramePr/>
          <p:nvPr/>
        </p:nvGraphicFramePr>
        <p:xfrm>
          <a:off x="5935863" y="996311"/>
          <a:ext cx="3000000" cy="3000000"/>
        </p:xfrm>
        <a:graphic>
          <a:graphicData uri="http://schemas.openxmlformats.org/drawingml/2006/table">
            <a:tbl>
              <a:tblPr>
                <a:noFill/>
                <a:tableStyleId>{7D23D2FE-97C7-4BEE-9F3D-E5D0379D118C}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58" name="Google Shape;4658;p113"/>
          <p:cNvGraphicFramePr/>
          <p:nvPr/>
        </p:nvGraphicFramePr>
        <p:xfrm>
          <a:off x="3342575" y="2130461"/>
          <a:ext cx="3000000" cy="3000000"/>
        </p:xfrm>
        <a:graphic>
          <a:graphicData uri="http://schemas.openxmlformats.org/drawingml/2006/table">
            <a:tbl>
              <a:tblPr>
                <a:noFill/>
                <a:tableStyleId>{7D23D2FE-97C7-4BEE-9F3D-E5D0379D118C}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59" name="Google Shape;4659;p113"/>
          <p:cNvGrpSpPr/>
          <p:nvPr/>
        </p:nvGrpSpPr>
        <p:grpSpPr>
          <a:xfrm>
            <a:off x="4086505" y="2517104"/>
            <a:ext cx="1517436" cy="74460"/>
            <a:chOff x="3980086" y="2804397"/>
            <a:chExt cx="1227600" cy="66900"/>
          </a:xfrm>
        </p:grpSpPr>
        <p:sp>
          <p:nvSpPr>
            <p:cNvPr id="4660" name="Google Shape;4660;p11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1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113"/>
          <p:cNvGrpSpPr/>
          <p:nvPr/>
        </p:nvGrpSpPr>
        <p:grpSpPr>
          <a:xfrm>
            <a:off x="4711569" y="2809692"/>
            <a:ext cx="892956" cy="74460"/>
            <a:chOff x="3980086" y="2804397"/>
            <a:chExt cx="1227600" cy="66900"/>
          </a:xfrm>
        </p:grpSpPr>
        <p:sp>
          <p:nvSpPr>
            <p:cNvPr id="4663" name="Google Shape;4663;p11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1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113"/>
          <p:cNvGrpSpPr/>
          <p:nvPr/>
        </p:nvGrpSpPr>
        <p:grpSpPr>
          <a:xfrm>
            <a:off x="3344661" y="3168575"/>
            <a:ext cx="2363244" cy="1005943"/>
            <a:chOff x="3358415" y="3361302"/>
            <a:chExt cx="2363244" cy="1024695"/>
          </a:xfrm>
        </p:grpSpPr>
        <p:grpSp>
          <p:nvGrpSpPr>
            <p:cNvPr id="4666" name="Google Shape;4666;p113"/>
            <p:cNvGrpSpPr/>
            <p:nvPr/>
          </p:nvGrpSpPr>
          <p:grpSpPr>
            <a:xfrm>
              <a:off x="3358415" y="3361302"/>
              <a:ext cx="441300" cy="1024695"/>
              <a:chOff x="3358415" y="3361302"/>
              <a:chExt cx="441300" cy="1024695"/>
            </a:xfrm>
          </p:grpSpPr>
          <p:sp>
            <p:nvSpPr>
              <p:cNvPr id="4667" name="Google Shape;4667;p11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1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1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1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1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1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113"/>
            <p:cNvGrpSpPr/>
            <p:nvPr/>
          </p:nvGrpSpPr>
          <p:grpSpPr>
            <a:xfrm>
              <a:off x="3838901" y="3361302"/>
              <a:ext cx="441300" cy="1024695"/>
              <a:chOff x="3838901" y="3361302"/>
              <a:chExt cx="441300" cy="1024695"/>
            </a:xfrm>
          </p:grpSpPr>
          <p:sp>
            <p:nvSpPr>
              <p:cNvPr id="4674" name="Google Shape;4674;p11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1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1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1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1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1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113"/>
            <p:cNvGrpSpPr/>
            <p:nvPr/>
          </p:nvGrpSpPr>
          <p:grpSpPr>
            <a:xfrm>
              <a:off x="4319387" y="3361302"/>
              <a:ext cx="441300" cy="1024695"/>
              <a:chOff x="4319387" y="3361302"/>
              <a:chExt cx="441300" cy="1024695"/>
            </a:xfrm>
          </p:grpSpPr>
          <p:sp>
            <p:nvSpPr>
              <p:cNvPr id="4681" name="Google Shape;4681;p11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1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1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1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1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1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113"/>
            <p:cNvGrpSpPr/>
            <p:nvPr/>
          </p:nvGrpSpPr>
          <p:grpSpPr>
            <a:xfrm>
              <a:off x="4799873" y="3361302"/>
              <a:ext cx="441300" cy="1024695"/>
              <a:chOff x="4799873" y="3361302"/>
              <a:chExt cx="441300" cy="1024695"/>
            </a:xfrm>
          </p:grpSpPr>
          <p:sp>
            <p:nvSpPr>
              <p:cNvPr id="4688" name="Google Shape;4688;p11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1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1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1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1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1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113"/>
            <p:cNvGrpSpPr/>
            <p:nvPr/>
          </p:nvGrpSpPr>
          <p:grpSpPr>
            <a:xfrm>
              <a:off x="5280360" y="3361302"/>
              <a:ext cx="441300" cy="1024695"/>
              <a:chOff x="5280360" y="3361302"/>
              <a:chExt cx="441300" cy="1024695"/>
            </a:xfrm>
          </p:grpSpPr>
          <p:sp>
            <p:nvSpPr>
              <p:cNvPr id="4695" name="Google Shape;4695;p11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1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1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1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1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1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701" name="Google Shape;4701;p113"/>
          <p:cNvGraphicFramePr/>
          <p:nvPr/>
        </p:nvGraphicFramePr>
        <p:xfrm>
          <a:off x="711088" y="2130461"/>
          <a:ext cx="3000000" cy="3000000"/>
        </p:xfrm>
        <a:graphic>
          <a:graphicData uri="http://schemas.openxmlformats.org/drawingml/2006/table">
            <a:tbl>
              <a:tblPr>
                <a:noFill/>
                <a:tableStyleId>{7D23D2FE-97C7-4BEE-9F3D-E5D0379D118C}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02" name="Google Shape;4702;p113"/>
          <p:cNvGrpSpPr/>
          <p:nvPr/>
        </p:nvGrpSpPr>
        <p:grpSpPr>
          <a:xfrm>
            <a:off x="712613" y="3180186"/>
            <a:ext cx="2403614" cy="1005900"/>
            <a:chOff x="726450" y="3372825"/>
            <a:chExt cx="2403614" cy="1005900"/>
          </a:xfrm>
        </p:grpSpPr>
        <p:grpSp>
          <p:nvGrpSpPr>
            <p:cNvPr id="4703" name="Google Shape;4703;p113"/>
            <p:cNvGrpSpPr/>
            <p:nvPr/>
          </p:nvGrpSpPr>
          <p:grpSpPr>
            <a:xfrm>
              <a:off x="726450" y="3696000"/>
              <a:ext cx="2403614" cy="500898"/>
              <a:chOff x="726450" y="3696000"/>
              <a:chExt cx="2403614" cy="500898"/>
            </a:xfrm>
          </p:grpSpPr>
          <p:sp>
            <p:nvSpPr>
              <p:cNvPr id="4704" name="Google Shape;4704;p11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5" name="Google Shape;4705;p11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06" name="Google Shape;4706;p113"/>
            <p:cNvGrpSpPr/>
            <p:nvPr/>
          </p:nvGrpSpPr>
          <p:grpSpPr>
            <a:xfrm>
              <a:off x="1348050" y="3372825"/>
              <a:ext cx="1720425" cy="1005900"/>
              <a:chOff x="1348050" y="3372825"/>
              <a:chExt cx="1720425" cy="1005900"/>
            </a:xfrm>
          </p:grpSpPr>
          <p:sp>
            <p:nvSpPr>
              <p:cNvPr id="4707" name="Google Shape;4707;p11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8" name="Google Shape;4708;p11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09" name="Google Shape;4709;p11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10" name="Google Shape;4710;p11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11" name="Google Shape;4711;p11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12" name="Google Shape;4712;p113"/>
            <p:cNvGrpSpPr/>
            <p:nvPr/>
          </p:nvGrpSpPr>
          <p:grpSpPr>
            <a:xfrm>
              <a:off x="1455707" y="3731058"/>
              <a:ext cx="1491150" cy="417657"/>
              <a:chOff x="1455707" y="3731058"/>
              <a:chExt cx="1491150" cy="417657"/>
            </a:xfrm>
          </p:grpSpPr>
          <p:grpSp>
            <p:nvGrpSpPr>
              <p:cNvPr id="4713" name="Google Shape;4713;p113"/>
              <p:cNvGrpSpPr/>
              <p:nvPr/>
            </p:nvGrpSpPr>
            <p:grpSpPr>
              <a:xfrm>
                <a:off x="1472938" y="3745828"/>
                <a:ext cx="72126" cy="53788"/>
                <a:chOff x="1472938" y="3745828"/>
                <a:chExt cx="72126" cy="53788"/>
              </a:xfrm>
            </p:grpSpPr>
            <p:sp>
              <p:nvSpPr>
                <p:cNvPr id="4714" name="Google Shape;4714;p11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1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113"/>
              <p:cNvGrpSpPr/>
              <p:nvPr/>
            </p:nvGrpSpPr>
            <p:grpSpPr>
              <a:xfrm>
                <a:off x="1819181" y="4089633"/>
                <a:ext cx="72126" cy="53788"/>
                <a:chOff x="1819181" y="4089633"/>
                <a:chExt cx="72126" cy="53788"/>
              </a:xfrm>
            </p:grpSpPr>
            <p:sp>
              <p:nvSpPr>
                <p:cNvPr id="4717" name="Google Shape;4717;p11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1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113"/>
              <p:cNvGrpSpPr/>
              <p:nvPr/>
            </p:nvGrpSpPr>
            <p:grpSpPr>
              <a:xfrm>
                <a:off x="1455707" y="4084171"/>
                <a:ext cx="64321" cy="64544"/>
                <a:chOff x="1455707" y="4084171"/>
                <a:chExt cx="64321" cy="64544"/>
              </a:xfrm>
            </p:grpSpPr>
            <p:sp>
              <p:nvSpPr>
                <p:cNvPr id="4720" name="Google Shape;4720;p11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1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113"/>
              <p:cNvGrpSpPr/>
              <p:nvPr/>
            </p:nvGrpSpPr>
            <p:grpSpPr>
              <a:xfrm>
                <a:off x="1818610" y="3731058"/>
                <a:ext cx="64321" cy="64544"/>
                <a:chOff x="1818610" y="3731058"/>
                <a:chExt cx="64321" cy="64544"/>
              </a:xfrm>
            </p:grpSpPr>
            <p:sp>
              <p:nvSpPr>
                <p:cNvPr id="4723" name="Google Shape;4723;p11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1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113"/>
              <p:cNvGrpSpPr/>
              <p:nvPr/>
            </p:nvGrpSpPr>
            <p:grpSpPr>
              <a:xfrm>
                <a:off x="2172491" y="4089633"/>
                <a:ext cx="72126" cy="53788"/>
                <a:chOff x="2172491" y="4089633"/>
                <a:chExt cx="72126" cy="53788"/>
              </a:xfrm>
            </p:grpSpPr>
            <p:sp>
              <p:nvSpPr>
                <p:cNvPr id="4726" name="Google Shape;4726;p11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1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113"/>
              <p:cNvGrpSpPr/>
              <p:nvPr/>
            </p:nvGrpSpPr>
            <p:grpSpPr>
              <a:xfrm>
                <a:off x="2171920" y="3731058"/>
                <a:ext cx="64321" cy="64544"/>
                <a:chOff x="2171920" y="3731058"/>
                <a:chExt cx="64321" cy="64544"/>
              </a:xfrm>
            </p:grpSpPr>
            <p:sp>
              <p:nvSpPr>
                <p:cNvPr id="4729" name="Google Shape;4729;p11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1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113"/>
              <p:cNvGrpSpPr/>
              <p:nvPr/>
            </p:nvGrpSpPr>
            <p:grpSpPr>
              <a:xfrm>
                <a:off x="2874730" y="3745828"/>
                <a:ext cx="72126" cy="53788"/>
                <a:chOff x="2874730" y="3745828"/>
                <a:chExt cx="72126" cy="53788"/>
              </a:xfrm>
            </p:grpSpPr>
            <p:sp>
              <p:nvSpPr>
                <p:cNvPr id="4732" name="Google Shape;4732;p11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1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113"/>
              <p:cNvGrpSpPr/>
              <p:nvPr/>
            </p:nvGrpSpPr>
            <p:grpSpPr>
              <a:xfrm>
                <a:off x="2878589" y="4081481"/>
                <a:ext cx="64321" cy="64544"/>
                <a:chOff x="2878589" y="4081481"/>
                <a:chExt cx="64321" cy="64544"/>
              </a:xfrm>
            </p:grpSpPr>
            <p:sp>
              <p:nvSpPr>
                <p:cNvPr id="4735" name="Google Shape;4735;p11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1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113"/>
              <p:cNvGrpSpPr/>
              <p:nvPr/>
            </p:nvGrpSpPr>
            <p:grpSpPr>
              <a:xfrm>
                <a:off x="2525796" y="4089633"/>
                <a:ext cx="72126" cy="53788"/>
                <a:chOff x="2525796" y="4089633"/>
                <a:chExt cx="72126" cy="53788"/>
              </a:xfrm>
            </p:grpSpPr>
            <p:sp>
              <p:nvSpPr>
                <p:cNvPr id="4738" name="Google Shape;4738;p11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1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113"/>
              <p:cNvGrpSpPr/>
              <p:nvPr/>
            </p:nvGrpSpPr>
            <p:grpSpPr>
              <a:xfrm>
                <a:off x="2525225" y="3731058"/>
                <a:ext cx="64321" cy="64544"/>
                <a:chOff x="2525225" y="3731058"/>
                <a:chExt cx="64321" cy="64544"/>
              </a:xfrm>
            </p:grpSpPr>
            <p:sp>
              <p:nvSpPr>
                <p:cNvPr id="4741" name="Google Shape;4741;p11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1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6" name="Shape 4746"/>
        <p:cNvGrpSpPr/>
        <p:nvPr/>
      </p:nvGrpSpPr>
      <p:grpSpPr>
        <a:xfrm>
          <a:off x="0" y="0"/>
          <a:ext cx="0" cy="0"/>
          <a:chOff x="0" y="0"/>
          <a:chExt cx="0" cy="0"/>
        </a:xfrm>
      </p:grpSpPr>
      <p:grpSp>
        <p:nvGrpSpPr>
          <p:cNvPr id="4747" name="Google Shape;4747;p114"/>
          <p:cNvGrpSpPr/>
          <p:nvPr/>
        </p:nvGrpSpPr>
        <p:grpSpPr>
          <a:xfrm>
            <a:off x="5780153" y="1859606"/>
            <a:ext cx="671400" cy="674856"/>
            <a:chOff x="5780148" y="1859605"/>
            <a:chExt cx="671400" cy="674856"/>
          </a:xfrm>
        </p:grpSpPr>
        <p:sp>
          <p:nvSpPr>
            <p:cNvPr id="4748" name="Google Shape;4748;p114"/>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14"/>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14"/>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14"/>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114"/>
          <p:cNvGrpSpPr/>
          <p:nvPr/>
        </p:nvGrpSpPr>
        <p:grpSpPr>
          <a:xfrm>
            <a:off x="716996" y="971307"/>
            <a:ext cx="845921" cy="690752"/>
            <a:chOff x="732428" y="1198513"/>
            <a:chExt cx="845921" cy="690752"/>
          </a:xfrm>
        </p:grpSpPr>
        <p:grpSp>
          <p:nvGrpSpPr>
            <p:cNvPr id="4753" name="Google Shape;4753;p114"/>
            <p:cNvGrpSpPr/>
            <p:nvPr/>
          </p:nvGrpSpPr>
          <p:grpSpPr>
            <a:xfrm>
              <a:off x="823030" y="1198513"/>
              <a:ext cx="755319" cy="690752"/>
              <a:chOff x="823030" y="1198513"/>
              <a:chExt cx="755319" cy="690752"/>
            </a:xfrm>
          </p:grpSpPr>
          <p:sp>
            <p:nvSpPr>
              <p:cNvPr id="4754" name="Google Shape;4754;p11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1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114"/>
            <p:cNvGrpSpPr/>
            <p:nvPr/>
          </p:nvGrpSpPr>
          <p:grpSpPr>
            <a:xfrm>
              <a:off x="732428" y="1239937"/>
              <a:ext cx="739912" cy="607886"/>
              <a:chOff x="732428" y="1239937"/>
              <a:chExt cx="739912" cy="607886"/>
            </a:xfrm>
          </p:grpSpPr>
          <p:sp>
            <p:nvSpPr>
              <p:cNvPr id="4757" name="Google Shape;4757;p11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1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114"/>
            <p:cNvGrpSpPr/>
            <p:nvPr/>
          </p:nvGrpSpPr>
          <p:grpSpPr>
            <a:xfrm>
              <a:off x="732428" y="1277018"/>
              <a:ext cx="702832" cy="533758"/>
              <a:chOff x="732428" y="1277018"/>
              <a:chExt cx="702832" cy="533758"/>
            </a:xfrm>
          </p:grpSpPr>
          <p:sp>
            <p:nvSpPr>
              <p:cNvPr id="4760" name="Google Shape;4760;p11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1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114"/>
            <p:cNvGrpSpPr/>
            <p:nvPr/>
          </p:nvGrpSpPr>
          <p:grpSpPr>
            <a:xfrm>
              <a:off x="931170" y="1306653"/>
              <a:ext cx="647179" cy="474455"/>
              <a:chOff x="931170" y="1306653"/>
              <a:chExt cx="647179" cy="474455"/>
            </a:xfrm>
          </p:grpSpPr>
          <p:sp>
            <p:nvSpPr>
              <p:cNvPr id="4763" name="Google Shape;4763;p11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1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5" name="Google Shape;4765;p11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114"/>
          <p:cNvGrpSpPr/>
          <p:nvPr/>
        </p:nvGrpSpPr>
        <p:grpSpPr>
          <a:xfrm>
            <a:off x="3948605" y="971313"/>
            <a:ext cx="634656" cy="699982"/>
            <a:chOff x="5985650" y="2860025"/>
            <a:chExt cx="1396075" cy="1539775"/>
          </a:xfrm>
        </p:grpSpPr>
        <p:sp>
          <p:nvSpPr>
            <p:cNvPr id="4767" name="Google Shape;4767;p11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1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1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1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1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1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1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1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1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1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1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1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1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1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1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1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1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1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1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1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1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1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1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1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1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1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1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1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1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1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1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1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114"/>
          <p:cNvGrpSpPr/>
          <p:nvPr/>
        </p:nvGrpSpPr>
        <p:grpSpPr>
          <a:xfrm>
            <a:off x="4704254" y="971307"/>
            <a:ext cx="725845" cy="699975"/>
            <a:chOff x="4249973" y="1201875"/>
            <a:chExt cx="1958568" cy="1888762"/>
          </a:xfrm>
        </p:grpSpPr>
        <p:sp>
          <p:nvSpPr>
            <p:cNvPr id="4800" name="Google Shape;4800;p11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1" name="Google Shape;4801;p114"/>
            <p:cNvGrpSpPr/>
            <p:nvPr/>
          </p:nvGrpSpPr>
          <p:grpSpPr>
            <a:xfrm>
              <a:off x="5853086" y="1789142"/>
              <a:ext cx="355454" cy="1048099"/>
              <a:chOff x="5576108" y="2016725"/>
              <a:chExt cx="565200" cy="1666560"/>
            </a:xfrm>
          </p:grpSpPr>
          <p:sp>
            <p:nvSpPr>
              <p:cNvPr id="4802" name="Google Shape;4802;p11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03" name="Google Shape;4803;p11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114"/>
            <p:cNvGrpSpPr/>
            <p:nvPr/>
          </p:nvGrpSpPr>
          <p:grpSpPr>
            <a:xfrm>
              <a:off x="4869455" y="2691676"/>
              <a:ext cx="1013897" cy="398961"/>
              <a:chOff x="4012057" y="3451825"/>
              <a:chExt cx="1612175" cy="634379"/>
            </a:xfrm>
          </p:grpSpPr>
          <p:sp>
            <p:nvSpPr>
              <p:cNvPr id="4805" name="Google Shape;4805;p11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06" name="Google Shape;4806;p11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114"/>
            <p:cNvGrpSpPr/>
            <p:nvPr/>
          </p:nvGrpSpPr>
          <p:grpSpPr>
            <a:xfrm>
              <a:off x="4276937" y="2155961"/>
              <a:ext cx="651965" cy="891358"/>
              <a:chOff x="3069908" y="2599997"/>
              <a:chExt cx="1036675" cy="1417328"/>
            </a:xfrm>
          </p:grpSpPr>
          <p:sp>
            <p:nvSpPr>
              <p:cNvPr id="4808" name="Google Shape;4808;p11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09" name="Google Shape;4809;p11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114"/>
            <p:cNvGrpSpPr/>
            <p:nvPr/>
          </p:nvGrpSpPr>
          <p:grpSpPr>
            <a:xfrm>
              <a:off x="5054918" y="1201875"/>
              <a:ext cx="999548" cy="602711"/>
              <a:chOff x="4306958" y="1082925"/>
              <a:chExt cx="1589359" cy="958358"/>
            </a:xfrm>
          </p:grpSpPr>
          <p:sp>
            <p:nvSpPr>
              <p:cNvPr id="4811" name="Google Shape;4811;p11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12" name="Google Shape;4812;p11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114"/>
            <p:cNvGrpSpPr/>
            <p:nvPr/>
          </p:nvGrpSpPr>
          <p:grpSpPr>
            <a:xfrm>
              <a:off x="4249973" y="1303451"/>
              <a:ext cx="799317" cy="841334"/>
              <a:chOff x="3027033" y="1244439"/>
              <a:chExt cx="1270977" cy="1337786"/>
            </a:xfrm>
          </p:grpSpPr>
          <p:sp>
            <p:nvSpPr>
              <p:cNvPr id="4814" name="Google Shape;4814;p11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15" name="Google Shape;4815;p11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6" name="Google Shape;4816;p114"/>
          <p:cNvGrpSpPr/>
          <p:nvPr/>
        </p:nvGrpSpPr>
        <p:grpSpPr>
          <a:xfrm>
            <a:off x="4057119" y="1858087"/>
            <a:ext cx="750769" cy="683784"/>
            <a:chOff x="4204684" y="2104422"/>
            <a:chExt cx="699822" cy="637382"/>
          </a:xfrm>
        </p:grpSpPr>
        <p:grpSp>
          <p:nvGrpSpPr>
            <p:cNvPr id="4817" name="Google Shape;4817;p114"/>
            <p:cNvGrpSpPr/>
            <p:nvPr/>
          </p:nvGrpSpPr>
          <p:grpSpPr>
            <a:xfrm>
              <a:off x="4204684" y="2430067"/>
              <a:ext cx="342957" cy="311738"/>
              <a:chOff x="4204684" y="2430067"/>
              <a:chExt cx="342957" cy="311738"/>
            </a:xfrm>
          </p:grpSpPr>
          <p:sp>
            <p:nvSpPr>
              <p:cNvPr id="4818" name="Google Shape;4818;p11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1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114"/>
            <p:cNvGrpSpPr/>
            <p:nvPr/>
          </p:nvGrpSpPr>
          <p:grpSpPr>
            <a:xfrm>
              <a:off x="4561586" y="2430067"/>
              <a:ext cx="342920" cy="311738"/>
              <a:chOff x="4561586" y="2430067"/>
              <a:chExt cx="342920" cy="311738"/>
            </a:xfrm>
          </p:grpSpPr>
          <p:sp>
            <p:nvSpPr>
              <p:cNvPr id="4821" name="Google Shape;4821;p11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1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114"/>
            <p:cNvGrpSpPr/>
            <p:nvPr/>
          </p:nvGrpSpPr>
          <p:grpSpPr>
            <a:xfrm>
              <a:off x="4561586" y="2104422"/>
              <a:ext cx="342920" cy="311738"/>
              <a:chOff x="4561586" y="2104422"/>
              <a:chExt cx="342920" cy="311738"/>
            </a:xfrm>
          </p:grpSpPr>
          <p:sp>
            <p:nvSpPr>
              <p:cNvPr id="4824" name="Google Shape;4824;p11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1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14"/>
            <p:cNvGrpSpPr/>
            <p:nvPr/>
          </p:nvGrpSpPr>
          <p:grpSpPr>
            <a:xfrm>
              <a:off x="4204684" y="2104422"/>
              <a:ext cx="342957" cy="311664"/>
              <a:chOff x="4204684" y="2104422"/>
              <a:chExt cx="342957" cy="311664"/>
            </a:xfrm>
          </p:grpSpPr>
          <p:sp>
            <p:nvSpPr>
              <p:cNvPr id="4827" name="Google Shape;4827;p11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1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9" name="Google Shape;4829;p114"/>
          <p:cNvGrpSpPr/>
          <p:nvPr/>
        </p:nvGrpSpPr>
        <p:grpSpPr>
          <a:xfrm>
            <a:off x="5521552" y="971301"/>
            <a:ext cx="660591" cy="688867"/>
            <a:chOff x="5830645" y="1267368"/>
            <a:chExt cx="530340" cy="553040"/>
          </a:xfrm>
        </p:grpSpPr>
        <p:sp>
          <p:nvSpPr>
            <p:cNvPr id="4830" name="Google Shape;4830;p11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1" name="Google Shape;4831;p114"/>
            <p:cNvGrpSpPr/>
            <p:nvPr/>
          </p:nvGrpSpPr>
          <p:grpSpPr>
            <a:xfrm>
              <a:off x="5830645" y="1267368"/>
              <a:ext cx="259743" cy="269909"/>
              <a:chOff x="5830645" y="1267368"/>
              <a:chExt cx="259743" cy="269909"/>
            </a:xfrm>
          </p:grpSpPr>
          <p:sp>
            <p:nvSpPr>
              <p:cNvPr id="4832" name="Google Shape;4832;p11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1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114"/>
            <p:cNvGrpSpPr/>
            <p:nvPr/>
          </p:nvGrpSpPr>
          <p:grpSpPr>
            <a:xfrm>
              <a:off x="6101293" y="1267368"/>
              <a:ext cx="259692" cy="269909"/>
              <a:chOff x="6101293" y="1267368"/>
              <a:chExt cx="259692" cy="269909"/>
            </a:xfrm>
          </p:grpSpPr>
          <p:sp>
            <p:nvSpPr>
              <p:cNvPr id="4835" name="Google Shape;4835;p11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1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114"/>
            <p:cNvGrpSpPr/>
            <p:nvPr/>
          </p:nvGrpSpPr>
          <p:grpSpPr>
            <a:xfrm>
              <a:off x="5830645" y="1550500"/>
              <a:ext cx="259692" cy="269909"/>
              <a:chOff x="5830645" y="1550500"/>
              <a:chExt cx="259692" cy="269909"/>
            </a:xfrm>
          </p:grpSpPr>
          <p:sp>
            <p:nvSpPr>
              <p:cNvPr id="4838" name="Google Shape;4838;p11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1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114"/>
            <p:cNvGrpSpPr/>
            <p:nvPr/>
          </p:nvGrpSpPr>
          <p:grpSpPr>
            <a:xfrm>
              <a:off x="6101293" y="1550500"/>
              <a:ext cx="259692" cy="269909"/>
              <a:chOff x="6101293" y="1550500"/>
              <a:chExt cx="259692" cy="269909"/>
            </a:xfrm>
          </p:grpSpPr>
          <p:sp>
            <p:nvSpPr>
              <p:cNvPr id="4841" name="Google Shape;4841;p11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1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3" name="Google Shape;4843;p114"/>
          <p:cNvGrpSpPr/>
          <p:nvPr/>
        </p:nvGrpSpPr>
        <p:grpSpPr>
          <a:xfrm>
            <a:off x="723705" y="1861761"/>
            <a:ext cx="697154" cy="679574"/>
            <a:chOff x="2679875" y="2361475"/>
            <a:chExt cx="780425" cy="760575"/>
          </a:xfrm>
        </p:grpSpPr>
        <p:sp>
          <p:nvSpPr>
            <p:cNvPr id="4844" name="Google Shape;4844;p11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1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1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1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1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1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114"/>
          <p:cNvGrpSpPr/>
          <p:nvPr/>
        </p:nvGrpSpPr>
        <p:grpSpPr>
          <a:xfrm>
            <a:off x="3122864" y="971353"/>
            <a:ext cx="735829" cy="684547"/>
            <a:chOff x="3351965" y="1148808"/>
            <a:chExt cx="750770" cy="698375"/>
          </a:xfrm>
        </p:grpSpPr>
        <p:grpSp>
          <p:nvGrpSpPr>
            <p:cNvPr id="4851" name="Google Shape;4851;p114"/>
            <p:cNvGrpSpPr/>
            <p:nvPr/>
          </p:nvGrpSpPr>
          <p:grpSpPr>
            <a:xfrm>
              <a:off x="3586796" y="1148808"/>
              <a:ext cx="294857" cy="286830"/>
              <a:chOff x="3750225" y="1774000"/>
              <a:chExt cx="149575" cy="145525"/>
            </a:xfrm>
          </p:grpSpPr>
          <p:sp>
            <p:nvSpPr>
              <p:cNvPr id="4852" name="Google Shape;4852;p11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1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114"/>
            <p:cNvGrpSpPr/>
            <p:nvPr/>
          </p:nvGrpSpPr>
          <p:grpSpPr>
            <a:xfrm>
              <a:off x="3779245" y="1375768"/>
              <a:ext cx="323490" cy="286978"/>
              <a:chOff x="3847850" y="1889150"/>
              <a:chExt cx="164100" cy="145600"/>
            </a:xfrm>
          </p:grpSpPr>
          <p:sp>
            <p:nvSpPr>
              <p:cNvPr id="4855" name="Google Shape;4855;p11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1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114"/>
            <p:cNvGrpSpPr/>
            <p:nvPr/>
          </p:nvGrpSpPr>
          <p:grpSpPr>
            <a:xfrm>
              <a:off x="3351965" y="1330435"/>
              <a:ext cx="295449" cy="285401"/>
              <a:chOff x="3631100" y="1866150"/>
              <a:chExt cx="149875" cy="144800"/>
            </a:xfrm>
          </p:grpSpPr>
          <p:sp>
            <p:nvSpPr>
              <p:cNvPr id="4858" name="Google Shape;4858;p11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1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114"/>
            <p:cNvGrpSpPr/>
            <p:nvPr/>
          </p:nvGrpSpPr>
          <p:grpSpPr>
            <a:xfrm>
              <a:off x="3548208" y="1560352"/>
              <a:ext cx="294808" cy="286830"/>
              <a:chOff x="3730650" y="1982800"/>
              <a:chExt cx="149550" cy="145525"/>
            </a:xfrm>
          </p:grpSpPr>
          <p:sp>
            <p:nvSpPr>
              <p:cNvPr id="4861" name="Google Shape;4861;p11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1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3" name="Google Shape;4863;p114"/>
          <p:cNvGrpSpPr/>
          <p:nvPr/>
        </p:nvGrpSpPr>
        <p:grpSpPr>
          <a:xfrm>
            <a:off x="7624517" y="971307"/>
            <a:ext cx="804565" cy="677795"/>
            <a:chOff x="7636443" y="1204988"/>
            <a:chExt cx="804565" cy="677795"/>
          </a:xfrm>
        </p:grpSpPr>
        <p:grpSp>
          <p:nvGrpSpPr>
            <p:cNvPr id="4864" name="Google Shape;4864;p114"/>
            <p:cNvGrpSpPr/>
            <p:nvPr/>
          </p:nvGrpSpPr>
          <p:grpSpPr>
            <a:xfrm>
              <a:off x="7636443" y="1509705"/>
              <a:ext cx="804565" cy="373078"/>
              <a:chOff x="7636443" y="1509705"/>
              <a:chExt cx="804565" cy="373078"/>
            </a:xfrm>
          </p:grpSpPr>
          <p:sp>
            <p:nvSpPr>
              <p:cNvPr id="4865" name="Google Shape;4865;p11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1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114"/>
            <p:cNvGrpSpPr/>
            <p:nvPr/>
          </p:nvGrpSpPr>
          <p:grpSpPr>
            <a:xfrm>
              <a:off x="7636443" y="1408133"/>
              <a:ext cx="804565" cy="373078"/>
              <a:chOff x="7636443" y="1408133"/>
              <a:chExt cx="804565" cy="373078"/>
            </a:xfrm>
          </p:grpSpPr>
          <p:sp>
            <p:nvSpPr>
              <p:cNvPr id="4868" name="Google Shape;4868;p11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1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114"/>
            <p:cNvGrpSpPr/>
            <p:nvPr/>
          </p:nvGrpSpPr>
          <p:grpSpPr>
            <a:xfrm>
              <a:off x="7636443" y="1306560"/>
              <a:ext cx="804565" cy="373078"/>
              <a:chOff x="7636443" y="1306560"/>
              <a:chExt cx="804565" cy="373078"/>
            </a:xfrm>
          </p:grpSpPr>
          <p:sp>
            <p:nvSpPr>
              <p:cNvPr id="4871" name="Google Shape;4871;p11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1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114"/>
            <p:cNvGrpSpPr/>
            <p:nvPr/>
          </p:nvGrpSpPr>
          <p:grpSpPr>
            <a:xfrm>
              <a:off x="7636443" y="1204988"/>
              <a:ext cx="804565" cy="373078"/>
              <a:chOff x="7636443" y="1204988"/>
              <a:chExt cx="804565" cy="373078"/>
            </a:xfrm>
          </p:grpSpPr>
          <p:sp>
            <p:nvSpPr>
              <p:cNvPr id="4874" name="Google Shape;4874;p11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1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6" name="Google Shape;4876;p114"/>
          <p:cNvGrpSpPr/>
          <p:nvPr/>
        </p:nvGrpSpPr>
        <p:grpSpPr>
          <a:xfrm>
            <a:off x="4963363" y="1878721"/>
            <a:ext cx="661339" cy="661188"/>
            <a:chOff x="3990000" y="975400"/>
            <a:chExt cx="3934200" cy="3933300"/>
          </a:xfrm>
        </p:grpSpPr>
        <p:sp>
          <p:nvSpPr>
            <p:cNvPr id="4877" name="Google Shape;4877;p11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1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1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1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114"/>
          <p:cNvGrpSpPr/>
          <p:nvPr/>
        </p:nvGrpSpPr>
        <p:grpSpPr>
          <a:xfrm>
            <a:off x="6607011" y="1857359"/>
            <a:ext cx="868881" cy="684241"/>
            <a:chOff x="6598259" y="2078634"/>
            <a:chExt cx="868881" cy="684241"/>
          </a:xfrm>
        </p:grpSpPr>
        <p:sp>
          <p:nvSpPr>
            <p:cNvPr id="4882" name="Google Shape;4882;p11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1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1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1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1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1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8" name="Google Shape;4888;p114"/>
            <p:cNvGrpSpPr/>
            <p:nvPr/>
          </p:nvGrpSpPr>
          <p:grpSpPr>
            <a:xfrm>
              <a:off x="6808175" y="2078634"/>
              <a:ext cx="452229" cy="684241"/>
              <a:chOff x="6808175" y="2078634"/>
              <a:chExt cx="452229" cy="684241"/>
            </a:xfrm>
          </p:grpSpPr>
          <p:sp>
            <p:nvSpPr>
              <p:cNvPr id="4889" name="Google Shape;4889;p11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1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1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1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1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1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5" name="Google Shape;4895;p114"/>
              <p:cNvGrpSpPr/>
              <p:nvPr/>
            </p:nvGrpSpPr>
            <p:grpSpPr>
              <a:xfrm>
                <a:off x="6821586" y="2078634"/>
                <a:ext cx="426871" cy="684241"/>
                <a:chOff x="6821586" y="2078634"/>
                <a:chExt cx="426871" cy="684241"/>
              </a:xfrm>
            </p:grpSpPr>
            <p:grpSp>
              <p:nvGrpSpPr>
                <p:cNvPr id="4896" name="Google Shape;4896;p114"/>
                <p:cNvGrpSpPr/>
                <p:nvPr/>
              </p:nvGrpSpPr>
              <p:grpSpPr>
                <a:xfrm>
                  <a:off x="6821586" y="2078634"/>
                  <a:ext cx="426871" cy="684241"/>
                  <a:chOff x="6821586" y="2078634"/>
                  <a:chExt cx="426871" cy="684241"/>
                </a:xfrm>
              </p:grpSpPr>
              <p:sp>
                <p:nvSpPr>
                  <p:cNvPr id="4897" name="Google Shape;4897;p11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1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1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1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1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1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1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1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1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1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1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1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1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1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1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1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1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1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1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6" name="Google Shape;4916;p11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1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1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1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1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1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22" name="Google Shape;4922;p114"/>
          <p:cNvGrpSpPr/>
          <p:nvPr/>
        </p:nvGrpSpPr>
        <p:grpSpPr>
          <a:xfrm>
            <a:off x="716994" y="3531369"/>
            <a:ext cx="1340789" cy="640830"/>
            <a:chOff x="238125" y="1151100"/>
            <a:chExt cx="7139450" cy="3412300"/>
          </a:xfrm>
        </p:grpSpPr>
        <p:sp>
          <p:nvSpPr>
            <p:cNvPr id="4923" name="Google Shape;4923;p11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1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1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1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1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1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1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1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1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1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1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1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114"/>
          <p:cNvGrpSpPr/>
          <p:nvPr/>
        </p:nvGrpSpPr>
        <p:grpSpPr>
          <a:xfrm>
            <a:off x="5584217" y="2734650"/>
            <a:ext cx="985357" cy="585764"/>
            <a:chOff x="5145061" y="2881789"/>
            <a:chExt cx="1107641" cy="658458"/>
          </a:xfrm>
        </p:grpSpPr>
        <p:grpSp>
          <p:nvGrpSpPr>
            <p:cNvPr id="4936" name="Google Shape;4936;p114"/>
            <p:cNvGrpSpPr/>
            <p:nvPr/>
          </p:nvGrpSpPr>
          <p:grpSpPr>
            <a:xfrm>
              <a:off x="5722989" y="3244587"/>
              <a:ext cx="529713" cy="295659"/>
              <a:chOff x="5722989" y="3244587"/>
              <a:chExt cx="529713" cy="295659"/>
            </a:xfrm>
          </p:grpSpPr>
          <p:sp>
            <p:nvSpPr>
              <p:cNvPr id="4937" name="Google Shape;4937;p11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38" name="Google Shape;4938;p11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39" name="Google Shape;4939;p114"/>
            <p:cNvGrpSpPr/>
            <p:nvPr/>
          </p:nvGrpSpPr>
          <p:grpSpPr>
            <a:xfrm>
              <a:off x="5145061" y="3244587"/>
              <a:ext cx="536807" cy="295659"/>
              <a:chOff x="5145061" y="3244587"/>
              <a:chExt cx="536807" cy="295659"/>
            </a:xfrm>
          </p:grpSpPr>
          <p:sp>
            <p:nvSpPr>
              <p:cNvPr id="4940" name="Google Shape;4940;p11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41" name="Google Shape;4941;p11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42" name="Google Shape;4942;p114"/>
            <p:cNvGrpSpPr/>
            <p:nvPr/>
          </p:nvGrpSpPr>
          <p:grpSpPr>
            <a:xfrm>
              <a:off x="5341327" y="2898245"/>
              <a:ext cx="532309" cy="614891"/>
              <a:chOff x="5341327" y="2898245"/>
              <a:chExt cx="532309" cy="614891"/>
            </a:xfrm>
          </p:grpSpPr>
          <p:sp>
            <p:nvSpPr>
              <p:cNvPr id="4943" name="Google Shape;4943;p11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44" name="Google Shape;4944;p11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45" name="Google Shape;4945;p114"/>
            <p:cNvGrpSpPr/>
            <p:nvPr/>
          </p:nvGrpSpPr>
          <p:grpSpPr>
            <a:xfrm>
              <a:off x="5532290" y="2881789"/>
              <a:ext cx="620516" cy="305456"/>
              <a:chOff x="5532290" y="2881789"/>
              <a:chExt cx="620516" cy="305456"/>
            </a:xfrm>
          </p:grpSpPr>
          <p:sp>
            <p:nvSpPr>
              <p:cNvPr id="4946" name="Google Shape;4946;p11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47" name="Google Shape;4947;p11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948" name="Google Shape;4948;p114"/>
          <p:cNvGrpSpPr/>
          <p:nvPr/>
        </p:nvGrpSpPr>
        <p:grpSpPr>
          <a:xfrm>
            <a:off x="8163140" y="3526708"/>
            <a:ext cx="269068" cy="645491"/>
            <a:chOff x="7026852" y="3311869"/>
            <a:chExt cx="434331" cy="1041954"/>
          </a:xfrm>
        </p:grpSpPr>
        <p:sp>
          <p:nvSpPr>
            <p:cNvPr id="4949" name="Google Shape;4949;p11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1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1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114"/>
          <p:cNvGrpSpPr/>
          <p:nvPr/>
        </p:nvGrpSpPr>
        <p:grpSpPr>
          <a:xfrm>
            <a:off x="6179721" y="3565945"/>
            <a:ext cx="293882" cy="293836"/>
            <a:chOff x="4873519" y="3311869"/>
            <a:chExt cx="499374" cy="499296"/>
          </a:xfrm>
        </p:grpSpPr>
        <p:sp>
          <p:nvSpPr>
            <p:cNvPr id="4953" name="Google Shape;4953;p11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1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114"/>
          <p:cNvGrpSpPr/>
          <p:nvPr/>
        </p:nvGrpSpPr>
        <p:grpSpPr>
          <a:xfrm>
            <a:off x="6179721" y="3878317"/>
            <a:ext cx="293882" cy="293882"/>
            <a:chOff x="4873519" y="3875839"/>
            <a:chExt cx="499374" cy="499374"/>
          </a:xfrm>
        </p:grpSpPr>
        <p:sp>
          <p:nvSpPr>
            <p:cNvPr id="4956" name="Google Shape;4956;p11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1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114"/>
          <p:cNvGrpSpPr/>
          <p:nvPr/>
        </p:nvGrpSpPr>
        <p:grpSpPr>
          <a:xfrm>
            <a:off x="2410248" y="1850269"/>
            <a:ext cx="698104" cy="698208"/>
            <a:chOff x="2565073" y="2075876"/>
            <a:chExt cx="672482" cy="672518"/>
          </a:xfrm>
        </p:grpSpPr>
        <p:sp>
          <p:nvSpPr>
            <p:cNvPr id="4959" name="Google Shape;4959;p11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1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1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1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1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1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114"/>
          <p:cNvGrpSpPr/>
          <p:nvPr/>
        </p:nvGrpSpPr>
        <p:grpSpPr>
          <a:xfrm>
            <a:off x="5633660" y="3534870"/>
            <a:ext cx="438354" cy="637329"/>
            <a:chOff x="1697726" y="3244179"/>
            <a:chExt cx="788124" cy="1146069"/>
          </a:xfrm>
        </p:grpSpPr>
        <p:sp>
          <p:nvSpPr>
            <p:cNvPr id="4966" name="Google Shape;4966;p11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1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8" name="Google Shape;4968;p114"/>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114"/>
          <p:cNvGrpSpPr/>
          <p:nvPr/>
        </p:nvGrpSpPr>
        <p:grpSpPr>
          <a:xfrm>
            <a:off x="7634874" y="1863232"/>
            <a:ext cx="799565" cy="670282"/>
            <a:chOff x="7617850" y="2063282"/>
            <a:chExt cx="799565" cy="670282"/>
          </a:xfrm>
        </p:grpSpPr>
        <p:cxnSp>
          <p:nvCxnSpPr>
            <p:cNvPr id="4970" name="Google Shape;4970;p11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71" name="Google Shape;4971;p11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72" name="Google Shape;4972;p11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73" name="Google Shape;4973;p11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74" name="Google Shape;4974;p11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75" name="Google Shape;4975;p11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76" name="Google Shape;4976;p114"/>
            <p:cNvGrpSpPr/>
            <p:nvPr/>
          </p:nvGrpSpPr>
          <p:grpSpPr>
            <a:xfrm>
              <a:off x="7734309" y="2063282"/>
              <a:ext cx="570957" cy="620095"/>
              <a:chOff x="7734309" y="2063282"/>
              <a:chExt cx="570957" cy="620095"/>
            </a:xfrm>
          </p:grpSpPr>
          <p:grpSp>
            <p:nvGrpSpPr>
              <p:cNvPr id="4977" name="Google Shape;4977;p114"/>
              <p:cNvGrpSpPr/>
              <p:nvPr/>
            </p:nvGrpSpPr>
            <p:grpSpPr>
              <a:xfrm>
                <a:off x="8031573" y="2063282"/>
                <a:ext cx="273693" cy="620095"/>
                <a:chOff x="8031573" y="2063282"/>
                <a:chExt cx="273693" cy="620095"/>
              </a:xfrm>
            </p:grpSpPr>
            <p:sp>
              <p:nvSpPr>
                <p:cNvPr id="4978" name="Google Shape;4978;p11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1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1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1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114"/>
              <p:cNvGrpSpPr/>
              <p:nvPr/>
            </p:nvGrpSpPr>
            <p:grpSpPr>
              <a:xfrm flipH="1">
                <a:off x="7734309" y="2063282"/>
                <a:ext cx="273693" cy="620095"/>
                <a:chOff x="8031573" y="2063282"/>
                <a:chExt cx="273693" cy="620095"/>
              </a:xfrm>
            </p:grpSpPr>
            <p:sp>
              <p:nvSpPr>
                <p:cNvPr id="4983" name="Google Shape;4983;p11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1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1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1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87" name="Google Shape;4987;p114"/>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14"/>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9" name="Google Shape;4989;p114"/>
          <p:cNvGrpSpPr/>
          <p:nvPr/>
        </p:nvGrpSpPr>
        <p:grpSpPr>
          <a:xfrm>
            <a:off x="7821480" y="2716716"/>
            <a:ext cx="602567" cy="601884"/>
            <a:chOff x="1186975" y="238125"/>
            <a:chExt cx="5244275" cy="5238325"/>
          </a:xfrm>
        </p:grpSpPr>
        <p:sp>
          <p:nvSpPr>
            <p:cNvPr id="4990" name="Google Shape;4990;p11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1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1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1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114"/>
          <p:cNvGrpSpPr/>
          <p:nvPr/>
        </p:nvGrpSpPr>
        <p:grpSpPr>
          <a:xfrm>
            <a:off x="3264218" y="1856199"/>
            <a:ext cx="651848" cy="687338"/>
            <a:chOff x="3400515" y="2056248"/>
            <a:chExt cx="698134" cy="735987"/>
          </a:xfrm>
        </p:grpSpPr>
        <p:grpSp>
          <p:nvGrpSpPr>
            <p:cNvPr id="4995" name="Google Shape;4995;p114"/>
            <p:cNvGrpSpPr/>
            <p:nvPr/>
          </p:nvGrpSpPr>
          <p:grpSpPr>
            <a:xfrm>
              <a:off x="3400515" y="2283913"/>
              <a:ext cx="312919" cy="219900"/>
              <a:chOff x="3400515" y="2283913"/>
              <a:chExt cx="312919" cy="219900"/>
            </a:xfrm>
          </p:grpSpPr>
          <p:sp>
            <p:nvSpPr>
              <p:cNvPr id="4996" name="Google Shape;4996;p11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97" name="Google Shape;4997;p11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98" name="Google Shape;4998;p114"/>
            <p:cNvGrpSpPr/>
            <p:nvPr/>
          </p:nvGrpSpPr>
          <p:grpSpPr>
            <a:xfrm>
              <a:off x="3547823" y="2461089"/>
              <a:ext cx="219900" cy="331146"/>
              <a:chOff x="3547823" y="2461089"/>
              <a:chExt cx="219900" cy="331146"/>
            </a:xfrm>
          </p:grpSpPr>
          <p:sp>
            <p:nvSpPr>
              <p:cNvPr id="4999" name="Google Shape;4999;p11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00" name="Google Shape;5000;p11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001" name="Google Shape;5001;p114"/>
            <p:cNvGrpSpPr/>
            <p:nvPr/>
          </p:nvGrpSpPr>
          <p:grpSpPr>
            <a:xfrm>
              <a:off x="3734138" y="2461089"/>
              <a:ext cx="219900" cy="331146"/>
              <a:chOff x="3734138" y="2461089"/>
              <a:chExt cx="219900" cy="331146"/>
            </a:xfrm>
          </p:grpSpPr>
          <p:sp>
            <p:nvSpPr>
              <p:cNvPr id="5002" name="Google Shape;5002;p11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03" name="Google Shape;5003;p11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004" name="Google Shape;5004;p114"/>
            <p:cNvGrpSpPr/>
            <p:nvPr/>
          </p:nvGrpSpPr>
          <p:grpSpPr>
            <a:xfrm>
              <a:off x="3787560" y="2281742"/>
              <a:ext cx="311089" cy="219900"/>
              <a:chOff x="3787560" y="2281742"/>
              <a:chExt cx="311089" cy="219900"/>
            </a:xfrm>
          </p:grpSpPr>
          <p:sp>
            <p:nvSpPr>
              <p:cNvPr id="5005" name="Google Shape;5005;p11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06" name="Google Shape;5006;p11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007" name="Google Shape;5007;p114"/>
            <p:cNvGrpSpPr/>
            <p:nvPr/>
          </p:nvGrpSpPr>
          <p:grpSpPr>
            <a:xfrm>
              <a:off x="3637290" y="2056248"/>
              <a:ext cx="219900" cy="330736"/>
              <a:chOff x="3637290" y="2056248"/>
              <a:chExt cx="219900" cy="330736"/>
            </a:xfrm>
          </p:grpSpPr>
          <p:sp>
            <p:nvSpPr>
              <p:cNvPr id="5008" name="Google Shape;5008;p11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009" name="Google Shape;5009;p11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10" name="Google Shape;5010;p114"/>
          <p:cNvGrpSpPr/>
          <p:nvPr/>
        </p:nvGrpSpPr>
        <p:grpSpPr>
          <a:xfrm>
            <a:off x="2555923" y="2726206"/>
            <a:ext cx="1268144" cy="592394"/>
            <a:chOff x="238125" y="1188750"/>
            <a:chExt cx="7140450" cy="3335550"/>
          </a:xfrm>
        </p:grpSpPr>
        <p:sp>
          <p:nvSpPr>
            <p:cNvPr id="5011" name="Google Shape;5011;p11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1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1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1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1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114"/>
          <p:cNvGrpSpPr/>
          <p:nvPr/>
        </p:nvGrpSpPr>
        <p:grpSpPr>
          <a:xfrm>
            <a:off x="6663824" y="2728360"/>
            <a:ext cx="1053944" cy="590147"/>
            <a:chOff x="238125" y="1335475"/>
            <a:chExt cx="5418735" cy="3034175"/>
          </a:xfrm>
        </p:grpSpPr>
        <p:sp>
          <p:nvSpPr>
            <p:cNvPr id="5017" name="Google Shape;5017;p11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1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1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114"/>
          <p:cNvGrpSpPr/>
          <p:nvPr/>
        </p:nvGrpSpPr>
        <p:grpSpPr>
          <a:xfrm>
            <a:off x="4094633" y="3533260"/>
            <a:ext cx="1268207" cy="638939"/>
            <a:chOff x="3967651" y="3645904"/>
            <a:chExt cx="1479304" cy="745292"/>
          </a:xfrm>
        </p:grpSpPr>
        <p:grpSp>
          <p:nvGrpSpPr>
            <p:cNvPr id="5021" name="Google Shape;5021;p114"/>
            <p:cNvGrpSpPr/>
            <p:nvPr/>
          </p:nvGrpSpPr>
          <p:grpSpPr>
            <a:xfrm>
              <a:off x="3967651" y="4009026"/>
              <a:ext cx="1479304" cy="382170"/>
              <a:chOff x="3967651" y="4009026"/>
              <a:chExt cx="1479304" cy="382170"/>
            </a:xfrm>
          </p:grpSpPr>
          <p:grpSp>
            <p:nvGrpSpPr>
              <p:cNvPr id="5022" name="Google Shape;5022;p114"/>
              <p:cNvGrpSpPr/>
              <p:nvPr/>
            </p:nvGrpSpPr>
            <p:grpSpPr>
              <a:xfrm>
                <a:off x="4892216" y="4195630"/>
                <a:ext cx="554739" cy="195566"/>
                <a:chOff x="3604375" y="4892160"/>
                <a:chExt cx="1651500" cy="582215"/>
              </a:xfrm>
            </p:grpSpPr>
            <p:sp>
              <p:nvSpPr>
                <p:cNvPr id="5023" name="Google Shape;5023;p11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1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114"/>
              <p:cNvGrpSpPr/>
              <p:nvPr/>
            </p:nvGrpSpPr>
            <p:grpSpPr>
              <a:xfrm>
                <a:off x="3967651" y="4146303"/>
                <a:ext cx="579402" cy="244893"/>
                <a:chOff x="851875" y="4745310"/>
                <a:chExt cx="1724925" cy="729065"/>
              </a:xfrm>
            </p:grpSpPr>
            <p:sp>
              <p:nvSpPr>
                <p:cNvPr id="5026" name="Google Shape;5026;p11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1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114"/>
              <p:cNvGrpSpPr/>
              <p:nvPr/>
            </p:nvGrpSpPr>
            <p:grpSpPr>
              <a:xfrm>
                <a:off x="4460753" y="4009026"/>
                <a:ext cx="493110" cy="382170"/>
                <a:chOff x="2319875" y="4336625"/>
                <a:chExt cx="1468025" cy="1137750"/>
              </a:xfrm>
            </p:grpSpPr>
            <p:sp>
              <p:nvSpPr>
                <p:cNvPr id="5029" name="Google Shape;5029;p11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1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1" name="Google Shape;5031;p114"/>
            <p:cNvGrpSpPr/>
            <p:nvPr/>
          </p:nvGrpSpPr>
          <p:grpSpPr>
            <a:xfrm>
              <a:off x="4479443" y="3645904"/>
              <a:ext cx="455965" cy="388789"/>
              <a:chOff x="2957425" y="238100"/>
              <a:chExt cx="1910200" cy="1628775"/>
            </a:xfrm>
          </p:grpSpPr>
          <p:sp>
            <p:nvSpPr>
              <p:cNvPr id="5032" name="Google Shape;5032;p11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1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1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1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1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1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1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1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1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1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2" name="Google Shape;5042;p114"/>
          <p:cNvGrpSpPr/>
          <p:nvPr/>
        </p:nvGrpSpPr>
        <p:grpSpPr>
          <a:xfrm>
            <a:off x="2480746" y="3534460"/>
            <a:ext cx="1243128" cy="637739"/>
            <a:chOff x="2496310" y="3693351"/>
            <a:chExt cx="1342906" cy="688926"/>
          </a:xfrm>
        </p:grpSpPr>
        <p:grpSp>
          <p:nvGrpSpPr>
            <p:cNvPr id="5043" name="Google Shape;5043;p114"/>
            <p:cNvGrpSpPr/>
            <p:nvPr/>
          </p:nvGrpSpPr>
          <p:grpSpPr>
            <a:xfrm>
              <a:off x="2496310" y="3693351"/>
              <a:ext cx="1342906" cy="688875"/>
              <a:chOff x="2496310" y="3693351"/>
              <a:chExt cx="1342906" cy="688875"/>
            </a:xfrm>
          </p:grpSpPr>
          <p:sp>
            <p:nvSpPr>
              <p:cNvPr id="5044" name="Google Shape;5044;p11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1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1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1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1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1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0" name="Google Shape;5050;p114"/>
              <p:cNvCxnSpPr>
                <a:stCxn id="50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051" name="Google Shape;5051;p114"/>
              <p:cNvCxnSpPr>
                <a:stCxn id="50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052" name="Google Shape;5052;p114"/>
              <p:cNvCxnSpPr>
                <a:stCxn id="50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53" name="Google Shape;5053;p114"/>
              <p:cNvCxnSpPr>
                <a:stCxn id="50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54" name="Google Shape;5054;p114"/>
              <p:cNvCxnSpPr>
                <a:stCxn id="50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055" name="Google Shape;5055;p114"/>
            <p:cNvGrpSpPr/>
            <p:nvPr/>
          </p:nvGrpSpPr>
          <p:grpSpPr>
            <a:xfrm>
              <a:off x="2675275" y="3930557"/>
              <a:ext cx="1003306" cy="451719"/>
              <a:chOff x="2675275" y="4174282"/>
              <a:chExt cx="1003306" cy="451719"/>
            </a:xfrm>
          </p:grpSpPr>
          <p:sp>
            <p:nvSpPr>
              <p:cNvPr id="5056" name="Google Shape;5056;p11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1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1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9" name="Google Shape;5059;p114"/>
          <p:cNvGrpSpPr/>
          <p:nvPr/>
        </p:nvGrpSpPr>
        <p:grpSpPr>
          <a:xfrm>
            <a:off x="1654417" y="971307"/>
            <a:ext cx="574511" cy="874709"/>
            <a:chOff x="1715404" y="1112080"/>
            <a:chExt cx="642270" cy="977984"/>
          </a:xfrm>
        </p:grpSpPr>
        <p:grpSp>
          <p:nvGrpSpPr>
            <p:cNvPr id="5060" name="Google Shape;5060;p114"/>
            <p:cNvGrpSpPr/>
            <p:nvPr/>
          </p:nvGrpSpPr>
          <p:grpSpPr>
            <a:xfrm>
              <a:off x="1715404" y="1112080"/>
              <a:ext cx="642270" cy="977984"/>
              <a:chOff x="1715404" y="1112080"/>
              <a:chExt cx="642270" cy="977984"/>
            </a:xfrm>
          </p:grpSpPr>
          <p:sp>
            <p:nvSpPr>
              <p:cNvPr id="5061" name="Google Shape;5061;p11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1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114"/>
            <p:cNvGrpSpPr/>
            <p:nvPr/>
          </p:nvGrpSpPr>
          <p:grpSpPr>
            <a:xfrm>
              <a:off x="1768927" y="1165603"/>
              <a:ext cx="535225" cy="851367"/>
              <a:chOff x="1768927" y="1165603"/>
              <a:chExt cx="535225" cy="851367"/>
            </a:xfrm>
          </p:grpSpPr>
          <p:sp>
            <p:nvSpPr>
              <p:cNvPr id="5064" name="Google Shape;5064;p11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1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114"/>
            <p:cNvGrpSpPr/>
            <p:nvPr/>
          </p:nvGrpSpPr>
          <p:grpSpPr>
            <a:xfrm>
              <a:off x="1822449" y="1219125"/>
              <a:ext cx="428180" cy="718859"/>
              <a:chOff x="1822449" y="1219125"/>
              <a:chExt cx="428180" cy="718859"/>
            </a:xfrm>
          </p:grpSpPr>
          <p:sp>
            <p:nvSpPr>
              <p:cNvPr id="5067" name="Google Shape;5067;p11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1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114"/>
            <p:cNvGrpSpPr/>
            <p:nvPr/>
          </p:nvGrpSpPr>
          <p:grpSpPr>
            <a:xfrm>
              <a:off x="1875972" y="1272648"/>
              <a:ext cx="321135" cy="586939"/>
              <a:chOff x="1875972" y="1272648"/>
              <a:chExt cx="321135" cy="586939"/>
            </a:xfrm>
          </p:grpSpPr>
          <p:sp>
            <p:nvSpPr>
              <p:cNvPr id="5070" name="Google Shape;5070;p11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1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2" name="Google Shape;5072;p114"/>
          <p:cNvGrpSpPr/>
          <p:nvPr/>
        </p:nvGrpSpPr>
        <p:grpSpPr>
          <a:xfrm>
            <a:off x="7761578" y="3528028"/>
            <a:ext cx="293855" cy="644170"/>
            <a:chOff x="241025" y="3151575"/>
            <a:chExt cx="293855" cy="644170"/>
          </a:xfrm>
        </p:grpSpPr>
        <p:sp>
          <p:nvSpPr>
            <p:cNvPr id="5073" name="Google Shape;5073;p11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1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114"/>
          <p:cNvGrpSpPr/>
          <p:nvPr/>
        </p:nvGrpSpPr>
        <p:grpSpPr>
          <a:xfrm>
            <a:off x="709562" y="2728028"/>
            <a:ext cx="1779649" cy="591620"/>
            <a:chOff x="246070" y="1983375"/>
            <a:chExt cx="1855347" cy="616849"/>
          </a:xfrm>
        </p:grpSpPr>
        <p:sp>
          <p:nvSpPr>
            <p:cNvPr id="5076" name="Google Shape;5076;p11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1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1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1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1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1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1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1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1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114"/>
          <p:cNvGrpSpPr/>
          <p:nvPr/>
        </p:nvGrpSpPr>
        <p:grpSpPr>
          <a:xfrm>
            <a:off x="2320428" y="971307"/>
            <a:ext cx="711055" cy="745993"/>
            <a:chOff x="2496269" y="1171698"/>
            <a:chExt cx="761953" cy="799392"/>
          </a:xfrm>
        </p:grpSpPr>
        <p:grpSp>
          <p:nvGrpSpPr>
            <p:cNvPr id="5086" name="Google Shape;5086;p114"/>
            <p:cNvGrpSpPr/>
            <p:nvPr/>
          </p:nvGrpSpPr>
          <p:grpSpPr>
            <a:xfrm>
              <a:off x="2496269" y="1171698"/>
              <a:ext cx="761953" cy="723022"/>
              <a:chOff x="2496269" y="1171698"/>
              <a:chExt cx="761953" cy="723022"/>
            </a:xfrm>
          </p:grpSpPr>
          <p:sp>
            <p:nvSpPr>
              <p:cNvPr id="5087" name="Google Shape;5087;p11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1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9" name="Google Shape;5089;p114"/>
              <p:cNvGrpSpPr/>
              <p:nvPr/>
            </p:nvGrpSpPr>
            <p:grpSpPr>
              <a:xfrm>
                <a:off x="2496269" y="1171698"/>
                <a:ext cx="761953" cy="723022"/>
                <a:chOff x="2496269" y="1120652"/>
                <a:chExt cx="761953" cy="723022"/>
              </a:xfrm>
            </p:grpSpPr>
            <p:grpSp>
              <p:nvGrpSpPr>
                <p:cNvPr id="5090" name="Google Shape;5090;p114"/>
                <p:cNvGrpSpPr/>
                <p:nvPr/>
              </p:nvGrpSpPr>
              <p:grpSpPr>
                <a:xfrm>
                  <a:off x="2496269" y="1120652"/>
                  <a:ext cx="761953" cy="723022"/>
                  <a:chOff x="2496269" y="1120652"/>
                  <a:chExt cx="761953" cy="723022"/>
                </a:xfrm>
              </p:grpSpPr>
              <p:grpSp>
                <p:nvGrpSpPr>
                  <p:cNvPr id="5091" name="Google Shape;5091;p114"/>
                  <p:cNvGrpSpPr/>
                  <p:nvPr/>
                </p:nvGrpSpPr>
                <p:grpSpPr>
                  <a:xfrm>
                    <a:off x="2496269" y="1304589"/>
                    <a:ext cx="407089" cy="305057"/>
                    <a:chOff x="2496269" y="1304589"/>
                    <a:chExt cx="407089" cy="305057"/>
                  </a:xfrm>
                </p:grpSpPr>
                <p:sp>
                  <p:nvSpPr>
                    <p:cNvPr id="5092" name="Google Shape;5092;p11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1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114"/>
                  <p:cNvGrpSpPr/>
                  <p:nvPr/>
                </p:nvGrpSpPr>
                <p:grpSpPr>
                  <a:xfrm>
                    <a:off x="2586468" y="1493376"/>
                    <a:ext cx="358850" cy="349656"/>
                    <a:chOff x="2586468" y="1493376"/>
                    <a:chExt cx="358850" cy="349656"/>
                  </a:xfrm>
                </p:grpSpPr>
                <p:sp>
                  <p:nvSpPr>
                    <p:cNvPr id="5095" name="Google Shape;5095;p11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1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114"/>
                  <p:cNvGrpSpPr/>
                  <p:nvPr/>
                </p:nvGrpSpPr>
                <p:grpSpPr>
                  <a:xfrm>
                    <a:off x="2807939" y="1494024"/>
                    <a:ext cx="358857" cy="349650"/>
                    <a:chOff x="2807939" y="1494024"/>
                    <a:chExt cx="358857" cy="349650"/>
                  </a:xfrm>
                </p:grpSpPr>
                <p:sp>
                  <p:nvSpPr>
                    <p:cNvPr id="5098" name="Google Shape;5098;p11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1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114"/>
                  <p:cNvGrpSpPr/>
                  <p:nvPr/>
                </p:nvGrpSpPr>
                <p:grpSpPr>
                  <a:xfrm>
                    <a:off x="2851133" y="1305635"/>
                    <a:ext cx="407089" cy="305057"/>
                    <a:chOff x="2851133" y="1305635"/>
                    <a:chExt cx="407089" cy="305057"/>
                  </a:xfrm>
                </p:grpSpPr>
                <p:sp>
                  <p:nvSpPr>
                    <p:cNvPr id="5101" name="Google Shape;5101;p11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1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114"/>
                  <p:cNvGrpSpPr/>
                  <p:nvPr/>
                </p:nvGrpSpPr>
                <p:grpSpPr>
                  <a:xfrm>
                    <a:off x="2727495" y="1120652"/>
                    <a:ext cx="300271" cy="396358"/>
                    <a:chOff x="2727495" y="1120652"/>
                    <a:chExt cx="300271" cy="396358"/>
                  </a:xfrm>
                </p:grpSpPr>
                <p:sp>
                  <p:nvSpPr>
                    <p:cNvPr id="5104" name="Google Shape;5104;p11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1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6" name="Google Shape;5106;p114"/>
                <p:cNvGrpSpPr/>
                <p:nvPr/>
              </p:nvGrpSpPr>
              <p:grpSpPr>
                <a:xfrm>
                  <a:off x="2722305" y="1350460"/>
                  <a:ext cx="308357" cy="308344"/>
                  <a:chOff x="2722305" y="1350460"/>
                  <a:chExt cx="308357" cy="308344"/>
                </a:xfrm>
              </p:grpSpPr>
              <p:sp>
                <p:nvSpPr>
                  <p:cNvPr id="5107" name="Google Shape;5107;p11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8" name="Google Shape;5108;p114"/>
                  <p:cNvGrpSpPr/>
                  <p:nvPr/>
                </p:nvGrpSpPr>
                <p:grpSpPr>
                  <a:xfrm>
                    <a:off x="2725064" y="1364529"/>
                    <a:ext cx="297954" cy="280182"/>
                    <a:chOff x="2725064" y="1364529"/>
                    <a:chExt cx="297954" cy="280182"/>
                  </a:xfrm>
                </p:grpSpPr>
                <p:sp>
                  <p:nvSpPr>
                    <p:cNvPr id="5109" name="Google Shape;5109;p11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1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1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1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1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14" name="Google Shape;5114;p11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1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1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1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1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114"/>
          <p:cNvGrpSpPr/>
          <p:nvPr/>
        </p:nvGrpSpPr>
        <p:grpSpPr>
          <a:xfrm>
            <a:off x="3909129" y="2727412"/>
            <a:ext cx="1569144" cy="591015"/>
            <a:chOff x="3820100" y="3023049"/>
            <a:chExt cx="1303926" cy="491162"/>
          </a:xfrm>
        </p:grpSpPr>
        <p:grpSp>
          <p:nvGrpSpPr>
            <p:cNvPr id="5120" name="Google Shape;5120;p114"/>
            <p:cNvGrpSpPr/>
            <p:nvPr/>
          </p:nvGrpSpPr>
          <p:grpSpPr>
            <a:xfrm>
              <a:off x="3820100" y="3023072"/>
              <a:ext cx="1303926" cy="491139"/>
              <a:chOff x="3820100" y="3023072"/>
              <a:chExt cx="1303926" cy="491139"/>
            </a:xfrm>
          </p:grpSpPr>
          <p:sp>
            <p:nvSpPr>
              <p:cNvPr id="5121" name="Google Shape;5121;p11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1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114"/>
            <p:cNvGrpSpPr/>
            <p:nvPr/>
          </p:nvGrpSpPr>
          <p:grpSpPr>
            <a:xfrm>
              <a:off x="4132439" y="3023645"/>
              <a:ext cx="393633" cy="177096"/>
              <a:chOff x="4132439" y="3023645"/>
              <a:chExt cx="393633" cy="177096"/>
            </a:xfrm>
          </p:grpSpPr>
          <p:sp>
            <p:nvSpPr>
              <p:cNvPr id="5124" name="Google Shape;5124;p11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1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114"/>
            <p:cNvGrpSpPr/>
            <p:nvPr/>
          </p:nvGrpSpPr>
          <p:grpSpPr>
            <a:xfrm>
              <a:off x="3921811" y="3023049"/>
              <a:ext cx="1002397" cy="388943"/>
              <a:chOff x="3921811" y="3023049"/>
              <a:chExt cx="1002397" cy="388943"/>
            </a:xfrm>
          </p:grpSpPr>
          <p:sp>
            <p:nvSpPr>
              <p:cNvPr id="5127" name="Google Shape;5127;p11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1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114"/>
            <p:cNvGrpSpPr/>
            <p:nvPr/>
          </p:nvGrpSpPr>
          <p:grpSpPr>
            <a:xfrm>
              <a:off x="4023645" y="3023049"/>
              <a:ext cx="683032" cy="286722"/>
              <a:chOff x="4023645" y="3023049"/>
              <a:chExt cx="683032" cy="286722"/>
            </a:xfrm>
          </p:grpSpPr>
          <p:sp>
            <p:nvSpPr>
              <p:cNvPr id="5130" name="Google Shape;5130;p11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1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2" name="Google Shape;5132;p114"/>
          <p:cNvGrpSpPr/>
          <p:nvPr/>
        </p:nvGrpSpPr>
        <p:grpSpPr>
          <a:xfrm>
            <a:off x="1541251" y="1854258"/>
            <a:ext cx="713522" cy="688025"/>
            <a:chOff x="1706078" y="2092648"/>
            <a:chExt cx="660913" cy="637296"/>
          </a:xfrm>
        </p:grpSpPr>
        <p:sp>
          <p:nvSpPr>
            <p:cNvPr id="5133" name="Google Shape;5133;p11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4" name="Google Shape;5134;p114"/>
            <p:cNvGrpSpPr/>
            <p:nvPr/>
          </p:nvGrpSpPr>
          <p:grpSpPr>
            <a:xfrm>
              <a:off x="1706078" y="2092648"/>
              <a:ext cx="660913" cy="575241"/>
              <a:chOff x="1706078" y="2092648"/>
              <a:chExt cx="660913" cy="575241"/>
            </a:xfrm>
          </p:grpSpPr>
          <p:sp>
            <p:nvSpPr>
              <p:cNvPr id="5135" name="Google Shape;5135;p11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1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1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114"/>
          <p:cNvGrpSpPr/>
          <p:nvPr/>
        </p:nvGrpSpPr>
        <p:grpSpPr>
          <a:xfrm>
            <a:off x="6303109" y="971806"/>
            <a:ext cx="1317459" cy="684168"/>
            <a:chOff x="238125" y="999450"/>
            <a:chExt cx="7140700" cy="3708225"/>
          </a:xfrm>
        </p:grpSpPr>
        <p:sp>
          <p:nvSpPr>
            <p:cNvPr id="5139" name="Google Shape;5139;p11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1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1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1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1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1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1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1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1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1" name="Shape 5151"/>
        <p:cNvGrpSpPr/>
        <p:nvPr/>
      </p:nvGrpSpPr>
      <p:grpSpPr>
        <a:xfrm>
          <a:off x="0" y="0"/>
          <a:ext cx="0" cy="0"/>
          <a:chOff x="0" y="0"/>
          <a:chExt cx="0" cy="0"/>
        </a:xfrm>
      </p:grpSpPr>
      <p:grpSp>
        <p:nvGrpSpPr>
          <p:cNvPr id="5152" name="Google Shape;5152;p115"/>
          <p:cNvGrpSpPr/>
          <p:nvPr/>
        </p:nvGrpSpPr>
        <p:grpSpPr>
          <a:xfrm>
            <a:off x="717027" y="967622"/>
            <a:ext cx="1636117" cy="1526144"/>
            <a:chOff x="729238" y="1179665"/>
            <a:chExt cx="1636117" cy="1526144"/>
          </a:xfrm>
        </p:grpSpPr>
        <p:grpSp>
          <p:nvGrpSpPr>
            <p:cNvPr id="5153" name="Google Shape;5153;p115"/>
            <p:cNvGrpSpPr/>
            <p:nvPr/>
          </p:nvGrpSpPr>
          <p:grpSpPr>
            <a:xfrm>
              <a:off x="729238" y="1179665"/>
              <a:ext cx="80700" cy="1526144"/>
              <a:chOff x="729238" y="1179665"/>
              <a:chExt cx="80700" cy="1526144"/>
            </a:xfrm>
          </p:grpSpPr>
          <p:sp>
            <p:nvSpPr>
              <p:cNvPr id="5154" name="Google Shape;5154;p11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1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1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1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1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1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1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1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1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1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115"/>
            <p:cNvGrpSpPr/>
            <p:nvPr/>
          </p:nvGrpSpPr>
          <p:grpSpPr>
            <a:xfrm>
              <a:off x="903098" y="1179665"/>
              <a:ext cx="80700" cy="1526144"/>
              <a:chOff x="903098" y="1179665"/>
              <a:chExt cx="80700" cy="1526144"/>
            </a:xfrm>
          </p:grpSpPr>
          <p:sp>
            <p:nvSpPr>
              <p:cNvPr id="5165" name="Google Shape;5165;p11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1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1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1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1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1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1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1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1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1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115"/>
            <p:cNvGrpSpPr/>
            <p:nvPr/>
          </p:nvGrpSpPr>
          <p:grpSpPr>
            <a:xfrm>
              <a:off x="1076958" y="1179665"/>
              <a:ext cx="80700" cy="1526144"/>
              <a:chOff x="1076958" y="1179665"/>
              <a:chExt cx="80700" cy="1526144"/>
            </a:xfrm>
          </p:grpSpPr>
          <p:sp>
            <p:nvSpPr>
              <p:cNvPr id="5176" name="Google Shape;5176;p11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1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1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1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1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1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1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1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1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1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115"/>
            <p:cNvGrpSpPr/>
            <p:nvPr/>
          </p:nvGrpSpPr>
          <p:grpSpPr>
            <a:xfrm>
              <a:off x="1247707" y="1179665"/>
              <a:ext cx="80700" cy="1526144"/>
              <a:chOff x="1247707" y="1179665"/>
              <a:chExt cx="80700" cy="1526144"/>
            </a:xfrm>
          </p:grpSpPr>
          <p:sp>
            <p:nvSpPr>
              <p:cNvPr id="5187" name="Google Shape;5187;p11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1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1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1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1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1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1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1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1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1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115"/>
            <p:cNvGrpSpPr/>
            <p:nvPr/>
          </p:nvGrpSpPr>
          <p:grpSpPr>
            <a:xfrm>
              <a:off x="1421567" y="1179665"/>
              <a:ext cx="80700" cy="1526144"/>
              <a:chOff x="1421567" y="1179665"/>
              <a:chExt cx="80700" cy="1526144"/>
            </a:xfrm>
          </p:grpSpPr>
          <p:sp>
            <p:nvSpPr>
              <p:cNvPr id="5198" name="Google Shape;5198;p11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1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1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1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1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1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1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1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1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1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115"/>
            <p:cNvGrpSpPr/>
            <p:nvPr/>
          </p:nvGrpSpPr>
          <p:grpSpPr>
            <a:xfrm>
              <a:off x="1592327" y="1179665"/>
              <a:ext cx="80700" cy="1526144"/>
              <a:chOff x="1592327" y="1179665"/>
              <a:chExt cx="80700" cy="1526144"/>
            </a:xfrm>
          </p:grpSpPr>
          <p:sp>
            <p:nvSpPr>
              <p:cNvPr id="5209" name="Google Shape;5209;p11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1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1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1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1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1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1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1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1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1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115"/>
            <p:cNvGrpSpPr/>
            <p:nvPr/>
          </p:nvGrpSpPr>
          <p:grpSpPr>
            <a:xfrm>
              <a:off x="1766187" y="1179665"/>
              <a:ext cx="80700" cy="1526144"/>
              <a:chOff x="1766187" y="1179665"/>
              <a:chExt cx="80700" cy="1526144"/>
            </a:xfrm>
          </p:grpSpPr>
          <p:sp>
            <p:nvSpPr>
              <p:cNvPr id="5220" name="Google Shape;5220;p11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1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1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1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1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1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1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1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1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1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115"/>
            <p:cNvGrpSpPr/>
            <p:nvPr/>
          </p:nvGrpSpPr>
          <p:grpSpPr>
            <a:xfrm>
              <a:off x="1936935" y="1179665"/>
              <a:ext cx="80700" cy="1526144"/>
              <a:chOff x="1936935" y="1179665"/>
              <a:chExt cx="80700" cy="1526144"/>
            </a:xfrm>
          </p:grpSpPr>
          <p:sp>
            <p:nvSpPr>
              <p:cNvPr id="5231" name="Google Shape;5231;p11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1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1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1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1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1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1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1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1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1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115"/>
            <p:cNvGrpSpPr/>
            <p:nvPr/>
          </p:nvGrpSpPr>
          <p:grpSpPr>
            <a:xfrm>
              <a:off x="2110795" y="1179665"/>
              <a:ext cx="80700" cy="1526144"/>
              <a:chOff x="2110795" y="1179665"/>
              <a:chExt cx="80700" cy="1526144"/>
            </a:xfrm>
          </p:grpSpPr>
          <p:sp>
            <p:nvSpPr>
              <p:cNvPr id="5242" name="Google Shape;5242;p11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1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1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1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1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1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1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1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1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1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115"/>
            <p:cNvGrpSpPr/>
            <p:nvPr/>
          </p:nvGrpSpPr>
          <p:grpSpPr>
            <a:xfrm>
              <a:off x="2284655" y="1179665"/>
              <a:ext cx="80700" cy="1526144"/>
              <a:chOff x="2284655" y="1179665"/>
              <a:chExt cx="80700" cy="1526144"/>
            </a:xfrm>
          </p:grpSpPr>
          <p:sp>
            <p:nvSpPr>
              <p:cNvPr id="5253" name="Google Shape;5253;p11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1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1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1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1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1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1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1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1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1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3" name="Google Shape;5263;p115"/>
          <p:cNvGrpSpPr/>
          <p:nvPr/>
        </p:nvGrpSpPr>
        <p:grpSpPr>
          <a:xfrm>
            <a:off x="2611693" y="986760"/>
            <a:ext cx="1364248" cy="1102133"/>
            <a:chOff x="2623904" y="1198803"/>
            <a:chExt cx="1364248" cy="1102133"/>
          </a:xfrm>
        </p:grpSpPr>
        <p:grpSp>
          <p:nvGrpSpPr>
            <p:cNvPr id="5264" name="Google Shape;5264;p115"/>
            <p:cNvGrpSpPr/>
            <p:nvPr/>
          </p:nvGrpSpPr>
          <p:grpSpPr>
            <a:xfrm>
              <a:off x="2623907" y="1198803"/>
              <a:ext cx="1364245" cy="273000"/>
              <a:chOff x="2623907" y="1198803"/>
              <a:chExt cx="1364245" cy="273000"/>
            </a:xfrm>
          </p:grpSpPr>
          <p:sp>
            <p:nvSpPr>
              <p:cNvPr id="5265" name="Google Shape;5265;p11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1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1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1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1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115"/>
            <p:cNvGrpSpPr/>
            <p:nvPr/>
          </p:nvGrpSpPr>
          <p:grpSpPr>
            <a:xfrm>
              <a:off x="2623904" y="1476964"/>
              <a:ext cx="1364245" cy="273000"/>
              <a:chOff x="2623904" y="1476964"/>
              <a:chExt cx="1364245" cy="273000"/>
            </a:xfrm>
          </p:grpSpPr>
          <p:sp>
            <p:nvSpPr>
              <p:cNvPr id="5271" name="Google Shape;5271;p11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1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1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1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1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115"/>
            <p:cNvGrpSpPr/>
            <p:nvPr/>
          </p:nvGrpSpPr>
          <p:grpSpPr>
            <a:xfrm>
              <a:off x="2623907" y="1749775"/>
              <a:ext cx="1364245" cy="273000"/>
              <a:chOff x="2623907" y="1749775"/>
              <a:chExt cx="1364245" cy="273000"/>
            </a:xfrm>
          </p:grpSpPr>
          <p:sp>
            <p:nvSpPr>
              <p:cNvPr id="5277" name="Google Shape;5277;p11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1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1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1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1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115"/>
            <p:cNvGrpSpPr/>
            <p:nvPr/>
          </p:nvGrpSpPr>
          <p:grpSpPr>
            <a:xfrm>
              <a:off x="2623904" y="2027936"/>
              <a:ext cx="1364245" cy="273000"/>
              <a:chOff x="2623904" y="2027936"/>
              <a:chExt cx="1364245" cy="273000"/>
            </a:xfrm>
          </p:grpSpPr>
          <p:sp>
            <p:nvSpPr>
              <p:cNvPr id="5283" name="Google Shape;5283;p11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1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1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1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1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8" name="Google Shape;5288;p115"/>
          <p:cNvGrpSpPr/>
          <p:nvPr/>
        </p:nvGrpSpPr>
        <p:grpSpPr>
          <a:xfrm>
            <a:off x="2601154" y="2445833"/>
            <a:ext cx="1387541" cy="159124"/>
            <a:chOff x="3200660" y="2180272"/>
            <a:chExt cx="2563824" cy="378237"/>
          </a:xfrm>
        </p:grpSpPr>
        <p:sp>
          <p:nvSpPr>
            <p:cNvPr id="5289" name="Google Shape;5289;p11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1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1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1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1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1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1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1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1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1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1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1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1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1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1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1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1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1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115"/>
          <p:cNvGrpSpPr/>
          <p:nvPr/>
        </p:nvGrpSpPr>
        <p:grpSpPr>
          <a:xfrm>
            <a:off x="2597679" y="2723597"/>
            <a:ext cx="1390502" cy="159625"/>
            <a:chOff x="3530150" y="2790075"/>
            <a:chExt cx="1962600" cy="225300"/>
          </a:xfrm>
        </p:grpSpPr>
        <p:sp>
          <p:nvSpPr>
            <p:cNvPr id="5308" name="Google Shape;5308;p11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1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115"/>
          <p:cNvGrpSpPr/>
          <p:nvPr/>
        </p:nvGrpSpPr>
        <p:grpSpPr>
          <a:xfrm>
            <a:off x="2597736" y="3001862"/>
            <a:ext cx="1411629" cy="154175"/>
            <a:chOff x="3558802" y="4011244"/>
            <a:chExt cx="1866000" cy="111600"/>
          </a:xfrm>
        </p:grpSpPr>
        <p:sp>
          <p:nvSpPr>
            <p:cNvPr id="5311" name="Google Shape;5311;p11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1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115"/>
          <p:cNvGrpSpPr/>
          <p:nvPr/>
        </p:nvGrpSpPr>
        <p:grpSpPr>
          <a:xfrm>
            <a:off x="2598024" y="2207432"/>
            <a:ext cx="1383503" cy="119761"/>
            <a:chOff x="3465975" y="2270258"/>
            <a:chExt cx="1986364" cy="171947"/>
          </a:xfrm>
        </p:grpSpPr>
        <p:sp>
          <p:nvSpPr>
            <p:cNvPr id="5314" name="Google Shape;5314;p11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1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1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1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1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1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1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1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115"/>
          <p:cNvGrpSpPr/>
          <p:nvPr/>
        </p:nvGrpSpPr>
        <p:grpSpPr>
          <a:xfrm>
            <a:off x="2609031" y="3571205"/>
            <a:ext cx="1369531" cy="195460"/>
            <a:chOff x="723300" y="4253549"/>
            <a:chExt cx="2276482" cy="324900"/>
          </a:xfrm>
        </p:grpSpPr>
        <p:sp>
          <p:nvSpPr>
            <p:cNvPr id="5323" name="Google Shape;5323;p11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1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1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1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1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115"/>
          <p:cNvGrpSpPr/>
          <p:nvPr/>
        </p:nvGrpSpPr>
        <p:grpSpPr>
          <a:xfrm>
            <a:off x="2598592" y="3272446"/>
            <a:ext cx="1389066" cy="180119"/>
            <a:chOff x="705948" y="3788465"/>
            <a:chExt cx="2308953" cy="299400"/>
          </a:xfrm>
        </p:grpSpPr>
        <p:sp>
          <p:nvSpPr>
            <p:cNvPr id="5329" name="Google Shape;5329;p11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1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1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1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1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115"/>
          <p:cNvGrpSpPr/>
          <p:nvPr/>
        </p:nvGrpSpPr>
        <p:grpSpPr>
          <a:xfrm>
            <a:off x="4195583" y="1876400"/>
            <a:ext cx="1433821" cy="191501"/>
            <a:chOff x="4273350" y="2088443"/>
            <a:chExt cx="1433821" cy="191501"/>
          </a:xfrm>
        </p:grpSpPr>
        <p:grpSp>
          <p:nvGrpSpPr>
            <p:cNvPr id="5335" name="Google Shape;5335;p115"/>
            <p:cNvGrpSpPr/>
            <p:nvPr/>
          </p:nvGrpSpPr>
          <p:grpSpPr>
            <a:xfrm>
              <a:off x="4273350" y="2088443"/>
              <a:ext cx="1433821" cy="0"/>
              <a:chOff x="5224975" y="2962250"/>
              <a:chExt cx="1544400" cy="0"/>
            </a:xfrm>
          </p:grpSpPr>
          <p:cxnSp>
            <p:nvCxnSpPr>
              <p:cNvPr id="5336" name="Google Shape;5336;p11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37" name="Google Shape;5337;p11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338" name="Google Shape;5338;p115"/>
            <p:cNvGrpSpPr/>
            <p:nvPr/>
          </p:nvGrpSpPr>
          <p:grpSpPr>
            <a:xfrm>
              <a:off x="4273350" y="2279944"/>
              <a:ext cx="1433821" cy="0"/>
              <a:chOff x="5224975" y="2962250"/>
              <a:chExt cx="1544400" cy="0"/>
            </a:xfrm>
          </p:grpSpPr>
          <p:cxnSp>
            <p:nvCxnSpPr>
              <p:cNvPr id="5339" name="Google Shape;5339;p11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40" name="Google Shape;5340;p11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341" name="Google Shape;5341;p115"/>
          <p:cNvGrpSpPr/>
          <p:nvPr/>
        </p:nvGrpSpPr>
        <p:grpSpPr>
          <a:xfrm>
            <a:off x="2646529" y="3885304"/>
            <a:ext cx="1304609" cy="294074"/>
            <a:chOff x="2658741" y="4097347"/>
            <a:chExt cx="1304609" cy="294074"/>
          </a:xfrm>
        </p:grpSpPr>
        <p:grpSp>
          <p:nvGrpSpPr>
            <p:cNvPr id="5342" name="Google Shape;5342;p115"/>
            <p:cNvGrpSpPr/>
            <p:nvPr/>
          </p:nvGrpSpPr>
          <p:grpSpPr>
            <a:xfrm>
              <a:off x="2658741" y="4097347"/>
              <a:ext cx="118572" cy="294074"/>
              <a:chOff x="3343310" y="4475555"/>
              <a:chExt cx="127717" cy="316753"/>
            </a:xfrm>
          </p:grpSpPr>
          <p:sp>
            <p:nvSpPr>
              <p:cNvPr id="5343" name="Google Shape;5343;p11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1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115"/>
            <p:cNvGrpSpPr/>
            <p:nvPr/>
          </p:nvGrpSpPr>
          <p:grpSpPr>
            <a:xfrm>
              <a:off x="3815519" y="4098388"/>
              <a:ext cx="147831" cy="291991"/>
              <a:chOff x="3527539" y="4476677"/>
              <a:chExt cx="159232" cy="314510"/>
            </a:xfrm>
          </p:grpSpPr>
          <p:sp>
            <p:nvSpPr>
              <p:cNvPr id="5346" name="Google Shape;5346;p11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1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115"/>
            <p:cNvGrpSpPr/>
            <p:nvPr/>
          </p:nvGrpSpPr>
          <p:grpSpPr>
            <a:xfrm>
              <a:off x="3511696" y="4098388"/>
              <a:ext cx="147831" cy="291991"/>
              <a:chOff x="3527539" y="4476677"/>
              <a:chExt cx="159232" cy="314510"/>
            </a:xfrm>
          </p:grpSpPr>
          <p:sp>
            <p:nvSpPr>
              <p:cNvPr id="5349" name="Google Shape;5349;p11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1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115"/>
            <p:cNvGrpSpPr/>
            <p:nvPr/>
          </p:nvGrpSpPr>
          <p:grpSpPr>
            <a:xfrm>
              <a:off x="3207874" y="4098388"/>
              <a:ext cx="147831" cy="291991"/>
              <a:chOff x="3527539" y="4476677"/>
              <a:chExt cx="159232" cy="314510"/>
            </a:xfrm>
          </p:grpSpPr>
          <p:sp>
            <p:nvSpPr>
              <p:cNvPr id="5352" name="Google Shape;5352;p11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1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115"/>
            <p:cNvGrpSpPr/>
            <p:nvPr/>
          </p:nvGrpSpPr>
          <p:grpSpPr>
            <a:xfrm>
              <a:off x="2933305" y="4097347"/>
              <a:ext cx="118572" cy="294074"/>
              <a:chOff x="3343310" y="4475555"/>
              <a:chExt cx="127717" cy="316753"/>
            </a:xfrm>
          </p:grpSpPr>
          <p:sp>
            <p:nvSpPr>
              <p:cNvPr id="5355" name="Google Shape;5355;p11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1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7" name="Google Shape;5357;p115"/>
          <p:cNvGrpSpPr/>
          <p:nvPr/>
        </p:nvGrpSpPr>
        <p:grpSpPr>
          <a:xfrm>
            <a:off x="4197138" y="963998"/>
            <a:ext cx="1430711" cy="751237"/>
            <a:chOff x="5159450" y="1919950"/>
            <a:chExt cx="1541050" cy="862500"/>
          </a:xfrm>
        </p:grpSpPr>
        <p:sp>
          <p:nvSpPr>
            <p:cNvPr id="5358" name="Google Shape;5358;p11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59" name="Google Shape;5359;p115"/>
            <p:cNvGrpSpPr/>
            <p:nvPr/>
          </p:nvGrpSpPr>
          <p:grpSpPr>
            <a:xfrm>
              <a:off x="5159450" y="1919950"/>
              <a:ext cx="1541050" cy="862500"/>
              <a:chOff x="5159450" y="1919950"/>
              <a:chExt cx="1541050" cy="862500"/>
            </a:xfrm>
          </p:grpSpPr>
          <p:cxnSp>
            <p:nvCxnSpPr>
              <p:cNvPr id="5360" name="Google Shape;5360;p11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61" name="Google Shape;5361;p11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62" name="Google Shape;5362;p115"/>
          <p:cNvGrpSpPr/>
          <p:nvPr/>
        </p:nvGrpSpPr>
        <p:grpSpPr>
          <a:xfrm>
            <a:off x="4245275" y="2227768"/>
            <a:ext cx="1334436" cy="967914"/>
            <a:chOff x="4294923" y="2439811"/>
            <a:chExt cx="1334436" cy="967914"/>
          </a:xfrm>
        </p:grpSpPr>
        <p:grpSp>
          <p:nvGrpSpPr>
            <p:cNvPr id="5363" name="Google Shape;5363;p115"/>
            <p:cNvGrpSpPr/>
            <p:nvPr/>
          </p:nvGrpSpPr>
          <p:grpSpPr>
            <a:xfrm>
              <a:off x="4960455" y="2469658"/>
              <a:ext cx="668904" cy="885524"/>
              <a:chOff x="4960455" y="2469658"/>
              <a:chExt cx="668904" cy="885524"/>
            </a:xfrm>
          </p:grpSpPr>
          <p:sp>
            <p:nvSpPr>
              <p:cNvPr id="5364" name="Google Shape;5364;p11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1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1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1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1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1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115"/>
            <p:cNvGrpSpPr/>
            <p:nvPr/>
          </p:nvGrpSpPr>
          <p:grpSpPr>
            <a:xfrm>
              <a:off x="4294923" y="2469658"/>
              <a:ext cx="668951" cy="885524"/>
              <a:chOff x="4294923" y="2469658"/>
              <a:chExt cx="668951" cy="885524"/>
            </a:xfrm>
          </p:grpSpPr>
          <p:sp>
            <p:nvSpPr>
              <p:cNvPr id="5371" name="Google Shape;5371;p11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1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1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1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1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1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7" name="Google Shape;5377;p11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115"/>
          <p:cNvGrpSpPr/>
          <p:nvPr/>
        </p:nvGrpSpPr>
        <p:grpSpPr>
          <a:xfrm>
            <a:off x="4231478" y="3282213"/>
            <a:ext cx="1430949" cy="897289"/>
            <a:chOff x="4351371" y="3547942"/>
            <a:chExt cx="1345130" cy="843475"/>
          </a:xfrm>
        </p:grpSpPr>
        <p:grpSp>
          <p:nvGrpSpPr>
            <p:cNvPr id="5379" name="Google Shape;5379;p115"/>
            <p:cNvGrpSpPr/>
            <p:nvPr/>
          </p:nvGrpSpPr>
          <p:grpSpPr>
            <a:xfrm>
              <a:off x="4351371" y="4209917"/>
              <a:ext cx="1345130" cy="181500"/>
              <a:chOff x="4351371" y="4209917"/>
              <a:chExt cx="1345130" cy="181500"/>
            </a:xfrm>
          </p:grpSpPr>
          <p:sp>
            <p:nvSpPr>
              <p:cNvPr id="5380" name="Google Shape;5380;p11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1" name="Google Shape;5381;p11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82" name="Google Shape;5382;p115"/>
            <p:cNvGrpSpPr/>
            <p:nvPr/>
          </p:nvGrpSpPr>
          <p:grpSpPr>
            <a:xfrm>
              <a:off x="4403010" y="3985221"/>
              <a:ext cx="1109518" cy="181500"/>
              <a:chOff x="4403010" y="3985221"/>
              <a:chExt cx="1109518" cy="181500"/>
            </a:xfrm>
          </p:grpSpPr>
          <p:sp>
            <p:nvSpPr>
              <p:cNvPr id="5383" name="Google Shape;5383;p11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4" name="Google Shape;5384;p11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85" name="Google Shape;5385;p115"/>
            <p:cNvGrpSpPr/>
            <p:nvPr/>
          </p:nvGrpSpPr>
          <p:grpSpPr>
            <a:xfrm>
              <a:off x="4618704" y="3766582"/>
              <a:ext cx="807858" cy="181500"/>
              <a:chOff x="4618704" y="3766582"/>
              <a:chExt cx="807858" cy="181500"/>
            </a:xfrm>
          </p:grpSpPr>
          <p:sp>
            <p:nvSpPr>
              <p:cNvPr id="5386" name="Google Shape;5386;p11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7" name="Google Shape;5387;p11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88" name="Google Shape;5388;p115"/>
            <p:cNvGrpSpPr/>
            <p:nvPr/>
          </p:nvGrpSpPr>
          <p:grpSpPr>
            <a:xfrm>
              <a:off x="4735238" y="3547942"/>
              <a:ext cx="462839" cy="181500"/>
              <a:chOff x="4735238" y="3547942"/>
              <a:chExt cx="462839" cy="181500"/>
            </a:xfrm>
          </p:grpSpPr>
          <p:sp>
            <p:nvSpPr>
              <p:cNvPr id="5389" name="Google Shape;5389;p11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0" name="Google Shape;5390;p11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91" name="Google Shape;5391;p115"/>
          <p:cNvGrpSpPr/>
          <p:nvPr/>
        </p:nvGrpSpPr>
        <p:grpSpPr>
          <a:xfrm>
            <a:off x="7407836" y="2217537"/>
            <a:ext cx="1020955" cy="928853"/>
            <a:chOff x="926675" y="238125"/>
            <a:chExt cx="5755100" cy="5232975"/>
          </a:xfrm>
        </p:grpSpPr>
        <p:sp>
          <p:nvSpPr>
            <p:cNvPr id="5392" name="Google Shape;5392;p11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1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1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1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115"/>
          <p:cNvGrpSpPr/>
          <p:nvPr/>
        </p:nvGrpSpPr>
        <p:grpSpPr>
          <a:xfrm>
            <a:off x="715210" y="2616272"/>
            <a:ext cx="1695374" cy="1560837"/>
            <a:chOff x="727421" y="2828315"/>
            <a:chExt cx="1695374" cy="1560837"/>
          </a:xfrm>
        </p:grpSpPr>
        <p:grpSp>
          <p:nvGrpSpPr>
            <p:cNvPr id="5397" name="Google Shape;5397;p115"/>
            <p:cNvGrpSpPr/>
            <p:nvPr/>
          </p:nvGrpSpPr>
          <p:grpSpPr>
            <a:xfrm>
              <a:off x="727421" y="2828315"/>
              <a:ext cx="1695374" cy="1560837"/>
              <a:chOff x="734799" y="2782450"/>
              <a:chExt cx="1571100" cy="1577400"/>
            </a:xfrm>
          </p:grpSpPr>
          <p:cxnSp>
            <p:nvCxnSpPr>
              <p:cNvPr id="5398" name="Google Shape;5398;p11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99" name="Google Shape;5399;p11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400" name="Google Shape;5400;p115"/>
            <p:cNvGrpSpPr/>
            <p:nvPr/>
          </p:nvGrpSpPr>
          <p:grpSpPr>
            <a:xfrm>
              <a:off x="819108" y="2882501"/>
              <a:ext cx="1556791" cy="1426186"/>
              <a:chOff x="819108" y="2882501"/>
              <a:chExt cx="1556791" cy="1426186"/>
            </a:xfrm>
          </p:grpSpPr>
          <p:grpSp>
            <p:nvGrpSpPr>
              <p:cNvPr id="5401" name="Google Shape;5401;p115"/>
              <p:cNvGrpSpPr/>
              <p:nvPr/>
            </p:nvGrpSpPr>
            <p:grpSpPr>
              <a:xfrm>
                <a:off x="819108" y="2882501"/>
                <a:ext cx="103104" cy="1426186"/>
                <a:chOff x="4674013" y="3100904"/>
                <a:chExt cx="122758" cy="1698043"/>
              </a:xfrm>
            </p:grpSpPr>
            <p:sp>
              <p:nvSpPr>
                <p:cNvPr id="5402" name="Google Shape;5402;p11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1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1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1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1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1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1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115"/>
              <p:cNvGrpSpPr/>
              <p:nvPr/>
            </p:nvGrpSpPr>
            <p:grpSpPr>
              <a:xfrm>
                <a:off x="1062475" y="2882501"/>
                <a:ext cx="103104" cy="1426186"/>
                <a:chOff x="4940438" y="3100904"/>
                <a:chExt cx="122758" cy="1698043"/>
              </a:xfrm>
            </p:grpSpPr>
            <p:sp>
              <p:nvSpPr>
                <p:cNvPr id="5410" name="Google Shape;5410;p11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1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1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1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1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1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1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115"/>
              <p:cNvGrpSpPr/>
              <p:nvPr/>
            </p:nvGrpSpPr>
            <p:grpSpPr>
              <a:xfrm>
                <a:off x="1299324" y="2882501"/>
                <a:ext cx="103104" cy="1426186"/>
                <a:chOff x="5206863" y="3100904"/>
                <a:chExt cx="122758" cy="1698043"/>
              </a:xfrm>
            </p:grpSpPr>
            <p:sp>
              <p:nvSpPr>
                <p:cNvPr id="5418" name="Google Shape;5418;p11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1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1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1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1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1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1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115"/>
              <p:cNvGrpSpPr/>
              <p:nvPr/>
            </p:nvGrpSpPr>
            <p:grpSpPr>
              <a:xfrm>
                <a:off x="1786057" y="2882501"/>
                <a:ext cx="103104" cy="1426186"/>
                <a:chOff x="6006138" y="3143629"/>
                <a:chExt cx="122758" cy="1698043"/>
              </a:xfrm>
            </p:grpSpPr>
            <p:sp>
              <p:nvSpPr>
                <p:cNvPr id="5426" name="Google Shape;5426;p11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1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1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1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1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1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1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115"/>
              <p:cNvGrpSpPr/>
              <p:nvPr/>
            </p:nvGrpSpPr>
            <p:grpSpPr>
              <a:xfrm>
                <a:off x="2029422" y="2882501"/>
                <a:ext cx="103104" cy="1426186"/>
                <a:chOff x="6805413" y="3100904"/>
                <a:chExt cx="122758" cy="1698043"/>
              </a:xfrm>
            </p:grpSpPr>
            <p:sp>
              <p:nvSpPr>
                <p:cNvPr id="5434" name="Google Shape;5434;p11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1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1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1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1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1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1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115"/>
              <p:cNvGrpSpPr/>
              <p:nvPr/>
            </p:nvGrpSpPr>
            <p:grpSpPr>
              <a:xfrm>
                <a:off x="2272795" y="2882501"/>
                <a:ext cx="103104" cy="1426186"/>
                <a:chOff x="5206863" y="3100904"/>
                <a:chExt cx="122758" cy="1698043"/>
              </a:xfrm>
            </p:grpSpPr>
            <p:sp>
              <p:nvSpPr>
                <p:cNvPr id="5442" name="Google Shape;5442;p11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1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1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1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1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1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1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115"/>
              <p:cNvGrpSpPr/>
              <p:nvPr/>
            </p:nvGrpSpPr>
            <p:grpSpPr>
              <a:xfrm>
                <a:off x="1542694" y="2882501"/>
                <a:ext cx="103104" cy="1426186"/>
                <a:chOff x="6006138" y="3143629"/>
                <a:chExt cx="122758" cy="1698043"/>
              </a:xfrm>
            </p:grpSpPr>
            <p:sp>
              <p:nvSpPr>
                <p:cNvPr id="5450" name="Google Shape;5450;p11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1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1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1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1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1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1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57" name="Google Shape;5457;p115"/>
          <p:cNvGrpSpPr/>
          <p:nvPr/>
        </p:nvGrpSpPr>
        <p:grpSpPr>
          <a:xfrm>
            <a:off x="5671260" y="3305994"/>
            <a:ext cx="2749952" cy="870677"/>
            <a:chOff x="238125" y="1725700"/>
            <a:chExt cx="7139025" cy="2260325"/>
          </a:xfrm>
        </p:grpSpPr>
        <p:sp>
          <p:nvSpPr>
            <p:cNvPr id="5458" name="Google Shape;5458;p11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1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1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1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1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1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1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1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1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1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115"/>
          <p:cNvGrpSpPr/>
          <p:nvPr/>
        </p:nvGrpSpPr>
        <p:grpSpPr>
          <a:xfrm>
            <a:off x="5941424" y="2247740"/>
            <a:ext cx="1105452" cy="916747"/>
            <a:chOff x="5249100" y="1210600"/>
            <a:chExt cx="3502700" cy="2904775"/>
          </a:xfrm>
        </p:grpSpPr>
        <p:sp>
          <p:nvSpPr>
            <p:cNvPr id="5469" name="Google Shape;5469;p11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1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1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1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3" name="Google Shape;5473;p11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74" name="Google Shape;5474;p11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75" name="Google Shape;5475;p11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76" name="Google Shape;5476;p11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77" name="Google Shape;5477;p11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115"/>
          <p:cNvGrpSpPr/>
          <p:nvPr/>
        </p:nvGrpSpPr>
        <p:grpSpPr>
          <a:xfrm>
            <a:off x="7123972" y="967158"/>
            <a:ext cx="1304650" cy="1124856"/>
            <a:chOff x="7287122" y="1165658"/>
            <a:chExt cx="1219413" cy="1051365"/>
          </a:xfrm>
        </p:grpSpPr>
        <p:grpSp>
          <p:nvGrpSpPr>
            <p:cNvPr id="5479" name="Google Shape;5479;p115"/>
            <p:cNvGrpSpPr/>
            <p:nvPr/>
          </p:nvGrpSpPr>
          <p:grpSpPr>
            <a:xfrm>
              <a:off x="7287122" y="1969723"/>
              <a:ext cx="1219413" cy="247300"/>
              <a:chOff x="7287122" y="1969723"/>
              <a:chExt cx="1219413" cy="247300"/>
            </a:xfrm>
          </p:grpSpPr>
          <p:sp>
            <p:nvSpPr>
              <p:cNvPr id="5480" name="Google Shape;5480;p11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1" name="Google Shape;5481;p115"/>
              <p:cNvGrpSpPr/>
              <p:nvPr/>
            </p:nvGrpSpPr>
            <p:grpSpPr>
              <a:xfrm>
                <a:off x="7287122" y="2063892"/>
                <a:ext cx="1151753" cy="73428"/>
                <a:chOff x="7287122" y="2063892"/>
                <a:chExt cx="1151753" cy="73428"/>
              </a:xfrm>
            </p:grpSpPr>
            <p:sp>
              <p:nvSpPr>
                <p:cNvPr id="5482" name="Google Shape;5482;p11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3" name="Google Shape;5483;p11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84" name="Google Shape;5484;p115"/>
            <p:cNvGrpSpPr/>
            <p:nvPr/>
          </p:nvGrpSpPr>
          <p:grpSpPr>
            <a:xfrm>
              <a:off x="7287122" y="1712201"/>
              <a:ext cx="1219403" cy="246767"/>
              <a:chOff x="7287122" y="1712201"/>
              <a:chExt cx="1219403" cy="246767"/>
            </a:xfrm>
          </p:grpSpPr>
          <p:sp>
            <p:nvSpPr>
              <p:cNvPr id="5485" name="Google Shape;5485;p11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6" name="Google Shape;5486;p115"/>
              <p:cNvGrpSpPr/>
              <p:nvPr/>
            </p:nvGrpSpPr>
            <p:grpSpPr>
              <a:xfrm>
                <a:off x="7287122" y="1842861"/>
                <a:ext cx="1005303" cy="73419"/>
                <a:chOff x="7287122" y="1842861"/>
                <a:chExt cx="1005303" cy="73419"/>
              </a:xfrm>
            </p:grpSpPr>
            <p:sp>
              <p:nvSpPr>
                <p:cNvPr id="5487" name="Google Shape;5487;p11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8" name="Google Shape;5488;p11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89" name="Google Shape;5489;p115"/>
            <p:cNvGrpSpPr/>
            <p:nvPr/>
          </p:nvGrpSpPr>
          <p:grpSpPr>
            <a:xfrm>
              <a:off x="7287122" y="1447520"/>
              <a:ext cx="1219403" cy="286667"/>
              <a:chOff x="7287122" y="1447520"/>
              <a:chExt cx="1219403" cy="286667"/>
            </a:xfrm>
          </p:grpSpPr>
          <p:sp>
            <p:nvSpPr>
              <p:cNvPr id="5490" name="Google Shape;5490;p11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1" name="Google Shape;5491;p115"/>
              <p:cNvGrpSpPr/>
              <p:nvPr/>
            </p:nvGrpSpPr>
            <p:grpSpPr>
              <a:xfrm>
                <a:off x="7287122" y="1581977"/>
                <a:ext cx="852803" cy="73428"/>
                <a:chOff x="7287122" y="1581977"/>
                <a:chExt cx="852803" cy="73428"/>
              </a:xfrm>
            </p:grpSpPr>
            <p:sp>
              <p:nvSpPr>
                <p:cNvPr id="5492" name="Google Shape;5492;p11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3" name="Google Shape;5493;p11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94" name="Google Shape;5494;p115"/>
            <p:cNvGrpSpPr/>
            <p:nvPr/>
          </p:nvGrpSpPr>
          <p:grpSpPr>
            <a:xfrm>
              <a:off x="7287122" y="1165658"/>
              <a:ext cx="1219403" cy="344253"/>
              <a:chOff x="7287122" y="1165658"/>
              <a:chExt cx="1219403" cy="344253"/>
            </a:xfrm>
          </p:grpSpPr>
          <p:sp>
            <p:nvSpPr>
              <p:cNvPr id="5495" name="Google Shape;5495;p11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6" name="Google Shape;5496;p115"/>
              <p:cNvGrpSpPr/>
              <p:nvPr/>
            </p:nvGrpSpPr>
            <p:grpSpPr>
              <a:xfrm>
                <a:off x="7287122" y="1341025"/>
                <a:ext cx="695703" cy="73419"/>
                <a:chOff x="7287122" y="1341025"/>
                <a:chExt cx="695703" cy="73419"/>
              </a:xfrm>
            </p:grpSpPr>
            <p:sp>
              <p:nvSpPr>
                <p:cNvPr id="5497" name="Google Shape;5497;p11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8" name="Google Shape;5498;p11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99" name="Google Shape;5499;p115"/>
          <p:cNvGrpSpPr/>
          <p:nvPr/>
        </p:nvGrpSpPr>
        <p:grpSpPr>
          <a:xfrm>
            <a:off x="5790464" y="973181"/>
            <a:ext cx="1397729" cy="1098540"/>
            <a:chOff x="5900602" y="1193063"/>
            <a:chExt cx="1299851" cy="1021707"/>
          </a:xfrm>
        </p:grpSpPr>
        <p:grpSp>
          <p:nvGrpSpPr>
            <p:cNvPr id="5500" name="Google Shape;5500;p115"/>
            <p:cNvGrpSpPr/>
            <p:nvPr/>
          </p:nvGrpSpPr>
          <p:grpSpPr>
            <a:xfrm>
              <a:off x="6520337" y="1193063"/>
              <a:ext cx="341815" cy="799959"/>
              <a:chOff x="6520337" y="1193063"/>
              <a:chExt cx="341815" cy="799959"/>
            </a:xfrm>
          </p:grpSpPr>
          <p:grpSp>
            <p:nvGrpSpPr>
              <p:cNvPr id="5501" name="Google Shape;5501;p115"/>
              <p:cNvGrpSpPr/>
              <p:nvPr/>
            </p:nvGrpSpPr>
            <p:grpSpPr>
              <a:xfrm>
                <a:off x="6520337" y="1589527"/>
                <a:ext cx="213950" cy="403494"/>
                <a:chOff x="6520337" y="1589527"/>
                <a:chExt cx="213950" cy="403494"/>
              </a:xfrm>
            </p:grpSpPr>
            <p:sp>
              <p:nvSpPr>
                <p:cNvPr id="5502" name="Google Shape;5502;p11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1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115"/>
              <p:cNvGrpSpPr/>
              <p:nvPr/>
            </p:nvGrpSpPr>
            <p:grpSpPr>
              <a:xfrm>
                <a:off x="6577204" y="1193063"/>
                <a:ext cx="284947" cy="464512"/>
                <a:chOff x="6577204" y="1193063"/>
                <a:chExt cx="284947" cy="464512"/>
              </a:xfrm>
            </p:grpSpPr>
            <p:sp>
              <p:nvSpPr>
                <p:cNvPr id="5505" name="Google Shape;5505;p11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6" name="Google Shape;5506;p11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507" name="Google Shape;5507;p115"/>
            <p:cNvGrpSpPr/>
            <p:nvPr/>
          </p:nvGrpSpPr>
          <p:grpSpPr>
            <a:xfrm>
              <a:off x="6238903" y="1193063"/>
              <a:ext cx="300475" cy="900152"/>
              <a:chOff x="6238903" y="1193063"/>
              <a:chExt cx="300475" cy="900152"/>
            </a:xfrm>
          </p:grpSpPr>
          <p:grpSp>
            <p:nvGrpSpPr>
              <p:cNvPr id="5508" name="Google Shape;5508;p115"/>
              <p:cNvGrpSpPr/>
              <p:nvPr/>
            </p:nvGrpSpPr>
            <p:grpSpPr>
              <a:xfrm>
                <a:off x="6290865" y="1489315"/>
                <a:ext cx="248514" cy="603900"/>
                <a:chOff x="6290865" y="1489315"/>
                <a:chExt cx="248514" cy="603900"/>
              </a:xfrm>
            </p:grpSpPr>
            <p:sp>
              <p:nvSpPr>
                <p:cNvPr id="5509" name="Google Shape;5509;p11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1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115"/>
              <p:cNvGrpSpPr/>
              <p:nvPr/>
            </p:nvGrpSpPr>
            <p:grpSpPr>
              <a:xfrm>
                <a:off x="6238903" y="1193063"/>
                <a:ext cx="284947" cy="333087"/>
                <a:chOff x="6238903" y="1193063"/>
                <a:chExt cx="284947" cy="333087"/>
              </a:xfrm>
            </p:grpSpPr>
            <p:sp>
              <p:nvSpPr>
                <p:cNvPr id="5512" name="Google Shape;5512;p11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3" name="Google Shape;5513;p11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514" name="Google Shape;5514;p115"/>
            <p:cNvGrpSpPr/>
            <p:nvPr/>
          </p:nvGrpSpPr>
          <p:grpSpPr>
            <a:xfrm>
              <a:off x="5900602" y="1193063"/>
              <a:ext cx="444345" cy="1021707"/>
              <a:chOff x="5900602" y="1193063"/>
              <a:chExt cx="444345" cy="1021707"/>
            </a:xfrm>
          </p:grpSpPr>
          <p:grpSp>
            <p:nvGrpSpPr>
              <p:cNvPr id="5515" name="Google Shape;5515;p115"/>
              <p:cNvGrpSpPr/>
              <p:nvPr/>
            </p:nvGrpSpPr>
            <p:grpSpPr>
              <a:xfrm>
                <a:off x="6046501" y="1367785"/>
                <a:ext cx="298446" cy="846986"/>
                <a:chOff x="6046501" y="1367785"/>
                <a:chExt cx="298446" cy="846986"/>
              </a:xfrm>
            </p:grpSpPr>
            <p:sp>
              <p:nvSpPr>
                <p:cNvPr id="5516" name="Google Shape;5516;p11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1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115"/>
              <p:cNvGrpSpPr/>
              <p:nvPr/>
            </p:nvGrpSpPr>
            <p:grpSpPr>
              <a:xfrm>
                <a:off x="5900602" y="1193063"/>
                <a:ext cx="284947" cy="182312"/>
                <a:chOff x="5900602" y="1193063"/>
                <a:chExt cx="284947" cy="182312"/>
              </a:xfrm>
            </p:grpSpPr>
            <p:sp>
              <p:nvSpPr>
                <p:cNvPr id="5519" name="Google Shape;5519;p11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0" name="Google Shape;5520;p11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521" name="Google Shape;5521;p115"/>
            <p:cNvGrpSpPr/>
            <p:nvPr/>
          </p:nvGrpSpPr>
          <p:grpSpPr>
            <a:xfrm>
              <a:off x="6738300" y="1193063"/>
              <a:ext cx="462153" cy="707634"/>
              <a:chOff x="6738300" y="1193063"/>
              <a:chExt cx="462153" cy="707634"/>
            </a:xfrm>
          </p:grpSpPr>
          <p:grpSp>
            <p:nvGrpSpPr>
              <p:cNvPr id="5522" name="Google Shape;5522;p115"/>
              <p:cNvGrpSpPr/>
              <p:nvPr/>
            </p:nvGrpSpPr>
            <p:grpSpPr>
              <a:xfrm>
                <a:off x="6915505" y="1193063"/>
                <a:ext cx="284947" cy="597387"/>
                <a:chOff x="6915505" y="1193063"/>
                <a:chExt cx="284947" cy="597387"/>
              </a:xfrm>
            </p:grpSpPr>
            <p:sp>
              <p:nvSpPr>
                <p:cNvPr id="5523" name="Google Shape;5523;p11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4" name="Google Shape;5524;p11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525" name="Google Shape;5525;p115"/>
              <p:cNvGrpSpPr/>
              <p:nvPr/>
            </p:nvGrpSpPr>
            <p:grpSpPr>
              <a:xfrm>
                <a:off x="6738300" y="1684725"/>
                <a:ext cx="230066" cy="215971"/>
                <a:chOff x="6738300" y="1684725"/>
                <a:chExt cx="230066" cy="215971"/>
              </a:xfrm>
            </p:grpSpPr>
            <p:sp>
              <p:nvSpPr>
                <p:cNvPr id="5526" name="Google Shape;5526;p11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1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31" name="Shape 5531"/>
        <p:cNvGrpSpPr/>
        <p:nvPr/>
      </p:nvGrpSpPr>
      <p:grpSpPr>
        <a:xfrm>
          <a:off x="0" y="0"/>
          <a:ext cx="0" cy="0"/>
          <a:chOff x="0" y="0"/>
          <a:chExt cx="0" cy="0"/>
        </a:xfrm>
      </p:grpSpPr>
      <p:grpSp>
        <p:nvGrpSpPr>
          <p:cNvPr id="5532" name="Google Shape;5532;p116"/>
          <p:cNvGrpSpPr/>
          <p:nvPr/>
        </p:nvGrpSpPr>
        <p:grpSpPr>
          <a:xfrm>
            <a:off x="821785" y="2307635"/>
            <a:ext cx="339235" cy="298186"/>
            <a:chOff x="898875" y="244725"/>
            <a:chExt cx="481800" cy="423500"/>
          </a:xfrm>
        </p:grpSpPr>
        <p:sp>
          <p:nvSpPr>
            <p:cNvPr id="5533" name="Google Shape;5533;p11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11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11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11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11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11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9" name="Google Shape;5539;p116"/>
          <p:cNvGrpSpPr/>
          <p:nvPr/>
        </p:nvGrpSpPr>
        <p:grpSpPr>
          <a:xfrm>
            <a:off x="1260167" y="2287103"/>
            <a:ext cx="298169" cy="339253"/>
            <a:chOff x="1529350" y="258825"/>
            <a:chExt cx="423475" cy="481825"/>
          </a:xfrm>
        </p:grpSpPr>
        <p:sp>
          <p:nvSpPr>
            <p:cNvPr id="5540" name="Google Shape;5540;p11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11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2" name="Google Shape;5542;p116"/>
          <p:cNvGrpSpPr/>
          <p:nvPr/>
        </p:nvGrpSpPr>
        <p:grpSpPr>
          <a:xfrm>
            <a:off x="2102437" y="2287102"/>
            <a:ext cx="298169" cy="339253"/>
            <a:chOff x="2707500" y="249400"/>
            <a:chExt cx="423475" cy="481825"/>
          </a:xfrm>
        </p:grpSpPr>
        <p:sp>
          <p:nvSpPr>
            <p:cNvPr id="5543" name="Google Shape;5543;p11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11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5" name="Google Shape;5545;p116"/>
          <p:cNvGrpSpPr/>
          <p:nvPr/>
        </p:nvGrpSpPr>
        <p:grpSpPr>
          <a:xfrm>
            <a:off x="2516052" y="2287428"/>
            <a:ext cx="305386" cy="338602"/>
            <a:chOff x="3300325" y="249875"/>
            <a:chExt cx="433725" cy="480900"/>
          </a:xfrm>
        </p:grpSpPr>
        <p:sp>
          <p:nvSpPr>
            <p:cNvPr id="5546" name="Google Shape;5546;p11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11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11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11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11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11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2" name="Google Shape;5552;p116"/>
          <p:cNvGrpSpPr/>
          <p:nvPr/>
        </p:nvGrpSpPr>
        <p:grpSpPr>
          <a:xfrm>
            <a:off x="1653142" y="2367273"/>
            <a:ext cx="340890" cy="178912"/>
            <a:chOff x="2084325" y="363300"/>
            <a:chExt cx="484150" cy="254100"/>
          </a:xfrm>
        </p:grpSpPr>
        <p:sp>
          <p:nvSpPr>
            <p:cNvPr id="5553" name="Google Shape;5553;p11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11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5" name="Google Shape;5555;p116"/>
          <p:cNvGrpSpPr/>
          <p:nvPr/>
        </p:nvGrpSpPr>
        <p:grpSpPr>
          <a:xfrm>
            <a:off x="2905137" y="2287349"/>
            <a:ext cx="352349" cy="338760"/>
            <a:chOff x="3854700" y="249750"/>
            <a:chExt cx="500425" cy="481125"/>
          </a:xfrm>
        </p:grpSpPr>
        <p:sp>
          <p:nvSpPr>
            <p:cNvPr id="5556" name="Google Shape;5556;p11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11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11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11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11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11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11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11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116"/>
          <p:cNvGrpSpPr/>
          <p:nvPr/>
        </p:nvGrpSpPr>
        <p:grpSpPr>
          <a:xfrm>
            <a:off x="3323126" y="2287349"/>
            <a:ext cx="352349" cy="338760"/>
            <a:chOff x="4447550" y="249750"/>
            <a:chExt cx="500425" cy="481125"/>
          </a:xfrm>
        </p:grpSpPr>
        <p:sp>
          <p:nvSpPr>
            <p:cNvPr id="5565" name="Google Shape;5565;p11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11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7" name="Google Shape;5567;p116"/>
          <p:cNvGrpSpPr/>
          <p:nvPr/>
        </p:nvGrpSpPr>
        <p:grpSpPr>
          <a:xfrm>
            <a:off x="3752328" y="2287102"/>
            <a:ext cx="339253" cy="339253"/>
            <a:chOff x="5049725" y="249400"/>
            <a:chExt cx="481825" cy="481825"/>
          </a:xfrm>
        </p:grpSpPr>
        <p:sp>
          <p:nvSpPr>
            <p:cNvPr id="5568" name="Google Shape;5568;p11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11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0" name="Google Shape;5570;p116"/>
          <p:cNvGrpSpPr/>
          <p:nvPr/>
        </p:nvGrpSpPr>
        <p:grpSpPr>
          <a:xfrm>
            <a:off x="4166269" y="2287102"/>
            <a:ext cx="339253" cy="339253"/>
            <a:chOff x="5660400" y="238125"/>
            <a:chExt cx="481825" cy="481825"/>
          </a:xfrm>
        </p:grpSpPr>
        <p:sp>
          <p:nvSpPr>
            <p:cNvPr id="5571" name="Google Shape;5571;p11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11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3" name="Google Shape;5573;p116"/>
          <p:cNvGrpSpPr/>
          <p:nvPr/>
        </p:nvGrpSpPr>
        <p:grpSpPr>
          <a:xfrm>
            <a:off x="4582955" y="2287102"/>
            <a:ext cx="339253" cy="339253"/>
            <a:chOff x="6235400" y="249400"/>
            <a:chExt cx="481825" cy="481825"/>
          </a:xfrm>
        </p:grpSpPr>
        <p:sp>
          <p:nvSpPr>
            <p:cNvPr id="5574" name="Google Shape;5574;p11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11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11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11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11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9" name="Google Shape;5579;p116"/>
          <p:cNvGrpSpPr/>
          <p:nvPr/>
        </p:nvGrpSpPr>
        <p:grpSpPr>
          <a:xfrm>
            <a:off x="821301" y="2731810"/>
            <a:ext cx="340204" cy="298116"/>
            <a:chOff x="899850" y="871450"/>
            <a:chExt cx="483175" cy="423400"/>
          </a:xfrm>
        </p:grpSpPr>
        <p:sp>
          <p:nvSpPr>
            <p:cNvPr id="5580" name="Google Shape;5580;p11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11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11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11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84" name="Google Shape;5584;p116"/>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85" name="Google Shape;5585;p116"/>
          <p:cNvGrpSpPr/>
          <p:nvPr/>
        </p:nvGrpSpPr>
        <p:grpSpPr>
          <a:xfrm>
            <a:off x="1653301" y="2711232"/>
            <a:ext cx="340573" cy="339271"/>
            <a:chOff x="2085450" y="842250"/>
            <a:chExt cx="483700" cy="481850"/>
          </a:xfrm>
        </p:grpSpPr>
        <p:sp>
          <p:nvSpPr>
            <p:cNvPr id="5586" name="Google Shape;5586;p11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11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11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9" name="Google Shape;5589;p116"/>
          <p:cNvGrpSpPr/>
          <p:nvPr/>
        </p:nvGrpSpPr>
        <p:grpSpPr>
          <a:xfrm>
            <a:off x="2081868" y="2711241"/>
            <a:ext cx="339306" cy="339253"/>
            <a:chOff x="2685825" y="840375"/>
            <a:chExt cx="481900" cy="481825"/>
          </a:xfrm>
        </p:grpSpPr>
        <p:sp>
          <p:nvSpPr>
            <p:cNvPr id="5590" name="Google Shape;5590;p11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11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2" name="Google Shape;5592;p116"/>
          <p:cNvGrpSpPr/>
          <p:nvPr/>
        </p:nvGrpSpPr>
        <p:grpSpPr>
          <a:xfrm>
            <a:off x="2493529" y="2710924"/>
            <a:ext cx="350431" cy="339887"/>
            <a:chOff x="3270675" y="841800"/>
            <a:chExt cx="497700" cy="482725"/>
          </a:xfrm>
        </p:grpSpPr>
        <p:sp>
          <p:nvSpPr>
            <p:cNvPr id="5593" name="Google Shape;5593;p11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11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11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6" name="Google Shape;5596;p116"/>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7" name="Google Shape;5597;p116"/>
          <p:cNvGrpSpPr/>
          <p:nvPr/>
        </p:nvGrpSpPr>
        <p:grpSpPr>
          <a:xfrm>
            <a:off x="3329675" y="2731783"/>
            <a:ext cx="339253" cy="298169"/>
            <a:chOff x="4467200" y="877100"/>
            <a:chExt cx="481825" cy="423475"/>
          </a:xfrm>
        </p:grpSpPr>
        <p:sp>
          <p:nvSpPr>
            <p:cNvPr id="5598" name="Google Shape;5598;p11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11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11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11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2" name="Google Shape;5602;p116"/>
          <p:cNvGrpSpPr/>
          <p:nvPr/>
        </p:nvGrpSpPr>
        <p:grpSpPr>
          <a:xfrm>
            <a:off x="3744565" y="2711232"/>
            <a:ext cx="354778" cy="339271"/>
            <a:chOff x="5045500" y="842250"/>
            <a:chExt cx="503875" cy="481850"/>
          </a:xfrm>
        </p:grpSpPr>
        <p:sp>
          <p:nvSpPr>
            <p:cNvPr id="5603" name="Google Shape;5603;p11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11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5" name="Google Shape;5605;p116"/>
          <p:cNvGrpSpPr/>
          <p:nvPr/>
        </p:nvGrpSpPr>
        <p:grpSpPr>
          <a:xfrm>
            <a:off x="4167413" y="2737451"/>
            <a:ext cx="336965" cy="286833"/>
            <a:chOff x="5645200" y="879425"/>
            <a:chExt cx="478575" cy="407375"/>
          </a:xfrm>
        </p:grpSpPr>
        <p:sp>
          <p:nvSpPr>
            <p:cNvPr id="5606" name="Google Shape;5606;p11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11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11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11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11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11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2" name="Google Shape;5612;p116"/>
          <p:cNvGrpSpPr/>
          <p:nvPr/>
        </p:nvGrpSpPr>
        <p:grpSpPr>
          <a:xfrm>
            <a:off x="4603488" y="2711241"/>
            <a:ext cx="298186" cy="339253"/>
            <a:chOff x="6264525" y="842250"/>
            <a:chExt cx="423500" cy="481825"/>
          </a:xfrm>
        </p:grpSpPr>
        <p:sp>
          <p:nvSpPr>
            <p:cNvPr id="5613" name="Google Shape;5613;p11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11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11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11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11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11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11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0" name="Google Shape;5620;p116"/>
          <p:cNvGrpSpPr/>
          <p:nvPr/>
        </p:nvGrpSpPr>
        <p:grpSpPr>
          <a:xfrm>
            <a:off x="821776" y="3125895"/>
            <a:ext cx="339253" cy="339253"/>
            <a:chOff x="900750" y="1436075"/>
            <a:chExt cx="481825" cy="481825"/>
          </a:xfrm>
        </p:grpSpPr>
        <p:sp>
          <p:nvSpPr>
            <p:cNvPr id="5621" name="Google Shape;5621;p11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11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11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11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5" name="Google Shape;5625;p116"/>
          <p:cNvGrpSpPr/>
          <p:nvPr/>
        </p:nvGrpSpPr>
        <p:grpSpPr>
          <a:xfrm>
            <a:off x="1239624" y="3186183"/>
            <a:ext cx="339253" cy="218676"/>
            <a:chOff x="1492675" y="1520750"/>
            <a:chExt cx="481825" cy="310575"/>
          </a:xfrm>
        </p:grpSpPr>
        <p:sp>
          <p:nvSpPr>
            <p:cNvPr id="5626" name="Google Shape;5626;p11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11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8" name="Google Shape;5628;p116"/>
          <p:cNvGrpSpPr/>
          <p:nvPr/>
        </p:nvGrpSpPr>
        <p:grpSpPr>
          <a:xfrm>
            <a:off x="1647421" y="3125877"/>
            <a:ext cx="352332" cy="339288"/>
            <a:chOff x="2071000" y="1435025"/>
            <a:chExt cx="500400" cy="481875"/>
          </a:xfrm>
        </p:grpSpPr>
        <p:sp>
          <p:nvSpPr>
            <p:cNvPr id="5629" name="Google Shape;5629;p11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11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11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2" name="Google Shape;5632;p116"/>
          <p:cNvGrpSpPr/>
          <p:nvPr/>
        </p:nvGrpSpPr>
        <p:grpSpPr>
          <a:xfrm>
            <a:off x="2073509" y="3167747"/>
            <a:ext cx="351874" cy="297623"/>
            <a:chOff x="2678350" y="1464650"/>
            <a:chExt cx="499750" cy="422700"/>
          </a:xfrm>
        </p:grpSpPr>
        <p:sp>
          <p:nvSpPr>
            <p:cNvPr id="5633" name="Google Shape;5633;p11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11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11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6" name="Google Shape;5636;p116"/>
          <p:cNvGrpSpPr/>
          <p:nvPr/>
        </p:nvGrpSpPr>
        <p:grpSpPr>
          <a:xfrm>
            <a:off x="2499118" y="3125895"/>
            <a:ext cx="339253" cy="339253"/>
            <a:chOff x="3271200" y="1435075"/>
            <a:chExt cx="481825" cy="481825"/>
          </a:xfrm>
        </p:grpSpPr>
        <p:sp>
          <p:nvSpPr>
            <p:cNvPr id="5637" name="Google Shape;5637;p11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11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9" name="Google Shape;5639;p116"/>
          <p:cNvGrpSpPr/>
          <p:nvPr/>
        </p:nvGrpSpPr>
        <p:grpSpPr>
          <a:xfrm>
            <a:off x="2909591" y="3125877"/>
            <a:ext cx="343442" cy="339288"/>
            <a:chOff x="3858100" y="1435075"/>
            <a:chExt cx="487775" cy="481875"/>
          </a:xfrm>
        </p:grpSpPr>
        <p:sp>
          <p:nvSpPr>
            <p:cNvPr id="5640" name="Google Shape;5640;p11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11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11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11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11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5" name="Google Shape;5645;p116"/>
          <p:cNvGrpSpPr/>
          <p:nvPr/>
        </p:nvGrpSpPr>
        <p:grpSpPr>
          <a:xfrm>
            <a:off x="3329674" y="3125895"/>
            <a:ext cx="339253" cy="339253"/>
            <a:chOff x="4456875" y="1435075"/>
            <a:chExt cx="481825" cy="481825"/>
          </a:xfrm>
        </p:grpSpPr>
        <p:sp>
          <p:nvSpPr>
            <p:cNvPr id="5646" name="Google Shape;5646;p11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11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11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11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11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11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11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11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11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11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11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11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11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11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11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11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11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11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11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5" name="Google Shape;5665;p116"/>
          <p:cNvGrpSpPr/>
          <p:nvPr/>
        </p:nvGrpSpPr>
        <p:grpSpPr>
          <a:xfrm>
            <a:off x="3750665" y="3125886"/>
            <a:ext cx="342580" cy="339271"/>
            <a:chOff x="5049725" y="1435050"/>
            <a:chExt cx="486550" cy="481850"/>
          </a:xfrm>
        </p:grpSpPr>
        <p:sp>
          <p:nvSpPr>
            <p:cNvPr id="5666" name="Google Shape;5666;p11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11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11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11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0" name="Google Shape;5670;p116"/>
          <p:cNvGrpSpPr/>
          <p:nvPr/>
        </p:nvGrpSpPr>
        <p:grpSpPr>
          <a:xfrm>
            <a:off x="4166216" y="3125895"/>
            <a:ext cx="339359" cy="339253"/>
            <a:chOff x="5642475" y="1435075"/>
            <a:chExt cx="481975" cy="481825"/>
          </a:xfrm>
        </p:grpSpPr>
        <p:sp>
          <p:nvSpPr>
            <p:cNvPr id="5671" name="Google Shape;5671;p11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11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11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4" name="Google Shape;5674;p116"/>
          <p:cNvGrpSpPr/>
          <p:nvPr/>
        </p:nvGrpSpPr>
        <p:grpSpPr>
          <a:xfrm>
            <a:off x="4580702" y="3125886"/>
            <a:ext cx="343759" cy="339271"/>
            <a:chOff x="6232000" y="1435050"/>
            <a:chExt cx="488225" cy="481850"/>
          </a:xfrm>
        </p:grpSpPr>
        <p:sp>
          <p:nvSpPr>
            <p:cNvPr id="5675" name="Google Shape;5675;p11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11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11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11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11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0" name="Google Shape;5680;p116"/>
          <p:cNvGrpSpPr/>
          <p:nvPr/>
        </p:nvGrpSpPr>
        <p:grpSpPr>
          <a:xfrm>
            <a:off x="841438" y="3539545"/>
            <a:ext cx="299929" cy="337792"/>
            <a:chOff x="924450" y="2028975"/>
            <a:chExt cx="425975" cy="479750"/>
          </a:xfrm>
        </p:grpSpPr>
        <p:sp>
          <p:nvSpPr>
            <p:cNvPr id="5681" name="Google Shape;5681;p11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11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11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4" name="Google Shape;5684;p116"/>
          <p:cNvGrpSpPr/>
          <p:nvPr/>
        </p:nvGrpSpPr>
        <p:grpSpPr>
          <a:xfrm>
            <a:off x="1653934" y="3559347"/>
            <a:ext cx="339306" cy="298186"/>
            <a:chOff x="2085450" y="2057100"/>
            <a:chExt cx="481900" cy="423500"/>
          </a:xfrm>
        </p:grpSpPr>
        <p:sp>
          <p:nvSpPr>
            <p:cNvPr id="5685" name="Google Shape;5685;p11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11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11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8" name="Google Shape;5688;p116"/>
          <p:cNvGrpSpPr/>
          <p:nvPr/>
        </p:nvGrpSpPr>
        <p:grpSpPr>
          <a:xfrm>
            <a:off x="2081868" y="3582592"/>
            <a:ext cx="339306" cy="251698"/>
            <a:chOff x="2678275" y="2090100"/>
            <a:chExt cx="481900" cy="357475"/>
          </a:xfrm>
        </p:grpSpPr>
        <p:sp>
          <p:nvSpPr>
            <p:cNvPr id="5689" name="Google Shape;5689;p11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11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11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11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11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4" name="Google Shape;5694;p116"/>
          <p:cNvGrpSpPr/>
          <p:nvPr/>
        </p:nvGrpSpPr>
        <p:grpSpPr>
          <a:xfrm>
            <a:off x="2559072" y="3594790"/>
            <a:ext cx="219345" cy="227301"/>
            <a:chOff x="3357325" y="2093500"/>
            <a:chExt cx="311525" cy="322825"/>
          </a:xfrm>
        </p:grpSpPr>
        <p:sp>
          <p:nvSpPr>
            <p:cNvPr id="5695" name="Google Shape;5695;p11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11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11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98" name="Google Shape;5698;p116"/>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99" name="Google Shape;5699;p116"/>
          <p:cNvGrpSpPr/>
          <p:nvPr/>
        </p:nvGrpSpPr>
        <p:grpSpPr>
          <a:xfrm>
            <a:off x="3353262" y="3538814"/>
            <a:ext cx="292078" cy="339253"/>
            <a:chOff x="4492800" y="2027925"/>
            <a:chExt cx="414825" cy="481825"/>
          </a:xfrm>
        </p:grpSpPr>
        <p:sp>
          <p:nvSpPr>
            <p:cNvPr id="5700" name="Google Shape;5700;p11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11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2" name="Google Shape;5702;p116"/>
          <p:cNvGrpSpPr/>
          <p:nvPr/>
        </p:nvGrpSpPr>
        <p:grpSpPr>
          <a:xfrm>
            <a:off x="3752354" y="3538805"/>
            <a:ext cx="339200" cy="339271"/>
            <a:chOff x="5049725" y="2027900"/>
            <a:chExt cx="481750" cy="481850"/>
          </a:xfrm>
        </p:grpSpPr>
        <p:sp>
          <p:nvSpPr>
            <p:cNvPr id="5703" name="Google Shape;5703;p11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11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11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11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11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11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11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11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1" name="Google Shape;5711;p116"/>
          <p:cNvGrpSpPr/>
          <p:nvPr/>
        </p:nvGrpSpPr>
        <p:grpSpPr>
          <a:xfrm>
            <a:off x="4225950" y="3538893"/>
            <a:ext cx="219890" cy="339095"/>
            <a:chOff x="5726350" y="2028150"/>
            <a:chExt cx="312300" cy="481600"/>
          </a:xfrm>
        </p:grpSpPr>
        <p:sp>
          <p:nvSpPr>
            <p:cNvPr id="5712" name="Google Shape;5712;p11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11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11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5" name="Google Shape;5715;p116"/>
          <p:cNvGrpSpPr/>
          <p:nvPr/>
        </p:nvGrpSpPr>
        <p:grpSpPr>
          <a:xfrm>
            <a:off x="4586141" y="3542000"/>
            <a:ext cx="332881" cy="332881"/>
            <a:chOff x="6239925" y="2032450"/>
            <a:chExt cx="472775" cy="472775"/>
          </a:xfrm>
        </p:grpSpPr>
        <p:sp>
          <p:nvSpPr>
            <p:cNvPr id="5716" name="Google Shape;5716;p11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11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8" name="Google Shape;5718;p116"/>
          <p:cNvGrpSpPr/>
          <p:nvPr/>
        </p:nvGrpSpPr>
        <p:grpSpPr>
          <a:xfrm>
            <a:off x="5035233" y="2364092"/>
            <a:ext cx="334641" cy="185425"/>
            <a:chOff x="903075" y="2730000"/>
            <a:chExt cx="475275" cy="263350"/>
          </a:xfrm>
        </p:grpSpPr>
        <p:sp>
          <p:nvSpPr>
            <p:cNvPr id="5719" name="Google Shape;5719;p11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11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11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2" name="Google Shape;5722;p116"/>
          <p:cNvGrpSpPr/>
          <p:nvPr/>
        </p:nvGrpSpPr>
        <p:grpSpPr>
          <a:xfrm>
            <a:off x="1239624" y="3538814"/>
            <a:ext cx="339253" cy="339253"/>
            <a:chOff x="1492675" y="2027925"/>
            <a:chExt cx="481825" cy="481825"/>
          </a:xfrm>
        </p:grpSpPr>
        <p:sp>
          <p:nvSpPr>
            <p:cNvPr id="5723" name="Google Shape;5723;p11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11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11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11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11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8" name="Google Shape;5728;p116"/>
          <p:cNvGrpSpPr/>
          <p:nvPr/>
        </p:nvGrpSpPr>
        <p:grpSpPr>
          <a:xfrm>
            <a:off x="5466000" y="2287178"/>
            <a:ext cx="339253" cy="339253"/>
            <a:chOff x="1492675" y="2620775"/>
            <a:chExt cx="481825" cy="481825"/>
          </a:xfrm>
        </p:grpSpPr>
        <p:sp>
          <p:nvSpPr>
            <p:cNvPr id="5729" name="Google Shape;5729;p11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11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31" name="Google Shape;5731;p116"/>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32" name="Google Shape;5732;p116"/>
          <p:cNvGrpSpPr/>
          <p:nvPr/>
        </p:nvGrpSpPr>
        <p:grpSpPr>
          <a:xfrm>
            <a:off x="6289754" y="2303161"/>
            <a:ext cx="333585" cy="307287"/>
            <a:chOff x="2682350" y="2643425"/>
            <a:chExt cx="473775" cy="436425"/>
          </a:xfrm>
        </p:grpSpPr>
        <p:sp>
          <p:nvSpPr>
            <p:cNvPr id="5733" name="Google Shape;5733;p11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11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11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11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11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11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11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0" name="Google Shape;5740;p116"/>
          <p:cNvGrpSpPr/>
          <p:nvPr/>
        </p:nvGrpSpPr>
        <p:grpSpPr>
          <a:xfrm>
            <a:off x="6755243" y="2287178"/>
            <a:ext cx="238531" cy="339253"/>
            <a:chOff x="3342725" y="2620775"/>
            <a:chExt cx="338775" cy="481825"/>
          </a:xfrm>
        </p:grpSpPr>
        <p:sp>
          <p:nvSpPr>
            <p:cNvPr id="5741" name="Google Shape;5741;p11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11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11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4" name="Google Shape;5744;p116"/>
          <p:cNvGrpSpPr/>
          <p:nvPr/>
        </p:nvGrpSpPr>
        <p:grpSpPr>
          <a:xfrm>
            <a:off x="7148994" y="2287178"/>
            <a:ext cx="278296" cy="339253"/>
            <a:chOff x="3907325" y="2620775"/>
            <a:chExt cx="395250" cy="481825"/>
          </a:xfrm>
        </p:grpSpPr>
        <p:sp>
          <p:nvSpPr>
            <p:cNvPr id="5745" name="Google Shape;5745;p11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11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11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11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9" name="Google Shape;5749;p116"/>
          <p:cNvGrpSpPr/>
          <p:nvPr/>
        </p:nvGrpSpPr>
        <p:grpSpPr>
          <a:xfrm>
            <a:off x="7542181" y="2297783"/>
            <a:ext cx="339253" cy="318042"/>
            <a:chOff x="4456875" y="2635825"/>
            <a:chExt cx="481825" cy="451700"/>
          </a:xfrm>
        </p:grpSpPr>
        <p:sp>
          <p:nvSpPr>
            <p:cNvPr id="5750" name="Google Shape;5750;p11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11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11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11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11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11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116"/>
          <p:cNvGrpSpPr/>
          <p:nvPr/>
        </p:nvGrpSpPr>
        <p:grpSpPr>
          <a:xfrm>
            <a:off x="7967105" y="2297783"/>
            <a:ext cx="339253" cy="318042"/>
            <a:chOff x="5049725" y="2635825"/>
            <a:chExt cx="481825" cy="451700"/>
          </a:xfrm>
        </p:grpSpPr>
        <p:sp>
          <p:nvSpPr>
            <p:cNvPr id="5757" name="Google Shape;5757;p11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11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11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0" name="Google Shape;5760;p116"/>
          <p:cNvGrpSpPr/>
          <p:nvPr/>
        </p:nvGrpSpPr>
        <p:grpSpPr>
          <a:xfrm>
            <a:off x="2211475" y="3952243"/>
            <a:ext cx="338566" cy="338373"/>
            <a:chOff x="5643000" y="2621375"/>
            <a:chExt cx="480850" cy="480575"/>
          </a:xfrm>
        </p:grpSpPr>
        <p:sp>
          <p:nvSpPr>
            <p:cNvPr id="5761" name="Google Shape;5761;p11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11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11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11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11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11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11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116"/>
          <p:cNvGrpSpPr/>
          <p:nvPr/>
        </p:nvGrpSpPr>
        <p:grpSpPr>
          <a:xfrm>
            <a:off x="4032695" y="3951803"/>
            <a:ext cx="339359" cy="339253"/>
            <a:chOff x="6235250" y="2620775"/>
            <a:chExt cx="481975" cy="481825"/>
          </a:xfrm>
        </p:grpSpPr>
        <p:sp>
          <p:nvSpPr>
            <p:cNvPr id="5769" name="Google Shape;5769;p11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11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11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11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11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74" name="Google Shape;5774;p116"/>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75" name="Google Shape;5775;p116"/>
          <p:cNvGrpSpPr/>
          <p:nvPr/>
        </p:nvGrpSpPr>
        <p:grpSpPr>
          <a:xfrm>
            <a:off x="5465078" y="2711317"/>
            <a:ext cx="341101" cy="339253"/>
            <a:chOff x="1535000" y="3223325"/>
            <a:chExt cx="484450" cy="481825"/>
          </a:xfrm>
        </p:grpSpPr>
        <p:sp>
          <p:nvSpPr>
            <p:cNvPr id="5776" name="Google Shape;5776;p11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11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11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9" name="Google Shape;5779;p116"/>
          <p:cNvGrpSpPr/>
          <p:nvPr/>
        </p:nvGrpSpPr>
        <p:grpSpPr>
          <a:xfrm>
            <a:off x="5872645" y="2746618"/>
            <a:ext cx="339253" cy="268649"/>
            <a:chOff x="2085525" y="3263750"/>
            <a:chExt cx="481825" cy="381550"/>
          </a:xfrm>
        </p:grpSpPr>
        <p:sp>
          <p:nvSpPr>
            <p:cNvPr id="5780" name="Google Shape;5780;p11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11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82" name="Google Shape;5782;p116"/>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83" name="Google Shape;5783;p116"/>
          <p:cNvGrpSpPr/>
          <p:nvPr/>
        </p:nvGrpSpPr>
        <p:grpSpPr>
          <a:xfrm>
            <a:off x="6704407" y="2711308"/>
            <a:ext cx="340204" cy="339271"/>
            <a:chOff x="3270450" y="3213625"/>
            <a:chExt cx="483175" cy="481850"/>
          </a:xfrm>
        </p:grpSpPr>
        <p:sp>
          <p:nvSpPr>
            <p:cNvPr id="5784" name="Google Shape;5784;p11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11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6" name="Google Shape;5786;p116"/>
          <p:cNvGrpSpPr/>
          <p:nvPr/>
        </p:nvGrpSpPr>
        <p:grpSpPr>
          <a:xfrm>
            <a:off x="7203676" y="2711317"/>
            <a:ext cx="168931" cy="339253"/>
            <a:chOff x="3984950" y="3213600"/>
            <a:chExt cx="239925" cy="481825"/>
          </a:xfrm>
        </p:grpSpPr>
        <p:sp>
          <p:nvSpPr>
            <p:cNvPr id="5787" name="Google Shape;5787;p11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11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89" name="Google Shape;5789;p116"/>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116"/>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1" name="Google Shape;5791;p116"/>
          <p:cNvGrpSpPr/>
          <p:nvPr/>
        </p:nvGrpSpPr>
        <p:grpSpPr>
          <a:xfrm>
            <a:off x="1736111" y="3981487"/>
            <a:ext cx="355218" cy="279880"/>
            <a:chOff x="5629975" y="3255775"/>
            <a:chExt cx="504500" cy="397500"/>
          </a:xfrm>
        </p:grpSpPr>
        <p:sp>
          <p:nvSpPr>
            <p:cNvPr id="5792" name="Google Shape;5792;p11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11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11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11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11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7" name="Google Shape;5797;p116"/>
          <p:cNvGrpSpPr/>
          <p:nvPr/>
        </p:nvGrpSpPr>
        <p:grpSpPr>
          <a:xfrm>
            <a:off x="3572294" y="3981593"/>
            <a:ext cx="340256" cy="279669"/>
            <a:chOff x="6234950" y="3255925"/>
            <a:chExt cx="483250" cy="397200"/>
          </a:xfrm>
        </p:grpSpPr>
        <p:sp>
          <p:nvSpPr>
            <p:cNvPr id="5798" name="Google Shape;5798;p11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11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11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11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11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11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4" name="Google Shape;5804;p116"/>
          <p:cNvGrpSpPr/>
          <p:nvPr/>
        </p:nvGrpSpPr>
        <p:grpSpPr>
          <a:xfrm>
            <a:off x="5043532" y="3125970"/>
            <a:ext cx="318042" cy="339253"/>
            <a:chOff x="914900" y="3806450"/>
            <a:chExt cx="451700" cy="481825"/>
          </a:xfrm>
        </p:grpSpPr>
        <p:sp>
          <p:nvSpPr>
            <p:cNvPr id="5805" name="Google Shape;5805;p11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11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11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11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11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0" name="Google Shape;5810;p116"/>
          <p:cNvGrpSpPr/>
          <p:nvPr/>
        </p:nvGrpSpPr>
        <p:grpSpPr>
          <a:xfrm>
            <a:off x="5462454" y="3125785"/>
            <a:ext cx="346347" cy="339623"/>
            <a:chOff x="1490050" y="3805975"/>
            <a:chExt cx="491900" cy="482350"/>
          </a:xfrm>
        </p:grpSpPr>
        <p:sp>
          <p:nvSpPr>
            <p:cNvPr id="5811" name="Google Shape;5811;p11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11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11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11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5" name="Google Shape;5815;p116"/>
          <p:cNvGrpSpPr/>
          <p:nvPr/>
        </p:nvGrpSpPr>
        <p:grpSpPr>
          <a:xfrm>
            <a:off x="5886322" y="3125970"/>
            <a:ext cx="311899" cy="339253"/>
            <a:chOff x="2104275" y="3806450"/>
            <a:chExt cx="442975" cy="481825"/>
          </a:xfrm>
        </p:grpSpPr>
        <p:sp>
          <p:nvSpPr>
            <p:cNvPr id="5816" name="Google Shape;5816;p11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11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8" name="Google Shape;5818;p116"/>
          <p:cNvGrpSpPr/>
          <p:nvPr/>
        </p:nvGrpSpPr>
        <p:grpSpPr>
          <a:xfrm>
            <a:off x="6309839" y="3125970"/>
            <a:ext cx="293416" cy="339253"/>
            <a:chOff x="2710875" y="3806450"/>
            <a:chExt cx="416725" cy="481825"/>
          </a:xfrm>
        </p:grpSpPr>
        <p:sp>
          <p:nvSpPr>
            <p:cNvPr id="5819" name="Google Shape;5819;p11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11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116"/>
          <p:cNvGrpSpPr/>
          <p:nvPr/>
        </p:nvGrpSpPr>
        <p:grpSpPr>
          <a:xfrm>
            <a:off x="6704883" y="3166412"/>
            <a:ext cx="339253" cy="258369"/>
            <a:chOff x="3271200" y="3863875"/>
            <a:chExt cx="481825" cy="366950"/>
          </a:xfrm>
        </p:grpSpPr>
        <p:sp>
          <p:nvSpPr>
            <p:cNvPr id="5822" name="Google Shape;5822;p11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11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4" name="Google Shape;5824;p116"/>
          <p:cNvGrpSpPr/>
          <p:nvPr/>
        </p:nvGrpSpPr>
        <p:grpSpPr>
          <a:xfrm>
            <a:off x="7140377" y="3126199"/>
            <a:ext cx="295528" cy="338795"/>
            <a:chOff x="3895050" y="3806775"/>
            <a:chExt cx="419725" cy="481175"/>
          </a:xfrm>
        </p:grpSpPr>
        <p:sp>
          <p:nvSpPr>
            <p:cNvPr id="5825" name="Google Shape;5825;p11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11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7" name="Google Shape;5827;p116"/>
          <p:cNvGrpSpPr/>
          <p:nvPr/>
        </p:nvGrpSpPr>
        <p:grpSpPr>
          <a:xfrm>
            <a:off x="7543659" y="3125979"/>
            <a:ext cx="336296" cy="339235"/>
            <a:chOff x="4464775" y="3806475"/>
            <a:chExt cx="477625" cy="481800"/>
          </a:xfrm>
        </p:grpSpPr>
        <p:sp>
          <p:nvSpPr>
            <p:cNvPr id="5828" name="Google Shape;5828;p11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11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11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11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11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11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4" name="Google Shape;5834;p116"/>
          <p:cNvGrpSpPr/>
          <p:nvPr/>
        </p:nvGrpSpPr>
        <p:grpSpPr>
          <a:xfrm>
            <a:off x="7967105" y="3125970"/>
            <a:ext cx="339253" cy="339253"/>
            <a:chOff x="5049725" y="3806450"/>
            <a:chExt cx="481825" cy="481825"/>
          </a:xfrm>
        </p:grpSpPr>
        <p:sp>
          <p:nvSpPr>
            <p:cNvPr id="5835" name="Google Shape;5835;p11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11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11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8" name="Google Shape;5838;p116"/>
          <p:cNvGrpSpPr/>
          <p:nvPr/>
        </p:nvGrpSpPr>
        <p:grpSpPr>
          <a:xfrm>
            <a:off x="1276714" y="3951798"/>
            <a:ext cx="339253" cy="339253"/>
            <a:chOff x="5651375" y="3806450"/>
            <a:chExt cx="481825" cy="481825"/>
          </a:xfrm>
        </p:grpSpPr>
        <p:sp>
          <p:nvSpPr>
            <p:cNvPr id="5839" name="Google Shape;5839;p11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11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11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11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3" name="Google Shape;5843;p116"/>
          <p:cNvGrpSpPr/>
          <p:nvPr/>
        </p:nvGrpSpPr>
        <p:grpSpPr>
          <a:xfrm>
            <a:off x="3153646" y="3953787"/>
            <a:ext cx="298503" cy="335275"/>
            <a:chOff x="6264300" y="3809300"/>
            <a:chExt cx="423950" cy="476175"/>
          </a:xfrm>
        </p:grpSpPr>
        <p:sp>
          <p:nvSpPr>
            <p:cNvPr id="5844" name="Google Shape;5844;p11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11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11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116"/>
          <p:cNvGrpSpPr/>
          <p:nvPr/>
        </p:nvGrpSpPr>
        <p:grpSpPr>
          <a:xfrm>
            <a:off x="5032267" y="3538881"/>
            <a:ext cx="340573" cy="339271"/>
            <a:chOff x="898875" y="4399275"/>
            <a:chExt cx="483700" cy="481850"/>
          </a:xfrm>
        </p:grpSpPr>
        <p:sp>
          <p:nvSpPr>
            <p:cNvPr id="5848" name="Google Shape;5848;p11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116"/>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11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11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11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11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11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11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6" name="Google Shape;5856;p116"/>
          <p:cNvGrpSpPr/>
          <p:nvPr/>
        </p:nvGrpSpPr>
        <p:grpSpPr>
          <a:xfrm>
            <a:off x="5466000" y="3554133"/>
            <a:ext cx="339253" cy="308765"/>
            <a:chOff x="1492675" y="4420975"/>
            <a:chExt cx="481825" cy="438525"/>
          </a:xfrm>
        </p:grpSpPr>
        <p:sp>
          <p:nvSpPr>
            <p:cNvPr id="5857" name="Google Shape;5857;p11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11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11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11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11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2" name="Google Shape;5862;p116"/>
          <p:cNvGrpSpPr/>
          <p:nvPr/>
        </p:nvGrpSpPr>
        <p:grpSpPr>
          <a:xfrm>
            <a:off x="5870982" y="3539558"/>
            <a:ext cx="342580" cy="337915"/>
            <a:chOff x="2084100" y="4400250"/>
            <a:chExt cx="486550" cy="479925"/>
          </a:xfrm>
        </p:grpSpPr>
        <p:sp>
          <p:nvSpPr>
            <p:cNvPr id="5863" name="Google Shape;5863;p11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11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11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11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11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11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116"/>
          <p:cNvGrpSpPr/>
          <p:nvPr/>
        </p:nvGrpSpPr>
        <p:grpSpPr>
          <a:xfrm>
            <a:off x="6307462" y="3538907"/>
            <a:ext cx="298169" cy="339218"/>
            <a:chOff x="2707950" y="4399325"/>
            <a:chExt cx="423475" cy="481775"/>
          </a:xfrm>
        </p:grpSpPr>
        <p:sp>
          <p:nvSpPr>
            <p:cNvPr id="5870" name="Google Shape;5870;p11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11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11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11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11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11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11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11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11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11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11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11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2" name="Google Shape;5882;p116"/>
          <p:cNvGrpSpPr/>
          <p:nvPr/>
        </p:nvGrpSpPr>
        <p:grpSpPr>
          <a:xfrm>
            <a:off x="6736981" y="3538881"/>
            <a:ext cx="275057" cy="339271"/>
            <a:chOff x="3330525" y="4399275"/>
            <a:chExt cx="390650" cy="481850"/>
          </a:xfrm>
        </p:grpSpPr>
        <p:sp>
          <p:nvSpPr>
            <p:cNvPr id="5883" name="Google Shape;5883;p11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11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11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11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11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11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11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0" name="Google Shape;5890;p116"/>
          <p:cNvGrpSpPr/>
          <p:nvPr/>
        </p:nvGrpSpPr>
        <p:grpSpPr>
          <a:xfrm>
            <a:off x="7161510" y="3538890"/>
            <a:ext cx="253265" cy="339253"/>
            <a:chOff x="3938800" y="4399275"/>
            <a:chExt cx="359700" cy="481825"/>
          </a:xfrm>
        </p:grpSpPr>
        <p:sp>
          <p:nvSpPr>
            <p:cNvPr id="5891" name="Google Shape;5891;p11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11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11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11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11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6" name="Google Shape;5896;p116"/>
          <p:cNvGrpSpPr/>
          <p:nvPr/>
        </p:nvGrpSpPr>
        <p:grpSpPr>
          <a:xfrm>
            <a:off x="7632288" y="3538890"/>
            <a:ext cx="159039" cy="339253"/>
            <a:chOff x="4584850" y="4399275"/>
            <a:chExt cx="225875" cy="481825"/>
          </a:xfrm>
        </p:grpSpPr>
        <p:sp>
          <p:nvSpPr>
            <p:cNvPr id="5897" name="Google Shape;5897;p11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11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9" name="Google Shape;5899;p116"/>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00" name="Google Shape;5900;p116"/>
          <p:cNvGrpSpPr/>
          <p:nvPr/>
        </p:nvGrpSpPr>
        <p:grpSpPr>
          <a:xfrm>
            <a:off x="817316" y="3951795"/>
            <a:ext cx="339253" cy="339253"/>
            <a:chOff x="5642550" y="4399275"/>
            <a:chExt cx="481825" cy="481825"/>
          </a:xfrm>
        </p:grpSpPr>
        <p:sp>
          <p:nvSpPr>
            <p:cNvPr id="5901" name="Google Shape;5901;p11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11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3" name="Google Shape;5903;p116"/>
          <p:cNvGrpSpPr/>
          <p:nvPr/>
        </p:nvGrpSpPr>
        <p:grpSpPr>
          <a:xfrm>
            <a:off x="2670186" y="3963703"/>
            <a:ext cx="363316" cy="315437"/>
            <a:chOff x="6218300" y="4416175"/>
            <a:chExt cx="516000" cy="448000"/>
          </a:xfrm>
        </p:grpSpPr>
        <p:sp>
          <p:nvSpPr>
            <p:cNvPr id="5904" name="Google Shape;5904;p11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11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11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116"/>
          <p:cNvGrpSpPr/>
          <p:nvPr/>
        </p:nvGrpSpPr>
        <p:grpSpPr>
          <a:xfrm>
            <a:off x="5870391" y="3951792"/>
            <a:ext cx="339253" cy="339253"/>
            <a:chOff x="899850" y="4992125"/>
            <a:chExt cx="481825" cy="481825"/>
          </a:xfrm>
        </p:grpSpPr>
        <p:sp>
          <p:nvSpPr>
            <p:cNvPr id="5908" name="Google Shape;5908;p11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11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11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116"/>
          <p:cNvGrpSpPr/>
          <p:nvPr/>
        </p:nvGrpSpPr>
        <p:grpSpPr>
          <a:xfrm>
            <a:off x="5410993" y="3951792"/>
            <a:ext cx="339253" cy="339253"/>
            <a:chOff x="1492675" y="4992125"/>
            <a:chExt cx="481825" cy="481825"/>
          </a:xfrm>
        </p:grpSpPr>
        <p:sp>
          <p:nvSpPr>
            <p:cNvPr id="5912" name="Google Shape;5912;p11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11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116"/>
          <p:cNvGrpSpPr/>
          <p:nvPr/>
        </p:nvGrpSpPr>
        <p:grpSpPr>
          <a:xfrm>
            <a:off x="4951595" y="3951792"/>
            <a:ext cx="339253" cy="339253"/>
            <a:chOff x="2085525" y="4992125"/>
            <a:chExt cx="481825" cy="481825"/>
          </a:xfrm>
        </p:grpSpPr>
        <p:sp>
          <p:nvSpPr>
            <p:cNvPr id="5915" name="Google Shape;5915;p11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11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7" name="Google Shape;5917;p116"/>
          <p:cNvGrpSpPr/>
          <p:nvPr/>
        </p:nvGrpSpPr>
        <p:grpSpPr>
          <a:xfrm>
            <a:off x="6789344" y="3951792"/>
            <a:ext cx="339253" cy="339253"/>
            <a:chOff x="2678350" y="4992125"/>
            <a:chExt cx="481825" cy="481825"/>
          </a:xfrm>
        </p:grpSpPr>
        <p:sp>
          <p:nvSpPr>
            <p:cNvPr id="5918" name="Google Shape;5918;p11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11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11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1" name="Google Shape;5921;p116"/>
          <p:cNvGrpSpPr/>
          <p:nvPr/>
        </p:nvGrpSpPr>
        <p:grpSpPr>
          <a:xfrm>
            <a:off x="4492198" y="3951792"/>
            <a:ext cx="339253" cy="339253"/>
            <a:chOff x="3271200" y="4992125"/>
            <a:chExt cx="481825" cy="481825"/>
          </a:xfrm>
        </p:grpSpPr>
        <p:sp>
          <p:nvSpPr>
            <p:cNvPr id="5922" name="Google Shape;5922;p11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11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11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5" name="Google Shape;5925;p116"/>
          <p:cNvGrpSpPr/>
          <p:nvPr/>
        </p:nvGrpSpPr>
        <p:grpSpPr>
          <a:xfrm>
            <a:off x="6329788" y="3952813"/>
            <a:ext cx="339411" cy="337211"/>
            <a:chOff x="5049575" y="4993600"/>
            <a:chExt cx="482050" cy="478925"/>
          </a:xfrm>
        </p:grpSpPr>
        <p:sp>
          <p:nvSpPr>
            <p:cNvPr id="5926" name="Google Shape;5926;p11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11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11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11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30" name="Google Shape;5930;p116"/>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931" name="Google Shape;5931;p11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932" name="Google Shape;5932;p116"/>
          <p:cNvGrpSpPr/>
          <p:nvPr/>
        </p:nvGrpSpPr>
        <p:grpSpPr>
          <a:xfrm>
            <a:off x="7248742" y="3975375"/>
            <a:ext cx="195300" cy="343772"/>
            <a:chOff x="3999225" y="4364775"/>
            <a:chExt cx="195300" cy="343772"/>
          </a:xfrm>
        </p:grpSpPr>
        <p:grpSp>
          <p:nvGrpSpPr>
            <p:cNvPr id="5933" name="Google Shape;5933;p116"/>
            <p:cNvGrpSpPr/>
            <p:nvPr/>
          </p:nvGrpSpPr>
          <p:grpSpPr>
            <a:xfrm>
              <a:off x="4048568" y="4562577"/>
              <a:ext cx="97317" cy="145970"/>
              <a:chOff x="1529575" y="2222650"/>
              <a:chExt cx="203125" cy="304675"/>
            </a:xfrm>
          </p:grpSpPr>
          <p:sp>
            <p:nvSpPr>
              <p:cNvPr id="5934" name="Google Shape;5934;p116"/>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16"/>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116"/>
            <p:cNvGrpSpPr/>
            <p:nvPr/>
          </p:nvGrpSpPr>
          <p:grpSpPr>
            <a:xfrm>
              <a:off x="3999225" y="4364775"/>
              <a:ext cx="195300" cy="195300"/>
              <a:chOff x="3999225" y="4364775"/>
              <a:chExt cx="195300" cy="195300"/>
            </a:xfrm>
          </p:grpSpPr>
          <p:sp>
            <p:nvSpPr>
              <p:cNvPr id="5937" name="Google Shape;5937;p116"/>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16"/>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9" name="Google Shape;5939;p116"/>
          <p:cNvGrpSpPr/>
          <p:nvPr/>
        </p:nvGrpSpPr>
        <p:grpSpPr>
          <a:xfrm>
            <a:off x="7564186" y="3991627"/>
            <a:ext cx="277088" cy="259611"/>
            <a:chOff x="4335888" y="4398114"/>
            <a:chExt cx="277088" cy="259611"/>
          </a:xfrm>
        </p:grpSpPr>
        <p:grpSp>
          <p:nvGrpSpPr>
            <p:cNvPr id="5940" name="Google Shape;5940;p116"/>
            <p:cNvGrpSpPr/>
            <p:nvPr/>
          </p:nvGrpSpPr>
          <p:grpSpPr>
            <a:xfrm>
              <a:off x="4335888" y="4462425"/>
              <a:ext cx="195300" cy="195300"/>
              <a:chOff x="4335888" y="4462425"/>
              <a:chExt cx="195300" cy="195300"/>
            </a:xfrm>
          </p:grpSpPr>
          <p:sp>
            <p:nvSpPr>
              <p:cNvPr id="5941" name="Google Shape;5941;p11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1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116"/>
            <p:cNvGrpSpPr/>
            <p:nvPr/>
          </p:nvGrpSpPr>
          <p:grpSpPr>
            <a:xfrm>
              <a:off x="4509813" y="4398114"/>
              <a:ext cx="103162" cy="103198"/>
              <a:chOff x="2277975" y="2021700"/>
              <a:chExt cx="215325" cy="215400"/>
            </a:xfrm>
          </p:grpSpPr>
          <p:sp>
            <p:nvSpPr>
              <p:cNvPr id="5944" name="Google Shape;5944;p116"/>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16"/>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6" name="Google Shape;5946;p116"/>
          <p:cNvGrpSpPr/>
          <p:nvPr/>
        </p:nvGrpSpPr>
        <p:grpSpPr>
          <a:xfrm>
            <a:off x="7961419" y="4049613"/>
            <a:ext cx="392275" cy="195300"/>
            <a:chOff x="4752588" y="4440200"/>
            <a:chExt cx="392275" cy="195300"/>
          </a:xfrm>
        </p:grpSpPr>
        <p:grpSp>
          <p:nvGrpSpPr>
            <p:cNvPr id="5947" name="Google Shape;5947;p116"/>
            <p:cNvGrpSpPr/>
            <p:nvPr/>
          </p:nvGrpSpPr>
          <p:grpSpPr>
            <a:xfrm>
              <a:off x="4950384" y="4469728"/>
              <a:ext cx="194479" cy="136244"/>
              <a:chOff x="3163375" y="2175125"/>
              <a:chExt cx="405925" cy="284375"/>
            </a:xfrm>
          </p:grpSpPr>
          <p:sp>
            <p:nvSpPr>
              <p:cNvPr id="5948" name="Google Shape;5948;p116"/>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16"/>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16"/>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116"/>
            <p:cNvGrpSpPr/>
            <p:nvPr/>
          </p:nvGrpSpPr>
          <p:grpSpPr>
            <a:xfrm>
              <a:off x="4752588" y="4440200"/>
              <a:ext cx="195300" cy="195300"/>
              <a:chOff x="4335888" y="4462425"/>
              <a:chExt cx="195300" cy="195300"/>
            </a:xfrm>
          </p:grpSpPr>
          <p:sp>
            <p:nvSpPr>
              <p:cNvPr id="5952" name="Google Shape;5952;p11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1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57" name="Shape 5957"/>
        <p:cNvGrpSpPr/>
        <p:nvPr/>
      </p:nvGrpSpPr>
      <p:grpSpPr>
        <a:xfrm>
          <a:off x="0" y="0"/>
          <a:ext cx="0" cy="0"/>
          <a:chOff x="0" y="0"/>
          <a:chExt cx="0" cy="0"/>
        </a:xfrm>
      </p:grpSpPr>
      <p:grpSp>
        <p:nvGrpSpPr>
          <p:cNvPr id="5958" name="Google Shape;5958;p117"/>
          <p:cNvGrpSpPr/>
          <p:nvPr/>
        </p:nvGrpSpPr>
        <p:grpSpPr>
          <a:xfrm>
            <a:off x="856199" y="1311179"/>
            <a:ext cx="322099" cy="370529"/>
            <a:chOff x="-42971725" y="3217825"/>
            <a:chExt cx="275675" cy="317125"/>
          </a:xfrm>
        </p:grpSpPr>
        <p:sp>
          <p:nvSpPr>
            <p:cNvPr id="5959" name="Google Shape;5959;p11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1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1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117"/>
          <p:cNvGrpSpPr/>
          <p:nvPr/>
        </p:nvGrpSpPr>
        <p:grpSpPr>
          <a:xfrm>
            <a:off x="828113" y="1779835"/>
            <a:ext cx="378270" cy="337551"/>
            <a:chOff x="-42996150" y="3612600"/>
            <a:chExt cx="323750" cy="288900"/>
          </a:xfrm>
        </p:grpSpPr>
        <p:sp>
          <p:nvSpPr>
            <p:cNvPr id="5963" name="Google Shape;5963;p11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1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1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117"/>
          <p:cNvGrpSpPr/>
          <p:nvPr/>
        </p:nvGrpSpPr>
        <p:grpSpPr>
          <a:xfrm>
            <a:off x="830874" y="2189205"/>
            <a:ext cx="372749" cy="370909"/>
            <a:chOff x="-42994575" y="3950300"/>
            <a:chExt cx="319025" cy="317450"/>
          </a:xfrm>
        </p:grpSpPr>
        <p:sp>
          <p:nvSpPr>
            <p:cNvPr id="5967" name="Google Shape;5967;p11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1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1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117"/>
          <p:cNvGrpSpPr/>
          <p:nvPr/>
        </p:nvGrpSpPr>
        <p:grpSpPr>
          <a:xfrm>
            <a:off x="2984269" y="1336037"/>
            <a:ext cx="371785" cy="370879"/>
            <a:chOff x="-41111350" y="3239100"/>
            <a:chExt cx="318200" cy="317425"/>
          </a:xfrm>
        </p:grpSpPr>
        <p:sp>
          <p:nvSpPr>
            <p:cNvPr id="5971" name="Google Shape;5971;p11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1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1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1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117"/>
          <p:cNvGrpSpPr/>
          <p:nvPr/>
        </p:nvGrpSpPr>
        <p:grpSpPr>
          <a:xfrm>
            <a:off x="2980588" y="1771568"/>
            <a:ext cx="379146" cy="370967"/>
            <a:chOff x="-41117650" y="3605525"/>
            <a:chExt cx="324500" cy="317500"/>
          </a:xfrm>
        </p:grpSpPr>
        <p:sp>
          <p:nvSpPr>
            <p:cNvPr id="5976" name="Google Shape;5976;p11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1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1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9" name="Google Shape;5979;p117"/>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0" name="Google Shape;5980;p117"/>
          <p:cNvGrpSpPr/>
          <p:nvPr/>
        </p:nvGrpSpPr>
        <p:grpSpPr>
          <a:xfrm>
            <a:off x="1806843" y="2663092"/>
            <a:ext cx="216271" cy="371814"/>
            <a:chOff x="-39205300" y="3220175"/>
            <a:chExt cx="185100" cy="318225"/>
          </a:xfrm>
        </p:grpSpPr>
        <p:sp>
          <p:nvSpPr>
            <p:cNvPr id="5981" name="Google Shape;5981;p11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1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117"/>
          <p:cNvGrpSpPr/>
          <p:nvPr/>
        </p:nvGrpSpPr>
        <p:grpSpPr>
          <a:xfrm>
            <a:off x="1772370" y="3123163"/>
            <a:ext cx="300016" cy="369273"/>
            <a:chOff x="-39248625" y="3588600"/>
            <a:chExt cx="256775" cy="316050"/>
          </a:xfrm>
        </p:grpSpPr>
        <p:sp>
          <p:nvSpPr>
            <p:cNvPr id="5984" name="Google Shape;5984;p11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1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6" name="Google Shape;5986;p117"/>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17"/>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8" name="Google Shape;5988;p117"/>
          <p:cNvGrpSpPr/>
          <p:nvPr/>
        </p:nvGrpSpPr>
        <p:grpSpPr>
          <a:xfrm>
            <a:off x="1223084" y="1311179"/>
            <a:ext cx="429504" cy="370879"/>
            <a:chOff x="-42651700" y="3217825"/>
            <a:chExt cx="367600" cy="317425"/>
          </a:xfrm>
        </p:grpSpPr>
        <p:sp>
          <p:nvSpPr>
            <p:cNvPr id="5989" name="Google Shape;5989;p11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1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1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1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117"/>
          <p:cNvGrpSpPr/>
          <p:nvPr/>
        </p:nvGrpSpPr>
        <p:grpSpPr>
          <a:xfrm>
            <a:off x="1258516" y="1750829"/>
            <a:ext cx="358640" cy="363226"/>
            <a:chOff x="-42617300" y="3587775"/>
            <a:chExt cx="306950" cy="310875"/>
          </a:xfrm>
        </p:grpSpPr>
        <p:sp>
          <p:nvSpPr>
            <p:cNvPr id="5994" name="Google Shape;5994;p11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1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6" name="Google Shape;5996;p117"/>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7" name="Google Shape;5997;p117"/>
          <p:cNvGrpSpPr/>
          <p:nvPr/>
        </p:nvGrpSpPr>
        <p:grpSpPr>
          <a:xfrm>
            <a:off x="3430343" y="1335569"/>
            <a:ext cx="376926" cy="370324"/>
            <a:chOff x="-40748275" y="3238700"/>
            <a:chExt cx="322600" cy="316950"/>
          </a:xfrm>
        </p:grpSpPr>
        <p:sp>
          <p:nvSpPr>
            <p:cNvPr id="5998" name="Google Shape;5998;p11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1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1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1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1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1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117"/>
          <p:cNvGrpSpPr/>
          <p:nvPr/>
        </p:nvGrpSpPr>
        <p:grpSpPr>
          <a:xfrm>
            <a:off x="3432899" y="1803553"/>
            <a:ext cx="371814" cy="338690"/>
            <a:chOff x="-40745125" y="3632900"/>
            <a:chExt cx="318225" cy="289875"/>
          </a:xfrm>
        </p:grpSpPr>
        <p:sp>
          <p:nvSpPr>
            <p:cNvPr id="6005" name="Google Shape;6005;p11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1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1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1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1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1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1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117"/>
          <p:cNvGrpSpPr/>
          <p:nvPr/>
        </p:nvGrpSpPr>
        <p:grpSpPr>
          <a:xfrm>
            <a:off x="3437047" y="2214764"/>
            <a:ext cx="363518" cy="370178"/>
            <a:chOff x="-40742750" y="3972175"/>
            <a:chExt cx="311125" cy="316825"/>
          </a:xfrm>
        </p:grpSpPr>
        <p:sp>
          <p:nvSpPr>
            <p:cNvPr id="6013" name="Google Shape;6013;p11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1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117"/>
          <p:cNvGrpSpPr/>
          <p:nvPr/>
        </p:nvGrpSpPr>
        <p:grpSpPr>
          <a:xfrm>
            <a:off x="2219708" y="2664932"/>
            <a:ext cx="266892" cy="369974"/>
            <a:chOff x="-38860325" y="3221750"/>
            <a:chExt cx="228425" cy="316650"/>
          </a:xfrm>
        </p:grpSpPr>
        <p:sp>
          <p:nvSpPr>
            <p:cNvPr id="6016" name="Google Shape;6016;p11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1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1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1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117"/>
          <p:cNvGrpSpPr/>
          <p:nvPr/>
        </p:nvGrpSpPr>
        <p:grpSpPr>
          <a:xfrm>
            <a:off x="2170515" y="3126989"/>
            <a:ext cx="380081" cy="367111"/>
            <a:chOff x="-38905225" y="3591875"/>
            <a:chExt cx="325300" cy="314200"/>
          </a:xfrm>
        </p:grpSpPr>
        <p:sp>
          <p:nvSpPr>
            <p:cNvPr id="6021" name="Google Shape;6021;p11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1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1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4" name="Google Shape;6024;p117"/>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117"/>
          <p:cNvGrpSpPr/>
          <p:nvPr/>
        </p:nvGrpSpPr>
        <p:grpSpPr>
          <a:xfrm>
            <a:off x="3977265" y="3112069"/>
            <a:ext cx="290815" cy="369740"/>
            <a:chOff x="-37370925" y="3579105"/>
            <a:chExt cx="248900" cy="316450"/>
          </a:xfrm>
        </p:grpSpPr>
        <p:sp>
          <p:nvSpPr>
            <p:cNvPr id="6026" name="Google Shape;6026;p11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1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8" name="Google Shape;6028;p117"/>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17"/>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0" name="Google Shape;6030;p117"/>
          <p:cNvGrpSpPr/>
          <p:nvPr/>
        </p:nvGrpSpPr>
        <p:grpSpPr>
          <a:xfrm>
            <a:off x="1670640" y="2190140"/>
            <a:ext cx="371814" cy="369974"/>
            <a:chOff x="-42259725" y="3951100"/>
            <a:chExt cx="318225" cy="316650"/>
          </a:xfrm>
        </p:grpSpPr>
        <p:sp>
          <p:nvSpPr>
            <p:cNvPr id="6031" name="Google Shape;6031;p11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1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117"/>
          <p:cNvGrpSpPr/>
          <p:nvPr/>
        </p:nvGrpSpPr>
        <p:grpSpPr>
          <a:xfrm>
            <a:off x="3869002" y="1369161"/>
            <a:ext cx="370879" cy="337755"/>
            <a:chOff x="-40378075" y="3267450"/>
            <a:chExt cx="317425" cy="289075"/>
          </a:xfrm>
        </p:grpSpPr>
        <p:sp>
          <p:nvSpPr>
            <p:cNvPr id="6034" name="Google Shape;6034;p11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1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1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1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117"/>
          <p:cNvGrpSpPr/>
          <p:nvPr/>
        </p:nvGrpSpPr>
        <p:grpSpPr>
          <a:xfrm>
            <a:off x="3872668" y="1770429"/>
            <a:ext cx="363548" cy="369974"/>
            <a:chOff x="-40372575" y="3604550"/>
            <a:chExt cx="311150" cy="316650"/>
          </a:xfrm>
        </p:grpSpPr>
        <p:sp>
          <p:nvSpPr>
            <p:cNvPr id="6039" name="Google Shape;6039;p11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1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1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2" name="Google Shape;6042;p117"/>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3" name="Google Shape;6043;p117"/>
          <p:cNvGrpSpPr/>
          <p:nvPr/>
        </p:nvGrpSpPr>
        <p:grpSpPr>
          <a:xfrm>
            <a:off x="2596617" y="2663092"/>
            <a:ext cx="399038" cy="372165"/>
            <a:chOff x="-38542250" y="3220175"/>
            <a:chExt cx="341525" cy="318525"/>
          </a:xfrm>
        </p:grpSpPr>
        <p:sp>
          <p:nvSpPr>
            <p:cNvPr id="6044" name="Google Shape;6044;p11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1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1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117"/>
          <p:cNvGrpSpPr/>
          <p:nvPr/>
        </p:nvGrpSpPr>
        <p:grpSpPr>
          <a:xfrm>
            <a:off x="2618549" y="3122462"/>
            <a:ext cx="369974" cy="369068"/>
            <a:chOff x="-38537400" y="3588000"/>
            <a:chExt cx="316650" cy="315875"/>
          </a:xfrm>
        </p:grpSpPr>
        <p:sp>
          <p:nvSpPr>
            <p:cNvPr id="6048" name="Google Shape;6048;p11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1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1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1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117"/>
          <p:cNvGrpSpPr/>
          <p:nvPr/>
        </p:nvGrpSpPr>
        <p:grpSpPr>
          <a:xfrm>
            <a:off x="2617629" y="3579991"/>
            <a:ext cx="371814" cy="369974"/>
            <a:chOff x="-38538975" y="3954250"/>
            <a:chExt cx="318225" cy="316650"/>
          </a:xfrm>
        </p:grpSpPr>
        <p:sp>
          <p:nvSpPr>
            <p:cNvPr id="6053" name="Google Shape;6053;p11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1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117"/>
          <p:cNvGrpSpPr/>
          <p:nvPr/>
        </p:nvGrpSpPr>
        <p:grpSpPr>
          <a:xfrm>
            <a:off x="3934941" y="3574918"/>
            <a:ext cx="375465" cy="371814"/>
            <a:chOff x="-37385100" y="3949908"/>
            <a:chExt cx="321350" cy="318225"/>
          </a:xfrm>
        </p:grpSpPr>
        <p:sp>
          <p:nvSpPr>
            <p:cNvPr id="6056" name="Google Shape;6056;p11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1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117"/>
          <p:cNvGrpSpPr/>
          <p:nvPr/>
        </p:nvGrpSpPr>
        <p:grpSpPr>
          <a:xfrm>
            <a:off x="2110600" y="1310478"/>
            <a:ext cx="370909" cy="370675"/>
            <a:chOff x="-41895050" y="3217225"/>
            <a:chExt cx="317450" cy="317250"/>
          </a:xfrm>
        </p:grpSpPr>
        <p:sp>
          <p:nvSpPr>
            <p:cNvPr id="6059" name="Google Shape;6059;p11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1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1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1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1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117"/>
          <p:cNvGrpSpPr/>
          <p:nvPr/>
        </p:nvGrpSpPr>
        <p:grpSpPr>
          <a:xfrm>
            <a:off x="2110148" y="1747412"/>
            <a:ext cx="371814" cy="369974"/>
            <a:chOff x="-41893475" y="3584850"/>
            <a:chExt cx="318225" cy="316650"/>
          </a:xfrm>
        </p:grpSpPr>
        <p:sp>
          <p:nvSpPr>
            <p:cNvPr id="6065" name="Google Shape;6065;p11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1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1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1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9" name="Google Shape;6069;p117"/>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17"/>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1" name="Google Shape;6071;p117"/>
          <p:cNvGrpSpPr/>
          <p:nvPr/>
        </p:nvGrpSpPr>
        <p:grpSpPr>
          <a:xfrm>
            <a:off x="880176" y="3142704"/>
            <a:ext cx="337522" cy="370909"/>
            <a:chOff x="-39998250" y="3605325"/>
            <a:chExt cx="288875" cy="317450"/>
          </a:xfrm>
        </p:grpSpPr>
        <p:sp>
          <p:nvSpPr>
            <p:cNvPr id="6072" name="Google Shape;6072;p11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1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117"/>
          <p:cNvGrpSpPr/>
          <p:nvPr/>
        </p:nvGrpSpPr>
        <p:grpSpPr>
          <a:xfrm>
            <a:off x="863950" y="3601168"/>
            <a:ext cx="369974" cy="369945"/>
            <a:chOff x="-40011050" y="3972375"/>
            <a:chExt cx="316650" cy="316625"/>
          </a:xfrm>
        </p:grpSpPr>
        <p:sp>
          <p:nvSpPr>
            <p:cNvPr id="6075" name="Google Shape;6075;p11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1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117"/>
          <p:cNvGrpSpPr/>
          <p:nvPr/>
        </p:nvGrpSpPr>
        <p:grpSpPr>
          <a:xfrm>
            <a:off x="3095881" y="2665867"/>
            <a:ext cx="266921" cy="369039"/>
            <a:chOff x="-38129425" y="3222550"/>
            <a:chExt cx="228450" cy="315850"/>
          </a:xfrm>
        </p:grpSpPr>
        <p:sp>
          <p:nvSpPr>
            <p:cNvPr id="6078" name="Google Shape;6078;p11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1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117"/>
          <p:cNvGrpSpPr/>
          <p:nvPr/>
        </p:nvGrpSpPr>
        <p:grpSpPr>
          <a:xfrm>
            <a:off x="3050850" y="3122462"/>
            <a:ext cx="371785" cy="369974"/>
            <a:chOff x="-38172725" y="3588000"/>
            <a:chExt cx="318200" cy="316650"/>
          </a:xfrm>
        </p:grpSpPr>
        <p:sp>
          <p:nvSpPr>
            <p:cNvPr id="6081" name="Google Shape;6081;p11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1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1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1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1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1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1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1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117"/>
          <p:cNvGrpSpPr/>
          <p:nvPr/>
        </p:nvGrpSpPr>
        <p:grpSpPr>
          <a:xfrm>
            <a:off x="3126752" y="3580897"/>
            <a:ext cx="219981" cy="369974"/>
            <a:chOff x="-38109725" y="3955025"/>
            <a:chExt cx="188275" cy="316650"/>
          </a:xfrm>
        </p:grpSpPr>
        <p:sp>
          <p:nvSpPr>
            <p:cNvPr id="6090" name="Google Shape;6090;p11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1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2" name="Google Shape;6092;p117"/>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3" name="Google Shape;6093;p117"/>
          <p:cNvGrpSpPr/>
          <p:nvPr/>
        </p:nvGrpSpPr>
        <p:grpSpPr>
          <a:xfrm>
            <a:off x="2542151" y="1312318"/>
            <a:ext cx="373654" cy="369068"/>
            <a:chOff x="-41530375" y="3218800"/>
            <a:chExt cx="319800" cy="315875"/>
          </a:xfrm>
        </p:grpSpPr>
        <p:sp>
          <p:nvSpPr>
            <p:cNvPr id="6094" name="Google Shape;6094;p11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1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117"/>
          <p:cNvGrpSpPr/>
          <p:nvPr/>
        </p:nvGrpSpPr>
        <p:grpSpPr>
          <a:xfrm>
            <a:off x="2544444" y="1827476"/>
            <a:ext cx="369068" cy="289004"/>
            <a:chOff x="-41526450" y="3653375"/>
            <a:chExt cx="315875" cy="247350"/>
          </a:xfrm>
        </p:grpSpPr>
        <p:sp>
          <p:nvSpPr>
            <p:cNvPr id="6097" name="Google Shape;6097;p11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1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117"/>
          <p:cNvGrpSpPr/>
          <p:nvPr/>
        </p:nvGrpSpPr>
        <p:grpSpPr>
          <a:xfrm>
            <a:off x="2545831" y="2190140"/>
            <a:ext cx="366293" cy="369974"/>
            <a:chOff x="-41526450" y="3951100"/>
            <a:chExt cx="313500" cy="316650"/>
          </a:xfrm>
        </p:grpSpPr>
        <p:sp>
          <p:nvSpPr>
            <p:cNvPr id="6100" name="Google Shape;6100;p11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1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1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117"/>
          <p:cNvGrpSpPr/>
          <p:nvPr/>
        </p:nvGrpSpPr>
        <p:grpSpPr>
          <a:xfrm>
            <a:off x="1311086" y="2684269"/>
            <a:ext cx="339595" cy="371814"/>
            <a:chOff x="-39625900" y="3238300"/>
            <a:chExt cx="290650" cy="318225"/>
          </a:xfrm>
        </p:grpSpPr>
        <p:sp>
          <p:nvSpPr>
            <p:cNvPr id="6104" name="Google Shape;6104;p11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1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6" name="Google Shape;6106;p117"/>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7" name="Google Shape;6107;p117"/>
          <p:cNvGrpSpPr/>
          <p:nvPr/>
        </p:nvGrpSpPr>
        <p:grpSpPr>
          <a:xfrm>
            <a:off x="1305137" y="3600730"/>
            <a:ext cx="366293" cy="370441"/>
            <a:chOff x="-39647175" y="3972000"/>
            <a:chExt cx="313500" cy="317050"/>
          </a:xfrm>
        </p:grpSpPr>
        <p:sp>
          <p:nvSpPr>
            <p:cNvPr id="6108" name="Google Shape;6108;p11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1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1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117"/>
          <p:cNvGrpSpPr/>
          <p:nvPr/>
        </p:nvGrpSpPr>
        <p:grpSpPr>
          <a:xfrm>
            <a:off x="3474265" y="2664728"/>
            <a:ext cx="375495" cy="370879"/>
            <a:chOff x="-37808850" y="3221575"/>
            <a:chExt cx="321375" cy="317425"/>
          </a:xfrm>
        </p:grpSpPr>
        <p:sp>
          <p:nvSpPr>
            <p:cNvPr id="6112" name="Google Shape;6112;p11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1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117"/>
          <p:cNvGrpSpPr/>
          <p:nvPr/>
        </p:nvGrpSpPr>
        <p:grpSpPr>
          <a:xfrm>
            <a:off x="3483038" y="3186759"/>
            <a:ext cx="372749" cy="241158"/>
            <a:chOff x="-37806500" y="3643030"/>
            <a:chExt cx="319025" cy="206400"/>
          </a:xfrm>
        </p:grpSpPr>
        <p:sp>
          <p:nvSpPr>
            <p:cNvPr id="6115" name="Google Shape;6115;p11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1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117"/>
          <p:cNvGrpSpPr/>
          <p:nvPr/>
        </p:nvGrpSpPr>
        <p:grpSpPr>
          <a:xfrm>
            <a:off x="3485346" y="3579056"/>
            <a:ext cx="368134" cy="371814"/>
            <a:chOff x="-37804925" y="3953450"/>
            <a:chExt cx="315075" cy="318225"/>
          </a:xfrm>
        </p:grpSpPr>
        <p:sp>
          <p:nvSpPr>
            <p:cNvPr id="6118" name="Google Shape;6118;p11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1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1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1" name="Google Shape;6121;p117"/>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2" name="Google Shape;6122;p117"/>
          <p:cNvGrpSpPr/>
          <p:nvPr/>
        </p:nvGrpSpPr>
        <p:grpSpPr>
          <a:xfrm>
            <a:off x="4840364" y="1328538"/>
            <a:ext cx="355663" cy="308725"/>
            <a:chOff x="-28462125" y="3199700"/>
            <a:chExt cx="298550" cy="259150"/>
          </a:xfrm>
        </p:grpSpPr>
        <p:sp>
          <p:nvSpPr>
            <p:cNvPr id="6123" name="Google Shape;6123;p11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1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1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117"/>
          <p:cNvGrpSpPr/>
          <p:nvPr/>
        </p:nvGrpSpPr>
        <p:grpSpPr>
          <a:xfrm>
            <a:off x="4841317" y="1763228"/>
            <a:ext cx="353757" cy="352833"/>
            <a:chOff x="-28461325" y="3545475"/>
            <a:chExt cx="296950" cy="296175"/>
          </a:xfrm>
        </p:grpSpPr>
        <p:sp>
          <p:nvSpPr>
            <p:cNvPr id="6127" name="Google Shape;6127;p11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1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1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1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1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1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117"/>
          <p:cNvGrpSpPr/>
          <p:nvPr/>
        </p:nvGrpSpPr>
        <p:grpSpPr>
          <a:xfrm>
            <a:off x="4837550" y="2213272"/>
            <a:ext cx="361292" cy="352803"/>
            <a:chOff x="-28463700" y="3914875"/>
            <a:chExt cx="303275" cy="296150"/>
          </a:xfrm>
        </p:grpSpPr>
        <p:sp>
          <p:nvSpPr>
            <p:cNvPr id="6134" name="Google Shape;6134;p11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1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117"/>
          <p:cNvGrpSpPr/>
          <p:nvPr/>
        </p:nvGrpSpPr>
        <p:grpSpPr>
          <a:xfrm>
            <a:off x="7072335" y="1369355"/>
            <a:ext cx="351880" cy="227092"/>
            <a:chOff x="-26573400" y="3224125"/>
            <a:chExt cx="295375" cy="190625"/>
          </a:xfrm>
        </p:grpSpPr>
        <p:sp>
          <p:nvSpPr>
            <p:cNvPr id="6137" name="Google Shape;6137;p11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1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117"/>
          <p:cNvGrpSpPr/>
          <p:nvPr/>
        </p:nvGrpSpPr>
        <p:grpSpPr>
          <a:xfrm>
            <a:off x="7072335" y="1763690"/>
            <a:ext cx="351880" cy="351910"/>
            <a:chOff x="-26573400" y="3546250"/>
            <a:chExt cx="295375" cy="295400"/>
          </a:xfrm>
        </p:grpSpPr>
        <p:sp>
          <p:nvSpPr>
            <p:cNvPr id="6140" name="Google Shape;6140;p11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1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1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1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1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117"/>
          <p:cNvGrpSpPr/>
          <p:nvPr/>
        </p:nvGrpSpPr>
        <p:grpSpPr>
          <a:xfrm>
            <a:off x="7060615" y="2213599"/>
            <a:ext cx="375319" cy="352148"/>
            <a:chOff x="-26583625" y="3917025"/>
            <a:chExt cx="315050" cy="295600"/>
          </a:xfrm>
        </p:grpSpPr>
        <p:sp>
          <p:nvSpPr>
            <p:cNvPr id="6146" name="Google Shape;6146;p11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1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1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1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0" name="Google Shape;6150;p117"/>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1" name="Google Shape;6151;p117"/>
          <p:cNvGrpSpPr/>
          <p:nvPr/>
        </p:nvGrpSpPr>
        <p:grpSpPr>
          <a:xfrm>
            <a:off x="5759130" y="3172629"/>
            <a:ext cx="289039" cy="352833"/>
            <a:chOff x="-24694925" y="3518700"/>
            <a:chExt cx="242625" cy="296175"/>
          </a:xfrm>
        </p:grpSpPr>
        <p:sp>
          <p:nvSpPr>
            <p:cNvPr id="6152" name="Google Shape;6152;p11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1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1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1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117"/>
          <p:cNvGrpSpPr/>
          <p:nvPr/>
        </p:nvGrpSpPr>
        <p:grpSpPr>
          <a:xfrm>
            <a:off x="5758668" y="3622657"/>
            <a:ext cx="289962" cy="352833"/>
            <a:chOff x="-24709100" y="3888875"/>
            <a:chExt cx="243400" cy="296175"/>
          </a:xfrm>
        </p:grpSpPr>
        <p:sp>
          <p:nvSpPr>
            <p:cNvPr id="6157" name="Google Shape;6157;p11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1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1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117"/>
          <p:cNvGrpSpPr/>
          <p:nvPr/>
        </p:nvGrpSpPr>
        <p:grpSpPr>
          <a:xfrm>
            <a:off x="7958668" y="2695320"/>
            <a:ext cx="356556" cy="349557"/>
            <a:chOff x="-22863675" y="3131775"/>
            <a:chExt cx="299300" cy="293425"/>
          </a:xfrm>
        </p:grpSpPr>
        <p:sp>
          <p:nvSpPr>
            <p:cNvPr id="6161" name="Google Shape;6161;p11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1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1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117"/>
          <p:cNvGrpSpPr/>
          <p:nvPr/>
        </p:nvGrpSpPr>
        <p:grpSpPr>
          <a:xfrm>
            <a:off x="5301532" y="1306499"/>
            <a:ext cx="310602" cy="352803"/>
            <a:chOff x="-28069875" y="3175300"/>
            <a:chExt cx="260725" cy="296150"/>
          </a:xfrm>
        </p:grpSpPr>
        <p:sp>
          <p:nvSpPr>
            <p:cNvPr id="6165" name="Google Shape;6165;p11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1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1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1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1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1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1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1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1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4" name="Google Shape;6174;p117"/>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5" name="Google Shape;6175;p117"/>
          <p:cNvGrpSpPr/>
          <p:nvPr/>
        </p:nvGrpSpPr>
        <p:grpSpPr>
          <a:xfrm>
            <a:off x="5342810" y="2213733"/>
            <a:ext cx="228045" cy="351880"/>
            <a:chOff x="-28032075" y="3916450"/>
            <a:chExt cx="191425" cy="295375"/>
          </a:xfrm>
        </p:grpSpPr>
        <p:sp>
          <p:nvSpPr>
            <p:cNvPr id="6176" name="Google Shape;6176;p11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1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1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117"/>
          <p:cNvGrpSpPr/>
          <p:nvPr/>
        </p:nvGrpSpPr>
        <p:grpSpPr>
          <a:xfrm>
            <a:off x="7508157" y="1306484"/>
            <a:ext cx="352833" cy="352833"/>
            <a:chOff x="-26201650" y="3176075"/>
            <a:chExt cx="296175" cy="296175"/>
          </a:xfrm>
        </p:grpSpPr>
        <p:sp>
          <p:nvSpPr>
            <p:cNvPr id="6180" name="Google Shape;6180;p11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1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117"/>
          <p:cNvGrpSpPr/>
          <p:nvPr/>
        </p:nvGrpSpPr>
        <p:grpSpPr>
          <a:xfrm>
            <a:off x="7507680" y="1763705"/>
            <a:ext cx="353786" cy="351880"/>
            <a:chOff x="-26204800" y="3547050"/>
            <a:chExt cx="296975" cy="295375"/>
          </a:xfrm>
        </p:grpSpPr>
        <p:sp>
          <p:nvSpPr>
            <p:cNvPr id="6183" name="Google Shape;6183;p11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1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5" name="Google Shape;6185;p117"/>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6" name="Google Shape;6186;p117"/>
          <p:cNvGrpSpPr/>
          <p:nvPr/>
        </p:nvGrpSpPr>
        <p:grpSpPr>
          <a:xfrm>
            <a:off x="6178935" y="2693683"/>
            <a:ext cx="345328" cy="352833"/>
            <a:chOff x="-24353875" y="3147725"/>
            <a:chExt cx="289875" cy="296175"/>
          </a:xfrm>
        </p:grpSpPr>
        <p:sp>
          <p:nvSpPr>
            <p:cNvPr id="6187" name="Google Shape;6187;p11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1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117"/>
          <p:cNvGrpSpPr/>
          <p:nvPr/>
        </p:nvGrpSpPr>
        <p:grpSpPr>
          <a:xfrm>
            <a:off x="6186917" y="3173090"/>
            <a:ext cx="329365" cy="351910"/>
            <a:chOff x="-24344425" y="3519475"/>
            <a:chExt cx="276475" cy="295400"/>
          </a:xfrm>
        </p:grpSpPr>
        <p:sp>
          <p:nvSpPr>
            <p:cNvPr id="6190" name="Google Shape;6190;p11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1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117"/>
          <p:cNvGrpSpPr/>
          <p:nvPr/>
        </p:nvGrpSpPr>
        <p:grpSpPr>
          <a:xfrm>
            <a:off x="6176597" y="3625010"/>
            <a:ext cx="350004" cy="348128"/>
            <a:chOff x="-24353075" y="3891250"/>
            <a:chExt cx="293800" cy="292225"/>
          </a:xfrm>
        </p:grpSpPr>
        <p:sp>
          <p:nvSpPr>
            <p:cNvPr id="6193" name="Google Shape;6193;p11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1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117"/>
          <p:cNvGrpSpPr/>
          <p:nvPr/>
        </p:nvGrpSpPr>
        <p:grpSpPr>
          <a:xfrm>
            <a:off x="7960068" y="3173313"/>
            <a:ext cx="353757" cy="351463"/>
            <a:chOff x="-22845575" y="3504075"/>
            <a:chExt cx="296950" cy="295025"/>
          </a:xfrm>
        </p:grpSpPr>
        <p:sp>
          <p:nvSpPr>
            <p:cNvPr id="6196" name="Google Shape;6196;p11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1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117"/>
          <p:cNvGrpSpPr/>
          <p:nvPr/>
        </p:nvGrpSpPr>
        <p:grpSpPr>
          <a:xfrm>
            <a:off x="5753249" y="1306961"/>
            <a:ext cx="299344" cy="351880"/>
            <a:chOff x="-27691025" y="3175300"/>
            <a:chExt cx="251275" cy="295375"/>
          </a:xfrm>
        </p:grpSpPr>
        <p:sp>
          <p:nvSpPr>
            <p:cNvPr id="6199" name="Google Shape;6199;p11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1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1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1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117"/>
          <p:cNvGrpSpPr/>
          <p:nvPr/>
        </p:nvGrpSpPr>
        <p:grpSpPr>
          <a:xfrm>
            <a:off x="5725566" y="1825637"/>
            <a:ext cx="354710" cy="228015"/>
            <a:chOff x="-27721750" y="3598250"/>
            <a:chExt cx="297750" cy="191400"/>
          </a:xfrm>
        </p:grpSpPr>
        <p:sp>
          <p:nvSpPr>
            <p:cNvPr id="6204" name="Google Shape;6204;p11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1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117"/>
          <p:cNvGrpSpPr/>
          <p:nvPr/>
        </p:nvGrpSpPr>
        <p:grpSpPr>
          <a:xfrm>
            <a:off x="5726966" y="2219183"/>
            <a:ext cx="351910" cy="340980"/>
            <a:chOff x="-27719400" y="3925600"/>
            <a:chExt cx="295400" cy="286225"/>
          </a:xfrm>
        </p:grpSpPr>
        <p:sp>
          <p:nvSpPr>
            <p:cNvPr id="6207" name="Google Shape;6207;p11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1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117"/>
          <p:cNvGrpSpPr/>
          <p:nvPr/>
        </p:nvGrpSpPr>
        <p:grpSpPr>
          <a:xfrm>
            <a:off x="7948238" y="1306023"/>
            <a:ext cx="353757" cy="353757"/>
            <a:chOff x="-25834600" y="3176875"/>
            <a:chExt cx="296950" cy="296950"/>
          </a:xfrm>
        </p:grpSpPr>
        <p:sp>
          <p:nvSpPr>
            <p:cNvPr id="6210" name="Google Shape;6210;p11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1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1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1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1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117"/>
          <p:cNvGrpSpPr/>
          <p:nvPr/>
        </p:nvGrpSpPr>
        <p:grpSpPr>
          <a:xfrm>
            <a:off x="7948238" y="1774024"/>
            <a:ext cx="353757" cy="331241"/>
            <a:chOff x="-25834600" y="3564375"/>
            <a:chExt cx="296950" cy="278050"/>
          </a:xfrm>
        </p:grpSpPr>
        <p:sp>
          <p:nvSpPr>
            <p:cNvPr id="6216" name="Google Shape;6216;p11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1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1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1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1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1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1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1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117"/>
          <p:cNvGrpSpPr/>
          <p:nvPr/>
        </p:nvGrpSpPr>
        <p:grpSpPr>
          <a:xfrm>
            <a:off x="7946362" y="2213376"/>
            <a:ext cx="357509" cy="352595"/>
            <a:chOff x="-25834600" y="3915850"/>
            <a:chExt cx="300100" cy="295975"/>
          </a:xfrm>
        </p:grpSpPr>
        <p:sp>
          <p:nvSpPr>
            <p:cNvPr id="6225" name="Google Shape;6225;p11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1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1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117"/>
          <p:cNvGrpSpPr/>
          <p:nvPr/>
        </p:nvGrpSpPr>
        <p:grpSpPr>
          <a:xfrm>
            <a:off x="6681790" y="2694606"/>
            <a:ext cx="228968" cy="350987"/>
            <a:chOff x="-23930925" y="3149300"/>
            <a:chExt cx="192200" cy="294625"/>
          </a:xfrm>
        </p:grpSpPr>
        <p:sp>
          <p:nvSpPr>
            <p:cNvPr id="6229" name="Google Shape;6229;p11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1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1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1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117"/>
          <p:cNvGrpSpPr/>
          <p:nvPr/>
        </p:nvGrpSpPr>
        <p:grpSpPr>
          <a:xfrm>
            <a:off x="6638620" y="3173090"/>
            <a:ext cx="315307" cy="351910"/>
            <a:chOff x="-23962425" y="3519475"/>
            <a:chExt cx="264675" cy="295400"/>
          </a:xfrm>
        </p:grpSpPr>
        <p:sp>
          <p:nvSpPr>
            <p:cNvPr id="6234" name="Google Shape;6234;p11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1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6" name="Google Shape;6236;p117"/>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7" name="Google Shape;6237;p117"/>
          <p:cNvGrpSpPr/>
          <p:nvPr/>
        </p:nvGrpSpPr>
        <p:grpSpPr>
          <a:xfrm>
            <a:off x="8017295" y="3623134"/>
            <a:ext cx="239302" cy="351880"/>
            <a:chOff x="-22788075" y="3904625"/>
            <a:chExt cx="200875" cy="295375"/>
          </a:xfrm>
        </p:grpSpPr>
        <p:sp>
          <p:nvSpPr>
            <p:cNvPr id="6238" name="Google Shape;6238;p11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1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1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1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117"/>
          <p:cNvGrpSpPr/>
          <p:nvPr/>
        </p:nvGrpSpPr>
        <p:grpSpPr>
          <a:xfrm>
            <a:off x="6172593" y="1306499"/>
            <a:ext cx="354710" cy="352803"/>
            <a:chOff x="-27351575" y="3175300"/>
            <a:chExt cx="297750" cy="296150"/>
          </a:xfrm>
        </p:grpSpPr>
        <p:sp>
          <p:nvSpPr>
            <p:cNvPr id="6243" name="Google Shape;6243;p11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1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1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1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117"/>
          <p:cNvGrpSpPr/>
          <p:nvPr/>
        </p:nvGrpSpPr>
        <p:grpSpPr>
          <a:xfrm>
            <a:off x="6218402" y="1758809"/>
            <a:ext cx="269293" cy="353072"/>
            <a:chOff x="-27313750" y="3545275"/>
            <a:chExt cx="226050" cy="296375"/>
          </a:xfrm>
        </p:grpSpPr>
        <p:sp>
          <p:nvSpPr>
            <p:cNvPr id="6248" name="Google Shape;6248;p11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1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1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117"/>
          <p:cNvGrpSpPr/>
          <p:nvPr/>
        </p:nvGrpSpPr>
        <p:grpSpPr>
          <a:xfrm>
            <a:off x="6172593" y="2211380"/>
            <a:ext cx="354710" cy="356586"/>
            <a:chOff x="-27351575" y="3915650"/>
            <a:chExt cx="297750" cy="299325"/>
          </a:xfrm>
        </p:grpSpPr>
        <p:sp>
          <p:nvSpPr>
            <p:cNvPr id="6252" name="Google Shape;6252;p11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1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117"/>
          <p:cNvGrpSpPr/>
          <p:nvPr/>
        </p:nvGrpSpPr>
        <p:grpSpPr>
          <a:xfrm>
            <a:off x="4860084" y="2693579"/>
            <a:ext cx="319060" cy="353042"/>
            <a:chOff x="-25445525" y="3175900"/>
            <a:chExt cx="267825" cy="296350"/>
          </a:xfrm>
        </p:grpSpPr>
        <p:sp>
          <p:nvSpPr>
            <p:cNvPr id="6255" name="Google Shape;6255;p11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1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1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117"/>
          <p:cNvGrpSpPr/>
          <p:nvPr/>
        </p:nvGrpSpPr>
        <p:grpSpPr>
          <a:xfrm>
            <a:off x="4841797" y="3183902"/>
            <a:ext cx="355633" cy="330288"/>
            <a:chOff x="-25465200" y="3565175"/>
            <a:chExt cx="298525" cy="277250"/>
          </a:xfrm>
        </p:grpSpPr>
        <p:sp>
          <p:nvSpPr>
            <p:cNvPr id="6259" name="Google Shape;6259;p11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1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117"/>
          <p:cNvGrpSpPr/>
          <p:nvPr/>
        </p:nvGrpSpPr>
        <p:grpSpPr>
          <a:xfrm>
            <a:off x="4841336" y="3623432"/>
            <a:ext cx="356556" cy="351285"/>
            <a:chOff x="-25465200" y="3916150"/>
            <a:chExt cx="299300" cy="294875"/>
          </a:xfrm>
        </p:grpSpPr>
        <p:sp>
          <p:nvSpPr>
            <p:cNvPr id="6262" name="Google Shape;6262;p11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1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117"/>
          <p:cNvGrpSpPr/>
          <p:nvPr/>
        </p:nvGrpSpPr>
        <p:grpSpPr>
          <a:xfrm>
            <a:off x="7068775" y="2693698"/>
            <a:ext cx="351880" cy="352803"/>
            <a:chOff x="-23615075" y="3148525"/>
            <a:chExt cx="295375" cy="296150"/>
          </a:xfrm>
        </p:grpSpPr>
        <p:sp>
          <p:nvSpPr>
            <p:cNvPr id="6265" name="Google Shape;6265;p11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1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1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1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117"/>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117"/>
          <p:cNvGrpSpPr/>
          <p:nvPr/>
        </p:nvGrpSpPr>
        <p:grpSpPr>
          <a:xfrm>
            <a:off x="7068299" y="3632977"/>
            <a:ext cx="352833" cy="332194"/>
            <a:chOff x="-23615075" y="3906200"/>
            <a:chExt cx="296175" cy="278850"/>
          </a:xfrm>
        </p:grpSpPr>
        <p:sp>
          <p:nvSpPr>
            <p:cNvPr id="6271" name="Google Shape;6271;p11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1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1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4" name="Google Shape;6274;p117"/>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5" name="Google Shape;6275;p117"/>
          <p:cNvGrpSpPr/>
          <p:nvPr/>
        </p:nvGrpSpPr>
        <p:grpSpPr>
          <a:xfrm>
            <a:off x="6617268" y="1306618"/>
            <a:ext cx="353757" cy="352565"/>
            <a:chOff x="-26980600" y="3175500"/>
            <a:chExt cx="296950" cy="295950"/>
          </a:xfrm>
        </p:grpSpPr>
        <p:sp>
          <p:nvSpPr>
            <p:cNvPr id="6276" name="Google Shape;6276;p11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1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1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9" name="Google Shape;6279;p117"/>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0" name="Google Shape;6280;p117"/>
          <p:cNvGrpSpPr/>
          <p:nvPr/>
        </p:nvGrpSpPr>
        <p:grpSpPr>
          <a:xfrm>
            <a:off x="6617744" y="2245154"/>
            <a:ext cx="352803" cy="289039"/>
            <a:chOff x="-26981375" y="3951875"/>
            <a:chExt cx="296150" cy="242625"/>
          </a:xfrm>
        </p:grpSpPr>
        <p:sp>
          <p:nvSpPr>
            <p:cNvPr id="6281" name="Google Shape;6281;p11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1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1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117"/>
          <p:cNvGrpSpPr/>
          <p:nvPr/>
        </p:nvGrpSpPr>
        <p:grpSpPr>
          <a:xfrm>
            <a:off x="5282787" y="2692745"/>
            <a:ext cx="351910" cy="354710"/>
            <a:chOff x="-25094250" y="3176075"/>
            <a:chExt cx="295400" cy="297750"/>
          </a:xfrm>
        </p:grpSpPr>
        <p:sp>
          <p:nvSpPr>
            <p:cNvPr id="6285" name="Google Shape;6285;p11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1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1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117"/>
          <p:cNvGrpSpPr/>
          <p:nvPr/>
        </p:nvGrpSpPr>
        <p:grpSpPr>
          <a:xfrm>
            <a:off x="5282787" y="3173106"/>
            <a:ext cx="351910" cy="351880"/>
            <a:chOff x="-25094250" y="3547050"/>
            <a:chExt cx="295400" cy="295375"/>
          </a:xfrm>
        </p:grpSpPr>
        <p:sp>
          <p:nvSpPr>
            <p:cNvPr id="6289" name="Google Shape;6289;p11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1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1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1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1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4" name="Google Shape;6294;p117"/>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5" name="Google Shape;6295;p117"/>
          <p:cNvGrpSpPr/>
          <p:nvPr/>
        </p:nvGrpSpPr>
        <p:grpSpPr>
          <a:xfrm>
            <a:off x="7514864" y="2693698"/>
            <a:ext cx="352803" cy="352803"/>
            <a:chOff x="-23245675" y="3148525"/>
            <a:chExt cx="296150" cy="296150"/>
          </a:xfrm>
        </p:grpSpPr>
        <p:sp>
          <p:nvSpPr>
            <p:cNvPr id="6296" name="Google Shape;6296;p11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1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1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9" name="Google Shape;6299;p117"/>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0" name="Google Shape;6300;p117"/>
          <p:cNvGrpSpPr/>
          <p:nvPr/>
        </p:nvGrpSpPr>
        <p:grpSpPr>
          <a:xfrm>
            <a:off x="7515325" y="3622672"/>
            <a:ext cx="351880" cy="352803"/>
            <a:chOff x="-23244900" y="3888100"/>
            <a:chExt cx="295375" cy="296150"/>
          </a:xfrm>
        </p:grpSpPr>
        <p:sp>
          <p:nvSpPr>
            <p:cNvPr id="6301" name="Google Shape;6301;p11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1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1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1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1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1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1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1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1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1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1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2" name="Google Shape;6312;p117"/>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17"/>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314" name="Google Shape;6314;p117"/>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18" name="Shape 6318"/>
        <p:cNvGrpSpPr/>
        <p:nvPr/>
      </p:nvGrpSpPr>
      <p:grpSpPr>
        <a:xfrm>
          <a:off x="0" y="0"/>
          <a:ext cx="0" cy="0"/>
          <a:chOff x="0" y="0"/>
          <a:chExt cx="0" cy="0"/>
        </a:xfrm>
      </p:grpSpPr>
      <p:sp>
        <p:nvSpPr>
          <p:cNvPr id="6319" name="Google Shape;6319;p118"/>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118"/>
          <p:cNvGrpSpPr/>
          <p:nvPr/>
        </p:nvGrpSpPr>
        <p:grpSpPr>
          <a:xfrm>
            <a:off x="832654" y="1819647"/>
            <a:ext cx="367261" cy="367261"/>
            <a:chOff x="-65145700" y="3727425"/>
            <a:chExt cx="317425" cy="317425"/>
          </a:xfrm>
        </p:grpSpPr>
        <p:sp>
          <p:nvSpPr>
            <p:cNvPr id="6321" name="Google Shape;6321;p11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1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118"/>
          <p:cNvGrpSpPr/>
          <p:nvPr/>
        </p:nvGrpSpPr>
        <p:grpSpPr>
          <a:xfrm>
            <a:off x="835851" y="2248561"/>
            <a:ext cx="360868" cy="367261"/>
            <a:chOff x="-65144125" y="4094450"/>
            <a:chExt cx="311900" cy="317425"/>
          </a:xfrm>
        </p:grpSpPr>
        <p:sp>
          <p:nvSpPr>
            <p:cNvPr id="6324" name="Google Shape;6324;p11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1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1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7" name="Google Shape;6327;p118"/>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8" name="Google Shape;6328;p118"/>
          <p:cNvGrpSpPr/>
          <p:nvPr/>
        </p:nvGrpSpPr>
        <p:grpSpPr>
          <a:xfrm>
            <a:off x="3039420" y="1819256"/>
            <a:ext cx="370645" cy="368042"/>
            <a:chOff x="-63250675" y="3744075"/>
            <a:chExt cx="320350" cy="318100"/>
          </a:xfrm>
        </p:grpSpPr>
        <p:sp>
          <p:nvSpPr>
            <p:cNvPr id="6329" name="Google Shape;6329;p11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1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1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118"/>
          <p:cNvGrpSpPr/>
          <p:nvPr/>
        </p:nvGrpSpPr>
        <p:grpSpPr>
          <a:xfrm>
            <a:off x="3041112" y="2248561"/>
            <a:ext cx="367261" cy="367261"/>
            <a:chOff x="-63250675" y="4110200"/>
            <a:chExt cx="317425" cy="317425"/>
          </a:xfrm>
        </p:grpSpPr>
        <p:sp>
          <p:nvSpPr>
            <p:cNvPr id="6333" name="Google Shape;6333;p11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1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1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1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1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1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1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1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1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118"/>
          <p:cNvGrpSpPr/>
          <p:nvPr/>
        </p:nvGrpSpPr>
        <p:grpSpPr>
          <a:xfrm>
            <a:off x="1720159" y="2745656"/>
            <a:ext cx="359075" cy="358844"/>
            <a:chOff x="-61351725" y="3372400"/>
            <a:chExt cx="310350" cy="310150"/>
          </a:xfrm>
        </p:grpSpPr>
        <p:sp>
          <p:nvSpPr>
            <p:cNvPr id="6343" name="Google Shape;6343;p11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1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1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118"/>
          <p:cNvGrpSpPr/>
          <p:nvPr/>
        </p:nvGrpSpPr>
        <p:grpSpPr>
          <a:xfrm>
            <a:off x="1716514" y="3208713"/>
            <a:ext cx="366364" cy="333534"/>
            <a:chOff x="-61354875" y="3751050"/>
            <a:chExt cx="316650" cy="288275"/>
          </a:xfrm>
        </p:grpSpPr>
        <p:sp>
          <p:nvSpPr>
            <p:cNvPr id="6347" name="Google Shape;6347;p11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1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1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118"/>
          <p:cNvGrpSpPr/>
          <p:nvPr/>
        </p:nvGrpSpPr>
        <p:grpSpPr>
          <a:xfrm>
            <a:off x="1716514" y="3650352"/>
            <a:ext cx="366364" cy="367290"/>
            <a:chOff x="-61354875" y="4101525"/>
            <a:chExt cx="316650" cy="317450"/>
          </a:xfrm>
        </p:grpSpPr>
        <p:sp>
          <p:nvSpPr>
            <p:cNvPr id="6351" name="Google Shape;6351;p11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1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118"/>
          <p:cNvGrpSpPr/>
          <p:nvPr/>
        </p:nvGrpSpPr>
        <p:grpSpPr>
          <a:xfrm>
            <a:off x="3932949" y="2742228"/>
            <a:ext cx="368157" cy="365699"/>
            <a:chOff x="-59470075" y="3308975"/>
            <a:chExt cx="318200" cy="316075"/>
          </a:xfrm>
        </p:grpSpPr>
        <p:sp>
          <p:nvSpPr>
            <p:cNvPr id="6354" name="Google Shape;6354;p11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1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1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1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1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1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1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1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1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118"/>
          <p:cNvGrpSpPr/>
          <p:nvPr/>
        </p:nvGrpSpPr>
        <p:grpSpPr>
          <a:xfrm>
            <a:off x="1278379" y="1377933"/>
            <a:ext cx="367261" cy="364686"/>
            <a:chOff x="-64781025" y="3361050"/>
            <a:chExt cx="317425" cy="315200"/>
          </a:xfrm>
        </p:grpSpPr>
        <p:sp>
          <p:nvSpPr>
            <p:cNvPr id="6364" name="Google Shape;6364;p11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1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1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1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8" name="Google Shape;6368;p118"/>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18"/>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18"/>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1" name="Google Shape;6371;p118"/>
          <p:cNvGrpSpPr/>
          <p:nvPr/>
        </p:nvGrpSpPr>
        <p:grpSpPr>
          <a:xfrm>
            <a:off x="3482779" y="1819372"/>
            <a:ext cx="382765" cy="367810"/>
            <a:chOff x="-62890750" y="3747425"/>
            <a:chExt cx="330825" cy="317900"/>
          </a:xfrm>
        </p:grpSpPr>
        <p:sp>
          <p:nvSpPr>
            <p:cNvPr id="6372" name="Google Shape;6372;p11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1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1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1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1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1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1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1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1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1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1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1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1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1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118"/>
          <p:cNvGrpSpPr/>
          <p:nvPr/>
        </p:nvGrpSpPr>
        <p:grpSpPr>
          <a:xfrm>
            <a:off x="3490531" y="2249009"/>
            <a:ext cx="367261" cy="366364"/>
            <a:chOff x="-62884425" y="4111775"/>
            <a:chExt cx="317425" cy="316650"/>
          </a:xfrm>
        </p:grpSpPr>
        <p:sp>
          <p:nvSpPr>
            <p:cNvPr id="6387" name="Google Shape;6387;p11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1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118"/>
          <p:cNvGrpSpPr/>
          <p:nvPr/>
        </p:nvGrpSpPr>
        <p:grpSpPr>
          <a:xfrm>
            <a:off x="2163165" y="2745078"/>
            <a:ext cx="365438" cy="360001"/>
            <a:chOff x="-60991775" y="3376900"/>
            <a:chExt cx="315850" cy="311150"/>
          </a:xfrm>
        </p:grpSpPr>
        <p:sp>
          <p:nvSpPr>
            <p:cNvPr id="6390" name="Google Shape;6390;p11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1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1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118"/>
          <p:cNvGrpSpPr/>
          <p:nvPr/>
        </p:nvGrpSpPr>
        <p:grpSpPr>
          <a:xfrm>
            <a:off x="2162702" y="3195942"/>
            <a:ext cx="366364" cy="359075"/>
            <a:chOff x="-60988625" y="3740800"/>
            <a:chExt cx="316650" cy="310350"/>
          </a:xfrm>
        </p:grpSpPr>
        <p:sp>
          <p:nvSpPr>
            <p:cNvPr id="6394" name="Google Shape;6394;p11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1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1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118"/>
          <p:cNvGrpSpPr/>
          <p:nvPr/>
        </p:nvGrpSpPr>
        <p:grpSpPr>
          <a:xfrm>
            <a:off x="2162702" y="3651393"/>
            <a:ext cx="366364" cy="365207"/>
            <a:chOff x="-60987850" y="4100950"/>
            <a:chExt cx="316650" cy="315650"/>
          </a:xfrm>
        </p:grpSpPr>
        <p:sp>
          <p:nvSpPr>
            <p:cNvPr id="6398" name="Google Shape;6398;p11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1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1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1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1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118"/>
          <p:cNvGrpSpPr/>
          <p:nvPr/>
        </p:nvGrpSpPr>
        <p:grpSpPr>
          <a:xfrm>
            <a:off x="3932486" y="3196853"/>
            <a:ext cx="369083" cy="357253"/>
            <a:chOff x="-59447250" y="3706150"/>
            <a:chExt cx="319000" cy="308775"/>
          </a:xfrm>
        </p:grpSpPr>
        <p:sp>
          <p:nvSpPr>
            <p:cNvPr id="6404" name="Google Shape;6404;p11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1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1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1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118"/>
          <p:cNvGrpSpPr/>
          <p:nvPr/>
        </p:nvGrpSpPr>
        <p:grpSpPr>
          <a:xfrm>
            <a:off x="1721214" y="1378164"/>
            <a:ext cx="368186" cy="364224"/>
            <a:chOff x="-64406125" y="3362225"/>
            <a:chExt cx="318225" cy="314800"/>
          </a:xfrm>
        </p:grpSpPr>
        <p:sp>
          <p:nvSpPr>
            <p:cNvPr id="6409" name="Google Shape;6409;p11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1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118"/>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118"/>
          <p:cNvGrpSpPr/>
          <p:nvPr/>
        </p:nvGrpSpPr>
        <p:grpSpPr>
          <a:xfrm>
            <a:off x="1721677" y="2249009"/>
            <a:ext cx="367261" cy="366364"/>
            <a:chOff x="-64410850" y="4094450"/>
            <a:chExt cx="317425" cy="316650"/>
          </a:xfrm>
        </p:grpSpPr>
        <p:sp>
          <p:nvSpPr>
            <p:cNvPr id="6413" name="Google Shape;6413;p11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1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1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6" name="Google Shape;6416;p118"/>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7" name="Google Shape;6417;p118"/>
          <p:cNvGrpSpPr/>
          <p:nvPr/>
        </p:nvGrpSpPr>
        <p:grpSpPr>
          <a:xfrm>
            <a:off x="3943225" y="1819083"/>
            <a:ext cx="365467" cy="368389"/>
            <a:chOff x="-62516625" y="3743175"/>
            <a:chExt cx="315875" cy="318400"/>
          </a:xfrm>
        </p:grpSpPr>
        <p:sp>
          <p:nvSpPr>
            <p:cNvPr id="6418" name="Google Shape;6418;p11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1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118"/>
          <p:cNvGrpSpPr/>
          <p:nvPr/>
        </p:nvGrpSpPr>
        <p:grpSpPr>
          <a:xfrm>
            <a:off x="3950065" y="2269054"/>
            <a:ext cx="351786" cy="326274"/>
            <a:chOff x="-62511900" y="4129100"/>
            <a:chExt cx="304050" cy="282000"/>
          </a:xfrm>
        </p:grpSpPr>
        <p:sp>
          <p:nvSpPr>
            <p:cNvPr id="6421" name="Google Shape;6421;p11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1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1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1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1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118"/>
          <p:cNvGrpSpPr/>
          <p:nvPr/>
        </p:nvGrpSpPr>
        <p:grpSpPr>
          <a:xfrm>
            <a:off x="2628187" y="2741448"/>
            <a:ext cx="310770" cy="367261"/>
            <a:chOff x="-60597975" y="3367475"/>
            <a:chExt cx="268600" cy="317425"/>
          </a:xfrm>
        </p:grpSpPr>
        <p:sp>
          <p:nvSpPr>
            <p:cNvPr id="6427" name="Google Shape;6427;p11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1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1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1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1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2" name="Google Shape;6432;p118"/>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3" name="Google Shape;6433;p118"/>
          <p:cNvGrpSpPr/>
          <p:nvPr/>
        </p:nvGrpSpPr>
        <p:grpSpPr>
          <a:xfrm>
            <a:off x="2600390" y="3702764"/>
            <a:ext cx="366364" cy="262465"/>
            <a:chOff x="-60621600" y="4145650"/>
            <a:chExt cx="316650" cy="226850"/>
          </a:xfrm>
        </p:grpSpPr>
        <p:sp>
          <p:nvSpPr>
            <p:cNvPr id="6434" name="Google Shape;6434;p11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1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1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118"/>
          <p:cNvGrpSpPr/>
          <p:nvPr/>
        </p:nvGrpSpPr>
        <p:grpSpPr>
          <a:xfrm>
            <a:off x="3937042" y="3651263"/>
            <a:ext cx="359972" cy="365467"/>
            <a:chOff x="-59400775" y="4084200"/>
            <a:chExt cx="311125" cy="315875"/>
          </a:xfrm>
        </p:grpSpPr>
        <p:sp>
          <p:nvSpPr>
            <p:cNvPr id="6438" name="Google Shape;6438;p11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1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1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1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1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1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118"/>
          <p:cNvGrpSpPr/>
          <p:nvPr/>
        </p:nvGrpSpPr>
        <p:grpSpPr>
          <a:xfrm>
            <a:off x="2161136" y="1377094"/>
            <a:ext cx="365438" cy="366364"/>
            <a:chOff x="-64044600" y="3360375"/>
            <a:chExt cx="315850" cy="316650"/>
          </a:xfrm>
        </p:grpSpPr>
        <p:sp>
          <p:nvSpPr>
            <p:cNvPr id="6445" name="Google Shape;6445;p11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1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1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118"/>
          <p:cNvGrpSpPr/>
          <p:nvPr/>
        </p:nvGrpSpPr>
        <p:grpSpPr>
          <a:xfrm>
            <a:off x="2187559" y="1819647"/>
            <a:ext cx="312592" cy="367261"/>
            <a:chOff x="-64022550" y="3727425"/>
            <a:chExt cx="270175" cy="317425"/>
          </a:xfrm>
        </p:grpSpPr>
        <p:sp>
          <p:nvSpPr>
            <p:cNvPr id="6449" name="Google Shape;6449;p11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1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1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118"/>
          <p:cNvGrpSpPr/>
          <p:nvPr/>
        </p:nvGrpSpPr>
        <p:grpSpPr>
          <a:xfrm>
            <a:off x="2211697" y="2248547"/>
            <a:ext cx="264317" cy="367290"/>
            <a:chOff x="-64001300" y="4093650"/>
            <a:chExt cx="228450" cy="317450"/>
          </a:xfrm>
        </p:grpSpPr>
        <p:sp>
          <p:nvSpPr>
            <p:cNvPr id="6453" name="Google Shape;6453;p11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1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1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1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118"/>
          <p:cNvGrpSpPr/>
          <p:nvPr/>
        </p:nvGrpSpPr>
        <p:grpSpPr>
          <a:xfrm>
            <a:off x="830701" y="2741838"/>
            <a:ext cx="359972" cy="366480"/>
            <a:chOff x="-62148800" y="3377700"/>
            <a:chExt cx="311125" cy="316750"/>
          </a:xfrm>
        </p:grpSpPr>
        <p:sp>
          <p:nvSpPr>
            <p:cNvPr id="6458" name="Google Shape;6458;p11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1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118"/>
          <p:cNvGrpSpPr/>
          <p:nvPr/>
        </p:nvGrpSpPr>
        <p:grpSpPr>
          <a:xfrm>
            <a:off x="826608" y="3191835"/>
            <a:ext cx="368157" cy="367290"/>
            <a:chOff x="-62154300" y="3743950"/>
            <a:chExt cx="318200" cy="317450"/>
          </a:xfrm>
        </p:grpSpPr>
        <p:sp>
          <p:nvSpPr>
            <p:cNvPr id="6461" name="Google Shape;6461;p11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1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118"/>
          <p:cNvGrpSpPr/>
          <p:nvPr/>
        </p:nvGrpSpPr>
        <p:grpSpPr>
          <a:xfrm>
            <a:off x="826594" y="3650815"/>
            <a:ext cx="368186" cy="366364"/>
            <a:chOff x="-62151950" y="4111775"/>
            <a:chExt cx="318225" cy="316650"/>
          </a:xfrm>
        </p:grpSpPr>
        <p:sp>
          <p:nvSpPr>
            <p:cNvPr id="6464" name="Google Shape;6464;p11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1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1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1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118"/>
          <p:cNvGrpSpPr/>
          <p:nvPr/>
        </p:nvGrpSpPr>
        <p:grpSpPr>
          <a:xfrm>
            <a:off x="3045218" y="2741361"/>
            <a:ext cx="368157" cy="367434"/>
            <a:chOff x="-60254550" y="3367325"/>
            <a:chExt cx="318200" cy="317575"/>
          </a:xfrm>
        </p:grpSpPr>
        <p:sp>
          <p:nvSpPr>
            <p:cNvPr id="6469" name="Google Shape;6469;p11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1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1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1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118"/>
          <p:cNvGrpSpPr/>
          <p:nvPr/>
        </p:nvGrpSpPr>
        <p:grpSpPr>
          <a:xfrm>
            <a:off x="3046115" y="3192355"/>
            <a:ext cx="366364" cy="366248"/>
            <a:chOff x="-60255350" y="3733825"/>
            <a:chExt cx="316650" cy="316550"/>
          </a:xfrm>
        </p:grpSpPr>
        <p:sp>
          <p:nvSpPr>
            <p:cNvPr id="6474" name="Google Shape;6474;p11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1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1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1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1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1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1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118"/>
          <p:cNvGrpSpPr/>
          <p:nvPr/>
        </p:nvGrpSpPr>
        <p:grpSpPr>
          <a:xfrm>
            <a:off x="3073912" y="3651263"/>
            <a:ext cx="310770" cy="365467"/>
            <a:chOff x="-60232500" y="4101525"/>
            <a:chExt cx="268600" cy="315875"/>
          </a:xfrm>
        </p:grpSpPr>
        <p:sp>
          <p:nvSpPr>
            <p:cNvPr id="6482" name="Google Shape;6482;p11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1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4" name="Google Shape;6484;p118"/>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5" name="Google Shape;6485;p118"/>
          <p:cNvGrpSpPr/>
          <p:nvPr/>
        </p:nvGrpSpPr>
        <p:grpSpPr>
          <a:xfrm>
            <a:off x="2606912" y="1377094"/>
            <a:ext cx="368186" cy="366364"/>
            <a:chOff x="-63679950" y="3360375"/>
            <a:chExt cx="318225" cy="316650"/>
          </a:xfrm>
        </p:grpSpPr>
        <p:sp>
          <p:nvSpPr>
            <p:cNvPr id="6486" name="Google Shape;6486;p11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1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1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1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0" name="Google Shape;6490;p118"/>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1" name="Google Shape;6491;p118"/>
          <p:cNvGrpSpPr/>
          <p:nvPr/>
        </p:nvGrpSpPr>
        <p:grpSpPr>
          <a:xfrm>
            <a:off x="2605539" y="2248431"/>
            <a:ext cx="370934" cy="367521"/>
            <a:chOff x="-63679950" y="4093450"/>
            <a:chExt cx="320600" cy="317650"/>
          </a:xfrm>
        </p:grpSpPr>
        <p:sp>
          <p:nvSpPr>
            <p:cNvPr id="6492" name="Google Shape;6492;p11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1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1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118"/>
          <p:cNvGrpSpPr/>
          <p:nvPr/>
        </p:nvGrpSpPr>
        <p:grpSpPr>
          <a:xfrm>
            <a:off x="1265656" y="2741433"/>
            <a:ext cx="366364" cy="367290"/>
            <a:chOff x="-61784125" y="3377700"/>
            <a:chExt cx="316650" cy="317450"/>
          </a:xfrm>
        </p:grpSpPr>
        <p:sp>
          <p:nvSpPr>
            <p:cNvPr id="6496" name="Google Shape;6496;p11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1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1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1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1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1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1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118"/>
          <p:cNvGrpSpPr/>
          <p:nvPr/>
        </p:nvGrpSpPr>
        <p:grpSpPr>
          <a:xfrm>
            <a:off x="1265656" y="3191835"/>
            <a:ext cx="366364" cy="367290"/>
            <a:chOff x="-61783350" y="3743950"/>
            <a:chExt cx="316650" cy="317450"/>
          </a:xfrm>
        </p:grpSpPr>
        <p:sp>
          <p:nvSpPr>
            <p:cNvPr id="6504" name="Google Shape;6504;p11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1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6" name="Google Shape;6506;p118"/>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18"/>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18"/>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9" name="Google Shape;6509;p118"/>
          <p:cNvGrpSpPr/>
          <p:nvPr/>
        </p:nvGrpSpPr>
        <p:grpSpPr>
          <a:xfrm>
            <a:off x="3487080" y="3651668"/>
            <a:ext cx="369112" cy="364657"/>
            <a:chOff x="-59869425" y="4102225"/>
            <a:chExt cx="319025" cy="315175"/>
          </a:xfrm>
        </p:grpSpPr>
        <p:sp>
          <p:nvSpPr>
            <p:cNvPr id="6510" name="Google Shape;6510;p11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1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1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1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118"/>
          <p:cNvGrpSpPr/>
          <p:nvPr/>
        </p:nvGrpSpPr>
        <p:grpSpPr>
          <a:xfrm>
            <a:off x="2605883" y="4120490"/>
            <a:ext cx="366364" cy="365467"/>
            <a:chOff x="-59029025" y="3711650"/>
            <a:chExt cx="316650" cy="315875"/>
          </a:xfrm>
        </p:grpSpPr>
        <p:sp>
          <p:nvSpPr>
            <p:cNvPr id="6515" name="Google Shape;6515;p11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1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1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1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1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1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1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118"/>
          <p:cNvGrpSpPr/>
          <p:nvPr/>
        </p:nvGrpSpPr>
        <p:grpSpPr>
          <a:xfrm>
            <a:off x="4841373" y="1398014"/>
            <a:ext cx="351940" cy="348188"/>
            <a:chOff x="581525" y="3254850"/>
            <a:chExt cx="297750" cy="294575"/>
          </a:xfrm>
        </p:grpSpPr>
        <p:sp>
          <p:nvSpPr>
            <p:cNvPr id="6523" name="Google Shape;6523;p11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1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1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118"/>
          <p:cNvGrpSpPr/>
          <p:nvPr/>
        </p:nvGrpSpPr>
        <p:grpSpPr>
          <a:xfrm>
            <a:off x="4840442" y="1836950"/>
            <a:ext cx="353802" cy="351497"/>
            <a:chOff x="580725" y="3617925"/>
            <a:chExt cx="299325" cy="297375"/>
          </a:xfrm>
        </p:grpSpPr>
        <p:sp>
          <p:nvSpPr>
            <p:cNvPr id="6527" name="Google Shape;6527;p11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1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1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1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1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118"/>
          <p:cNvGrpSpPr/>
          <p:nvPr/>
        </p:nvGrpSpPr>
        <p:grpSpPr>
          <a:xfrm>
            <a:off x="4842304" y="2284140"/>
            <a:ext cx="350079" cy="350079"/>
            <a:chOff x="583100" y="3982600"/>
            <a:chExt cx="296175" cy="296175"/>
          </a:xfrm>
        </p:grpSpPr>
        <p:sp>
          <p:nvSpPr>
            <p:cNvPr id="6533" name="Google Shape;6533;p11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1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1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1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1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1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1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118"/>
          <p:cNvGrpSpPr/>
          <p:nvPr/>
        </p:nvGrpSpPr>
        <p:grpSpPr>
          <a:xfrm>
            <a:off x="7074918" y="1397764"/>
            <a:ext cx="307231" cy="348690"/>
            <a:chOff x="2423775" y="3226875"/>
            <a:chExt cx="259925" cy="295000"/>
          </a:xfrm>
        </p:grpSpPr>
        <p:sp>
          <p:nvSpPr>
            <p:cNvPr id="6541" name="Google Shape;6541;p11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1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1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118"/>
          <p:cNvGrpSpPr/>
          <p:nvPr/>
        </p:nvGrpSpPr>
        <p:grpSpPr>
          <a:xfrm>
            <a:off x="7052106" y="1839049"/>
            <a:ext cx="352857" cy="347301"/>
            <a:chOff x="2404875" y="3592725"/>
            <a:chExt cx="298525" cy="293825"/>
          </a:xfrm>
        </p:grpSpPr>
        <p:sp>
          <p:nvSpPr>
            <p:cNvPr id="6545" name="Google Shape;6545;p11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1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1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118"/>
          <p:cNvGrpSpPr/>
          <p:nvPr/>
        </p:nvGrpSpPr>
        <p:grpSpPr>
          <a:xfrm>
            <a:off x="7053036" y="2284614"/>
            <a:ext cx="350995" cy="349133"/>
            <a:chOff x="2404875" y="3955825"/>
            <a:chExt cx="296950" cy="295375"/>
          </a:xfrm>
        </p:grpSpPr>
        <p:sp>
          <p:nvSpPr>
            <p:cNvPr id="6549" name="Google Shape;6549;p11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1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1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1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118"/>
          <p:cNvGrpSpPr/>
          <p:nvPr/>
        </p:nvGrpSpPr>
        <p:grpSpPr>
          <a:xfrm>
            <a:off x="5747016" y="2748808"/>
            <a:ext cx="349163" cy="350079"/>
            <a:chOff x="4263650" y="3235150"/>
            <a:chExt cx="295400" cy="296175"/>
          </a:xfrm>
        </p:grpSpPr>
        <p:sp>
          <p:nvSpPr>
            <p:cNvPr id="6554" name="Google Shape;6554;p11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1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1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1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1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118"/>
          <p:cNvGrpSpPr/>
          <p:nvPr/>
        </p:nvGrpSpPr>
        <p:grpSpPr>
          <a:xfrm>
            <a:off x="5744696" y="3207969"/>
            <a:ext cx="353802" cy="327739"/>
            <a:chOff x="4266025" y="3609275"/>
            <a:chExt cx="299325" cy="277275"/>
          </a:xfrm>
        </p:grpSpPr>
        <p:sp>
          <p:nvSpPr>
            <p:cNvPr id="6560" name="Google Shape;6560;p11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1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118"/>
          <p:cNvGrpSpPr/>
          <p:nvPr/>
        </p:nvGrpSpPr>
        <p:grpSpPr>
          <a:xfrm>
            <a:off x="5745154" y="3673356"/>
            <a:ext cx="352886" cy="349133"/>
            <a:chOff x="4263650" y="3963700"/>
            <a:chExt cx="298550" cy="295375"/>
          </a:xfrm>
        </p:grpSpPr>
        <p:sp>
          <p:nvSpPr>
            <p:cNvPr id="6563" name="Google Shape;6563;p11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1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1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1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1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1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1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118"/>
          <p:cNvGrpSpPr/>
          <p:nvPr/>
        </p:nvGrpSpPr>
        <p:grpSpPr>
          <a:xfrm>
            <a:off x="8023491" y="2748809"/>
            <a:ext cx="226264" cy="350079"/>
            <a:chOff x="6164975" y="3211525"/>
            <a:chExt cx="191425" cy="296175"/>
          </a:xfrm>
        </p:grpSpPr>
        <p:sp>
          <p:nvSpPr>
            <p:cNvPr id="6571" name="Google Shape;6571;p11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1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1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1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1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1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1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118"/>
          <p:cNvGrpSpPr/>
          <p:nvPr/>
        </p:nvGrpSpPr>
        <p:grpSpPr>
          <a:xfrm>
            <a:off x="5285528" y="1397084"/>
            <a:ext cx="352886" cy="350049"/>
            <a:chOff x="946175" y="3253275"/>
            <a:chExt cx="298550" cy="296150"/>
          </a:xfrm>
        </p:grpSpPr>
        <p:sp>
          <p:nvSpPr>
            <p:cNvPr id="6579" name="Google Shape;6579;p11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1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1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1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1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118"/>
          <p:cNvGrpSpPr/>
          <p:nvPr/>
        </p:nvGrpSpPr>
        <p:grpSpPr>
          <a:xfrm>
            <a:off x="5286459" y="1839048"/>
            <a:ext cx="351024" cy="347301"/>
            <a:chOff x="946175" y="3619500"/>
            <a:chExt cx="296975" cy="293825"/>
          </a:xfrm>
        </p:grpSpPr>
        <p:sp>
          <p:nvSpPr>
            <p:cNvPr id="6585" name="Google Shape;6585;p11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1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1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1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1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1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118"/>
          <p:cNvGrpSpPr/>
          <p:nvPr/>
        </p:nvGrpSpPr>
        <p:grpSpPr>
          <a:xfrm>
            <a:off x="5286001" y="2283682"/>
            <a:ext cx="351940" cy="350995"/>
            <a:chOff x="944600" y="3981825"/>
            <a:chExt cx="297750" cy="296950"/>
          </a:xfrm>
        </p:grpSpPr>
        <p:sp>
          <p:nvSpPr>
            <p:cNvPr id="6592" name="Google Shape;6592;p11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1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1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1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118"/>
          <p:cNvGrpSpPr/>
          <p:nvPr/>
        </p:nvGrpSpPr>
        <p:grpSpPr>
          <a:xfrm>
            <a:off x="7502937" y="1397542"/>
            <a:ext cx="350079" cy="349133"/>
            <a:chOff x="2768750" y="3227275"/>
            <a:chExt cx="296175" cy="295375"/>
          </a:xfrm>
        </p:grpSpPr>
        <p:sp>
          <p:nvSpPr>
            <p:cNvPr id="6597" name="Google Shape;6597;p11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1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1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1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1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1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1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1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118"/>
          <p:cNvGrpSpPr/>
          <p:nvPr/>
        </p:nvGrpSpPr>
        <p:grpSpPr>
          <a:xfrm>
            <a:off x="7523888" y="1838414"/>
            <a:ext cx="308177" cy="348572"/>
            <a:chOff x="2786075" y="3591800"/>
            <a:chExt cx="260725" cy="294900"/>
          </a:xfrm>
        </p:grpSpPr>
        <p:sp>
          <p:nvSpPr>
            <p:cNvPr id="6606" name="Google Shape;6606;p11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1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1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1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1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118"/>
          <p:cNvGrpSpPr/>
          <p:nvPr/>
        </p:nvGrpSpPr>
        <p:grpSpPr>
          <a:xfrm>
            <a:off x="7564387" y="2284141"/>
            <a:ext cx="227180" cy="350079"/>
            <a:chOff x="2819150" y="3955025"/>
            <a:chExt cx="192200" cy="296175"/>
          </a:xfrm>
        </p:grpSpPr>
        <p:sp>
          <p:nvSpPr>
            <p:cNvPr id="6612" name="Google Shape;6612;p11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1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1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1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118"/>
          <p:cNvGrpSpPr/>
          <p:nvPr/>
        </p:nvGrpSpPr>
        <p:grpSpPr>
          <a:xfrm>
            <a:off x="6188160" y="2749739"/>
            <a:ext cx="349133" cy="348217"/>
            <a:chOff x="4629125" y="3235150"/>
            <a:chExt cx="295375" cy="294600"/>
          </a:xfrm>
        </p:grpSpPr>
        <p:sp>
          <p:nvSpPr>
            <p:cNvPr id="6617" name="Google Shape;6617;p11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1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1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1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1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118"/>
          <p:cNvGrpSpPr/>
          <p:nvPr/>
        </p:nvGrpSpPr>
        <p:grpSpPr>
          <a:xfrm>
            <a:off x="6188145" y="3197272"/>
            <a:ext cx="349163" cy="349133"/>
            <a:chOff x="4628325" y="3599825"/>
            <a:chExt cx="295400" cy="295375"/>
          </a:xfrm>
        </p:grpSpPr>
        <p:sp>
          <p:nvSpPr>
            <p:cNvPr id="6623" name="Google Shape;6623;p11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1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1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1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1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1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1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1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1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1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1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1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118"/>
          <p:cNvGrpSpPr/>
          <p:nvPr/>
        </p:nvGrpSpPr>
        <p:grpSpPr>
          <a:xfrm>
            <a:off x="6209096" y="3672883"/>
            <a:ext cx="307261" cy="350079"/>
            <a:chOff x="4645650" y="3962900"/>
            <a:chExt cx="259950" cy="296175"/>
          </a:xfrm>
        </p:grpSpPr>
        <p:sp>
          <p:nvSpPr>
            <p:cNvPr id="6636" name="Google Shape;6636;p11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1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1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1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1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1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118"/>
          <p:cNvGrpSpPr/>
          <p:nvPr/>
        </p:nvGrpSpPr>
        <p:grpSpPr>
          <a:xfrm>
            <a:off x="7962056" y="3197745"/>
            <a:ext cx="349133" cy="348188"/>
            <a:chOff x="6143725" y="3582500"/>
            <a:chExt cx="295375" cy="294575"/>
          </a:xfrm>
        </p:grpSpPr>
        <p:sp>
          <p:nvSpPr>
            <p:cNvPr id="6643" name="Google Shape;6643;p11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1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1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1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1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1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1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118"/>
          <p:cNvGrpSpPr/>
          <p:nvPr/>
        </p:nvGrpSpPr>
        <p:grpSpPr>
          <a:xfrm>
            <a:off x="5730883" y="1397084"/>
            <a:ext cx="350995" cy="350049"/>
            <a:chOff x="1310075" y="3253275"/>
            <a:chExt cx="296950" cy="296150"/>
          </a:xfrm>
        </p:grpSpPr>
        <p:sp>
          <p:nvSpPr>
            <p:cNvPr id="6651" name="Google Shape;6651;p11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1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1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4" name="Google Shape;6654;p118"/>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5" name="Google Shape;6655;p118"/>
          <p:cNvGrpSpPr/>
          <p:nvPr/>
        </p:nvGrpSpPr>
        <p:grpSpPr>
          <a:xfrm>
            <a:off x="5730410" y="2283343"/>
            <a:ext cx="351941" cy="351675"/>
            <a:chOff x="1310075" y="3980250"/>
            <a:chExt cx="297750" cy="297525"/>
          </a:xfrm>
        </p:grpSpPr>
        <p:sp>
          <p:nvSpPr>
            <p:cNvPr id="6656" name="Google Shape;6656;p11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1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1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1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118"/>
          <p:cNvGrpSpPr/>
          <p:nvPr/>
        </p:nvGrpSpPr>
        <p:grpSpPr>
          <a:xfrm>
            <a:off x="7995198" y="1397542"/>
            <a:ext cx="266305" cy="349133"/>
            <a:chOff x="3167275" y="3227275"/>
            <a:chExt cx="225300" cy="295375"/>
          </a:xfrm>
        </p:grpSpPr>
        <p:sp>
          <p:nvSpPr>
            <p:cNvPr id="6661" name="Google Shape;6661;p11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1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1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1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1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6" name="Google Shape;6666;p118"/>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7" name="Google Shape;6667;p118"/>
          <p:cNvGrpSpPr/>
          <p:nvPr/>
        </p:nvGrpSpPr>
        <p:grpSpPr>
          <a:xfrm>
            <a:off x="7952380" y="2284599"/>
            <a:ext cx="351940" cy="349163"/>
            <a:chOff x="3133425" y="3955025"/>
            <a:chExt cx="297750" cy="295400"/>
          </a:xfrm>
        </p:grpSpPr>
        <p:sp>
          <p:nvSpPr>
            <p:cNvPr id="6668" name="Google Shape;6668;p11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1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1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118"/>
          <p:cNvGrpSpPr/>
          <p:nvPr/>
        </p:nvGrpSpPr>
        <p:grpSpPr>
          <a:xfrm>
            <a:off x="6632554" y="2748187"/>
            <a:ext cx="350079" cy="351320"/>
            <a:chOff x="4991425" y="3234750"/>
            <a:chExt cx="296175" cy="297225"/>
          </a:xfrm>
        </p:grpSpPr>
        <p:sp>
          <p:nvSpPr>
            <p:cNvPr id="6672" name="Google Shape;6672;p11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1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1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1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1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1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118"/>
          <p:cNvGrpSpPr/>
          <p:nvPr/>
        </p:nvGrpSpPr>
        <p:grpSpPr>
          <a:xfrm>
            <a:off x="6632554" y="3217750"/>
            <a:ext cx="350079" cy="308177"/>
            <a:chOff x="4991425" y="3617150"/>
            <a:chExt cx="296175" cy="260725"/>
          </a:xfrm>
        </p:grpSpPr>
        <p:sp>
          <p:nvSpPr>
            <p:cNvPr id="6679" name="Google Shape;6679;p11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1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1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1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1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1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1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118"/>
          <p:cNvGrpSpPr/>
          <p:nvPr/>
        </p:nvGrpSpPr>
        <p:grpSpPr>
          <a:xfrm>
            <a:off x="6709827" y="3673341"/>
            <a:ext cx="195532" cy="349163"/>
            <a:chOff x="5056800" y="3962900"/>
            <a:chExt cx="165425" cy="295400"/>
          </a:xfrm>
        </p:grpSpPr>
        <p:sp>
          <p:nvSpPr>
            <p:cNvPr id="6687" name="Google Shape;6687;p11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1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1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118"/>
          <p:cNvGrpSpPr/>
          <p:nvPr/>
        </p:nvGrpSpPr>
        <p:grpSpPr>
          <a:xfrm>
            <a:off x="7961125" y="3673357"/>
            <a:ext cx="350995" cy="349133"/>
            <a:chOff x="6168925" y="3936925"/>
            <a:chExt cx="296950" cy="295375"/>
          </a:xfrm>
        </p:grpSpPr>
        <p:sp>
          <p:nvSpPr>
            <p:cNvPr id="6691" name="Google Shape;6691;p11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1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1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1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1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1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118"/>
          <p:cNvGrpSpPr/>
          <p:nvPr/>
        </p:nvGrpSpPr>
        <p:grpSpPr>
          <a:xfrm>
            <a:off x="6174844" y="1390429"/>
            <a:ext cx="348188" cy="349133"/>
            <a:chOff x="1674750" y="3254050"/>
            <a:chExt cx="294575" cy="295375"/>
          </a:xfrm>
        </p:grpSpPr>
        <p:sp>
          <p:nvSpPr>
            <p:cNvPr id="6698" name="Google Shape;6698;p11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1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1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118"/>
          <p:cNvGrpSpPr/>
          <p:nvPr/>
        </p:nvGrpSpPr>
        <p:grpSpPr>
          <a:xfrm>
            <a:off x="6189239" y="1838132"/>
            <a:ext cx="319347" cy="349133"/>
            <a:chOff x="1687350" y="3618725"/>
            <a:chExt cx="270175" cy="295375"/>
          </a:xfrm>
        </p:grpSpPr>
        <p:sp>
          <p:nvSpPr>
            <p:cNvPr id="6702" name="Google Shape;6702;p11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11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1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118"/>
          <p:cNvGrpSpPr/>
          <p:nvPr/>
        </p:nvGrpSpPr>
        <p:grpSpPr>
          <a:xfrm>
            <a:off x="6172942" y="2284613"/>
            <a:ext cx="351940" cy="349133"/>
            <a:chOff x="1672375" y="3982600"/>
            <a:chExt cx="297750" cy="295375"/>
          </a:xfrm>
        </p:grpSpPr>
        <p:sp>
          <p:nvSpPr>
            <p:cNvPr id="6706" name="Google Shape;6706;p11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1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1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118"/>
          <p:cNvGrpSpPr/>
          <p:nvPr/>
        </p:nvGrpSpPr>
        <p:grpSpPr>
          <a:xfrm>
            <a:off x="4864934" y="2748808"/>
            <a:ext cx="350079" cy="350079"/>
            <a:chOff x="3497300" y="3227275"/>
            <a:chExt cx="296175" cy="296175"/>
          </a:xfrm>
        </p:grpSpPr>
        <p:sp>
          <p:nvSpPr>
            <p:cNvPr id="6710" name="Google Shape;6710;p11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1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1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1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1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1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1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1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118"/>
          <p:cNvGrpSpPr/>
          <p:nvPr/>
        </p:nvGrpSpPr>
        <p:grpSpPr>
          <a:xfrm>
            <a:off x="4865407" y="3198203"/>
            <a:ext cx="349133" cy="347272"/>
            <a:chOff x="3497300" y="3591950"/>
            <a:chExt cx="295375" cy="293800"/>
          </a:xfrm>
        </p:grpSpPr>
        <p:sp>
          <p:nvSpPr>
            <p:cNvPr id="6719" name="Google Shape;6719;p11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1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1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1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1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1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1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1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118"/>
          <p:cNvGrpSpPr/>
          <p:nvPr/>
        </p:nvGrpSpPr>
        <p:grpSpPr>
          <a:xfrm>
            <a:off x="4865407" y="3673341"/>
            <a:ext cx="349133" cy="349163"/>
            <a:chOff x="3497300" y="3955025"/>
            <a:chExt cx="295375" cy="295400"/>
          </a:xfrm>
        </p:grpSpPr>
        <p:sp>
          <p:nvSpPr>
            <p:cNvPr id="6728" name="Google Shape;6728;p11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1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1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118"/>
          <p:cNvGrpSpPr/>
          <p:nvPr/>
        </p:nvGrpSpPr>
        <p:grpSpPr>
          <a:xfrm>
            <a:off x="7089979" y="2749532"/>
            <a:ext cx="327739" cy="348631"/>
            <a:chOff x="5364750" y="3235150"/>
            <a:chExt cx="277275" cy="294950"/>
          </a:xfrm>
        </p:grpSpPr>
        <p:sp>
          <p:nvSpPr>
            <p:cNvPr id="6732" name="Google Shape;6732;p11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1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1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1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1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11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1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1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118"/>
          <p:cNvGrpSpPr/>
          <p:nvPr/>
        </p:nvGrpSpPr>
        <p:grpSpPr>
          <a:xfrm>
            <a:off x="7078337" y="3195868"/>
            <a:ext cx="351024" cy="351941"/>
            <a:chOff x="5355300" y="3598250"/>
            <a:chExt cx="296975" cy="297750"/>
          </a:xfrm>
        </p:grpSpPr>
        <p:sp>
          <p:nvSpPr>
            <p:cNvPr id="6741" name="Google Shape;6741;p11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1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1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1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1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1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1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1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118"/>
          <p:cNvGrpSpPr/>
          <p:nvPr/>
        </p:nvGrpSpPr>
        <p:grpSpPr>
          <a:xfrm>
            <a:off x="7082533" y="3734790"/>
            <a:ext cx="342632" cy="226264"/>
            <a:chOff x="5358450" y="4015675"/>
            <a:chExt cx="289875" cy="191425"/>
          </a:xfrm>
        </p:grpSpPr>
        <p:sp>
          <p:nvSpPr>
            <p:cNvPr id="6750" name="Google Shape;6750;p11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1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1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1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118"/>
          <p:cNvGrpSpPr/>
          <p:nvPr/>
        </p:nvGrpSpPr>
        <p:grpSpPr>
          <a:xfrm>
            <a:off x="6209015" y="4117322"/>
            <a:ext cx="351024" cy="325464"/>
            <a:chOff x="6543825" y="3202075"/>
            <a:chExt cx="296975" cy="275350"/>
          </a:xfrm>
        </p:grpSpPr>
        <p:sp>
          <p:nvSpPr>
            <p:cNvPr id="6755" name="Google Shape;6755;p11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1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1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1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1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1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1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118"/>
          <p:cNvGrpSpPr/>
          <p:nvPr/>
        </p:nvGrpSpPr>
        <p:grpSpPr>
          <a:xfrm>
            <a:off x="6615996" y="1397069"/>
            <a:ext cx="350079" cy="350079"/>
            <a:chOff x="2037825" y="3254050"/>
            <a:chExt cx="296175" cy="296175"/>
          </a:xfrm>
        </p:grpSpPr>
        <p:sp>
          <p:nvSpPr>
            <p:cNvPr id="6763" name="Google Shape;6763;p11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1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1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1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1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1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118"/>
          <p:cNvGrpSpPr/>
          <p:nvPr/>
        </p:nvGrpSpPr>
        <p:grpSpPr>
          <a:xfrm>
            <a:off x="6614135" y="1838236"/>
            <a:ext cx="353802" cy="348926"/>
            <a:chOff x="2034675" y="3617925"/>
            <a:chExt cx="299325" cy="295200"/>
          </a:xfrm>
        </p:grpSpPr>
        <p:sp>
          <p:nvSpPr>
            <p:cNvPr id="6770" name="Google Shape;6770;p11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1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1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1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1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118"/>
          <p:cNvGrpSpPr/>
          <p:nvPr/>
        </p:nvGrpSpPr>
        <p:grpSpPr>
          <a:xfrm>
            <a:off x="6615996" y="2284613"/>
            <a:ext cx="350079" cy="349133"/>
            <a:chOff x="2037825" y="3981825"/>
            <a:chExt cx="296175" cy="295375"/>
          </a:xfrm>
        </p:grpSpPr>
        <p:sp>
          <p:nvSpPr>
            <p:cNvPr id="6776" name="Google Shape;6776;p11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1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1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118"/>
          <p:cNvGrpSpPr/>
          <p:nvPr/>
        </p:nvGrpSpPr>
        <p:grpSpPr>
          <a:xfrm>
            <a:off x="5301014" y="2780929"/>
            <a:ext cx="350079" cy="285837"/>
            <a:chOff x="3860400" y="3254050"/>
            <a:chExt cx="296175" cy="241825"/>
          </a:xfrm>
        </p:grpSpPr>
        <p:sp>
          <p:nvSpPr>
            <p:cNvPr id="6780" name="Google Shape;6780;p11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1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1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1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1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1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1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118"/>
          <p:cNvGrpSpPr/>
          <p:nvPr/>
        </p:nvGrpSpPr>
        <p:grpSpPr>
          <a:xfrm>
            <a:off x="5300541" y="3196800"/>
            <a:ext cx="351024" cy="350079"/>
            <a:chOff x="3859600" y="3591950"/>
            <a:chExt cx="296975" cy="296175"/>
          </a:xfrm>
        </p:grpSpPr>
        <p:sp>
          <p:nvSpPr>
            <p:cNvPr id="6788" name="Google Shape;6788;p11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1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11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118"/>
          <p:cNvGrpSpPr/>
          <p:nvPr/>
        </p:nvGrpSpPr>
        <p:grpSpPr>
          <a:xfrm>
            <a:off x="5301014" y="3672883"/>
            <a:ext cx="350079" cy="350079"/>
            <a:chOff x="3860400" y="3955025"/>
            <a:chExt cx="296175" cy="296175"/>
          </a:xfrm>
        </p:grpSpPr>
        <p:sp>
          <p:nvSpPr>
            <p:cNvPr id="6792" name="Google Shape;6792;p11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1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1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1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1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118"/>
          <p:cNvGrpSpPr/>
          <p:nvPr/>
        </p:nvGrpSpPr>
        <p:grpSpPr>
          <a:xfrm>
            <a:off x="7516230" y="2749281"/>
            <a:ext cx="355664" cy="349133"/>
            <a:chOff x="5716825" y="3235950"/>
            <a:chExt cx="300900" cy="295375"/>
          </a:xfrm>
        </p:grpSpPr>
        <p:sp>
          <p:nvSpPr>
            <p:cNvPr id="6798" name="Google Shape;6798;p11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1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1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1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118"/>
          <p:cNvGrpSpPr/>
          <p:nvPr/>
        </p:nvGrpSpPr>
        <p:grpSpPr>
          <a:xfrm>
            <a:off x="7529261" y="3207969"/>
            <a:ext cx="329601" cy="327739"/>
            <a:chOff x="5727850" y="3609275"/>
            <a:chExt cx="278850" cy="277275"/>
          </a:xfrm>
        </p:grpSpPr>
        <p:sp>
          <p:nvSpPr>
            <p:cNvPr id="6803" name="Google Shape;6803;p11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1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1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1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1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118"/>
          <p:cNvGrpSpPr/>
          <p:nvPr/>
        </p:nvGrpSpPr>
        <p:grpSpPr>
          <a:xfrm>
            <a:off x="7540446" y="3673356"/>
            <a:ext cx="307231" cy="349133"/>
            <a:chOff x="5736525" y="3963700"/>
            <a:chExt cx="259925" cy="295375"/>
          </a:xfrm>
        </p:grpSpPr>
        <p:sp>
          <p:nvSpPr>
            <p:cNvPr id="6809" name="Google Shape;6809;p11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1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1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1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11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1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1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118"/>
          <p:cNvGrpSpPr/>
          <p:nvPr/>
        </p:nvGrpSpPr>
        <p:grpSpPr>
          <a:xfrm>
            <a:off x="6632026" y="4122683"/>
            <a:ext cx="351024" cy="350079"/>
            <a:chOff x="6553275" y="3604550"/>
            <a:chExt cx="296975" cy="296175"/>
          </a:xfrm>
        </p:grpSpPr>
        <p:sp>
          <p:nvSpPr>
            <p:cNvPr id="6817" name="Google Shape;6817;p11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11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1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11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1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1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3" name="Google Shape;6823;p11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824" name="Google Shape;6824;p11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28" name="Shape 6828"/>
        <p:cNvGrpSpPr/>
        <p:nvPr/>
      </p:nvGrpSpPr>
      <p:grpSpPr>
        <a:xfrm>
          <a:off x="0" y="0"/>
          <a:ext cx="0" cy="0"/>
          <a:chOff x="0" y="0"/>
          <a:chExt cx="0" cy="0"/>
        </a:xfrm>
      </p:grpSpPr>
      <p:grpSp>
        <p:nvGrpSpPr>
          <p:cNvPr id="6829" name="Google Shape;6829;p119"/>
          <p:cNvGrpSpPr/>
          <p:nvPr/>
        </p:nvGrpSpPr>
        <p:grpSpPr>
          <a:xfrm>
            <a:off x="859032" y="1380546"/>
            <a:ext cx="294401" cy="353645"/>
            <a:chOff x="-35814600" y="3202075"/>
            <a:chExt cx="242625" cy="291450"/>
          </a:xfrm>
        </p:grpSpPr>
        <p:sp>
          <p:nvSpPr>
            <p:cNvPr id="6830" name="Google Shape;6830;p11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1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1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1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1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1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1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119"/>
          <p:cNvGrpSpPr/>
          <p:nvPr/>
        </p:nvGrpSpPr>
        <p:grpSpPr>
          <a:xfrm>
            <a:off x="829410" y="1821466"/>
            <a:ext cx="353645" cy="353888"/>
            <a:chOff x="-35839800" y="3561025"/>
            <a:chExt cx="291450" cy="291650"/>
          </a:xfrm>
        </p:grpSpPr>
        <p:sp>
          <p:nvSpPr>
            <p:cNvPr id="6838" name="Google Shape;6838;p11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1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1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1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1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1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1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5" name="Google Shape;6845;p119"/>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6" name="Google Shape;6846;p119"/>
          <p:cNvGrpSpPr/>
          <p:nvPr/>
        </p:nvGrpSpPr>
        <p:grpSpPr>
          <a:xfrm>
            <a:off x="3066955" y="1380546"/>
            <a:ext cx="353645" cy="353645"/>
            <a:chOff x="-34003850" y="3227275"/>
            <a:chExt cx="291450" cy="291450"/>
          </a:xfrm>
        </p:grpSpPr>
        <p:sp>
          <p:nvSpPr>
            <p:cNvPr id="6847" name="Google Shape;6847;p11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1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1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1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1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119"/>
          <p:cNvGrpSpPr/>
          <p:nvPr/>
        </p:nvGrpSpPr>
        <p:grpSpPr>
          <a:xfrm>
            <a:off x="3066485" y="1821238"/>
            <a:ext cx="354586" cy="354343"/>
            <a:chOff x="-34004625" y="3585850"/>
            <a:chExt cx="292225" cy="292025"/>
          </a:xfrm>
        </p:grpSpPr>
        <p:sp>
          <p:nvSpPr>
            <p:cNvPr id="6853" name="Google Shape;6853;p11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1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1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1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1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119"/>
          <p:cNvGrpSpPr/>
          <p:nvPr/>
        </p:nvGrpSpPr>
        <p:grpSpPr>
          <a:xfrm>
            <a:off x="3066000" y="2256439"/>
            <a:ext cx="355557" cy="354616"/>
            <a:chOff x="-34005425" y="3945575"/>
            <a:chExt cx="293025" cy="292250"/>
          </a:xfrm>
        </p:grpSpPr>
        <p:sp>
          <p:nvSpPr>
            <p:cNvPr id="6859" name="Google Shape;6859;p11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1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1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119"/>
          <p:cNvGrpSpPr/>
          <p:nvPr/>
        </p:nvGrpSpPr>
        <p:grpSpPr>
          <a:xfrm>
            <a:off x="1713099" y="2729615"/>
            <a:ext cx="358408" cy="355557"/>
            <a:chOff x="-32174975" y="3192625"/>
            <a:chExt cx="295375" cy="293025"/>
          </a:xfrm>
        </p:grpSpPr>
        <p:sp>
          <p:nvSpPr>
            <p:cNvPr id="6863" name="Google Shape;6863;p11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1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1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1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7" name="Google Shape;6867;p119"/>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19"/>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9" name="Google Shape;6869;p119"/>
          <p:cNvGrpSpPr/>
          <p:nvPr/>
        </p:nvGrpSpPr>
        <p:grpSpPr>
          <a:xfrm>
            <a:off x="3952249" y="2730570"/>
            <a:ext cx="354586" cy="353645"/>
            <a:chOff x="-30345325" y="3184750"/>
            <a:chExt cx="292225" cy="291450"/>
          </a:xfrm>
        </p:grpSpPr>
        <p:sp>
          <p:nvSpPr>
            <p:cNvPr id="6870" name="Google Shape;6870;p11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1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1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1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1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119"/>
          <p:cNvGrpSpPr/>
          <p:nvPr/>
        </p:nvGrpSpPr>
        <p:grpSpPr>
          <a:xfrm>
            <a:off x="1277001" y="1380546"/>
            <a:ext cx="353645" cy="353645"/>
            <a:chOff x="-35481425" y="3202075"/>
            <a:chExt cx="291450" cy="291450"/>
          </a:xfrm>
        </p:grpSpPr>
        <p:sp>
          <p:nvSpPr>
            <p:cNvPr id="6876" name="Google Shape;6876;p11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1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1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1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1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1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1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119"/>
          <p:cNvGrpSpPr/>
          <p:nvPr/>
        </p:nvGrpSpPr>
        <p:grpSpPr>
          <a:xfrm>
            <a:off x="1276531" y="1822072"/>
            <a:ext cx="354586" cy="352675"/>
            <a:chOff x="-35482200" y="3561225"/>
            <a:chExt cx="292225" cy="290650"/>
          </a:xfrm>
        </p:grpSpPr>
        <p:sp>
          <p:nvSpPr>
            <p:cNvPr id="6884" name="Google Shape;6884;p11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1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1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119"/>
          <p:cNvGrpSpPr/>
          <p:nvPr/>
        </p:nvGrpSpPr>
        <p:grpSpPr>
          <a:xfrm>
            <a:off x="1277001" y="2256940"/>
            <a:ext cx="353645" cy="353615"/>
            <a:chOff x="-35481425" y="3919600"/>
            <a:chExt cx="291450" cy="291425"/>
          </a:xfrm>
        </p:grpSpPr>
        <p:sp>
          <p:nvSpPr>
            <p:cNvPr id="6888" name="Google Shape;6888;p11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1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1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1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1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1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1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1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119"/>
          <p:cNvGrpSpPr/>
          <p:nvPr/>
        </p:nvGrpSpPr>
        <p:grpSpPr>
          <a:xfrm>
            <a:off x="3512636" y="1381031"/>
            <a:ext cx="357468" cy="352675"/>
            <a:chOff x="-33645475" y="3228075"/>
            <a:chExt cx="294600" cy="290650"/>
          </a:xfrm>
        </p:grpSpPr>
        <p:sp>
          <p:nvSpPr>
            <p:cNvPr id="6897" name="Google Shape;6897;p11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1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1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1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1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1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1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119"/>
          <p:cNvGrpSpPr/>
          <p:nvPr/>
        </p:nvGrpSpPr>
        <p:grpSpPr>
          <a:xfrm>
            <a:off x="3513606" y="1821116"/>
            <a:ext cx="355526" cy="354586"/>
            <a:chOff x="-33646250" y="3586425"/>
            <a:chExt cx="293000" cy="292225"/>
          </a:xfrm>
        </p:grpSpPr>
        <p:sp>
          <p:nvSpPr>
            <p:cNvPr id="6905" name="Google Shape;6905;p11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1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119"/>
          <p:cNvGrpSpPr/>
          <p:nvPr/>
        </p:nvGrpSpPr>
        <p:grpSpPr>
          <a:xfrm>
            <a:off x="3514076" y="2255969"/>
            <a:ext cx="354586" cy="355557"/>
            <a:chOff x="-33645475" y="3944800"/>
            <a:chExt cx="292225" cy="293025"/>
          </a:xfrm>
        </p:grpSpPr>
        <p:sp>
          <p:nvSpPr>
            <p:cNvPr id="6908" name="Google Shape;6908;p11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1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1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1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1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1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1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1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1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1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119"/>
          <p:cNvGrpSpPr/>
          <p:nvPr/>
        </p:nvGrpSpPr>
        <p:grpSpPr>
          <a:xfrm>
            <a:off x="2167295" y="2729706"/>
            <a:ext cx="352675" cy="355375"/>
            <a:chOff x="-31809525" y="3192625"/>
            <a:chExt cx="290650" cy="292875"/>
          </a:xfrm>
        </p:grpSpPr>
        <p:sp>
          <p:nvSpPr>
            <p:cNvPr id="6919" name="Google Shape;6919;p11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1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1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1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119"/>
          <p:cNvGrpSpPr/>
          <p:nvPr/>
        </p:nvGrpSpPr>
        <p:grpSpPr>
          <a:xfrm>
            <a:off x="2166810" y="3200258"/>
            <a:ext cx="353645" cy="355557"/>
            <a:chOff x="-31811100" y="3550975"/>
            <a:chExt cx="291450" cy="293025"/>
          </a:xfrm>
        </p:grpSpPr>
        <p:sp>
          <p:nvSpPr>
            <p:cNvPr id="6924" name="Google Shape;6924;p11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1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1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1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1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1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1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119"/>
          <p:cNvGrpSpPr/>
          <p:nvPr/>
        </p:nvGrpSpPr>
        <p:grpSpPr>
          <a:xfrm>
            <a:off x="2160606" y="3664562"/>
            <a:ext cx="366052" cy="356831"/>
            <a:chOff x="-31817400" y="3910025"/>
            <a:chExt cx="301675" cy="294075"/>
          </a:xfrm>
        </p:grpSpPr>
        <p:sp>
          <p:nvSpPr>
            <p:cNvPr id="6932" name="Google Shape;6932;p11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11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1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119"/>
          <p:cNvGrpSpPr/>
          <p:nvPr/>
        </p:nvGrpSpPr>
        <p:grpSpPr>
          <a:xfrm>
            <a:off x="3952234" y="3200743"/>
            <a:ext cx="354616" cy="354586"/>
            <a:chOff x="-30354000" y="3569100"/>
            <a:chExt cx="292250" cy="292225"/>
          </a:xfrm>
        </p:grpSpPr>
        <p:sp>
          <p:nvSpPr>
            <p:cNvPr id="6936" name="Google Shape;6936;p11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11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11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1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1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1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119"/>
          <p:cNvGrpSpPr/>
          <p:nvPr/>
        </p:nvGrpSpPr>
        <p:grpSpPr>
          <a:xfrm>
            <a:off x="1730812" y="1380546"/>
            <a:ext cx="342148" cy="353645"/>
            <a:chOff x="-35118325" y="3202075"/>
            <a:chExt cx="281975" cy="291450"/>
          </a:xfrm>
        </p:grpSpPr>
        <p:sp>
          <p:nvSpPr>
            <p:cNvPr id="6943" name="Google Shape;6943;p11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1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1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1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119"/>
          <p:cNvGrpSpPr/>
          <p:nvPr/>
        </p:nvGrpSpPr>
        <p:grpSpPr>
          <a:xfrm>
            <a:off x="1724593" y="1821799"/>
            <a:ext cx="354586" cy="353221"/>
            <a:chOff x="-35123050" y="3561225"/>
            <a:chExt cx="292225" cy="291100"/>
          </a:xfrm>
        </p:grpSpPr>
        <p:sp>
          <p:nvSpPr>
            <p:cNvPr id="6948" name="Google Shape;6948;p11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1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119"/>
          <p:cNvGrpSpPr/>
          <p:nvPr/>
        </p:nvGrpSpPr>
        <p:grpSpPr>
          <a:xfrm>
            <a:off x="1766652" y="2256940"/>
            <a:ext cx="270467" cy="353615"/>
            <a:chOff x="-35089175" y="3919600"/>
            <a:chExt cx="222900" cy="291425"/>
          </a:xfrm>
        </p:grpSpPr>
        <p:sp>
          <p:nvSpPr>
            <p:cNvPr id="6951" name="Google Shape;6951;p11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1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119"/>
          <p:cNvGrpSpPr/>
          <p:nvPr/>
        </p:nvGrpSpPr>
        <p:grpSpPr>
          <a:xfrm>
            <a:off x="3963648" y="1380303"/>
            <a:ext cx="336445" cy="354131"/>
            <a:chOff x="-33277650" y="3226875"/>
            <a:chExt cx="277275" cy="291850"/>
          </a:xfrm>
        </p:grpSpPr>
        <p:sp>
          <p:nvSpPr>
            <p:cNvPr id="6954" name="Google Shape;6954;p11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1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1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1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1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1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1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119"/>
          <p:cNvGrpSpPr/>
          <p:nvPr/>
        </p:nvGrpSpPr>
        <p:grpSpPr>
          <a:xfrm>
            <a:off x="3955048" y="1821587"/>
            <a:ext cx="353645" cy="353645"/>
            <a:chOff x="-33286325" y="3586425"/>
            <a:chExt cx="291450" cy="291450"/>
          </a:xfrm>
        </p:grpSpPr>
        <p:sp>
          <p:nvSpPr>
            <p:cNvPr id="6962" name="Google Shape;6962;p11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1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1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1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1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119"/>
          <p:cNvGrpSpPr/>
          <p:nvPr/>
        </p:nvGrpSpPr>
        <p:grpSpPr>
          <a:xfrm>
            <a:off x="3955048" y="2255969"/>
            <a:ext cx="353645" cy="355557"/>
            <a:chOff x="-33286325" y="3944800"/>
            <a:chExt cx="291450" cy="293025"/>
          </a:xfrm>
        </p:grpSpPr>
        <p:sp>
          <p:nvSpPr>
            <p:cNvPr id="6968" name="Google Shape;6968;p11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1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1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1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119"/>
          <p:cNvGrpSpPr/>
          <p:nvPr/>
        </p:nvGrpSpPr>
        <p:grpSpPr>
          <a:xfrm>
            <a:off x="2613445" y="2729129"/>
            <a:ext cx="353645" cy="356527"/>
            <a:chOff x="-31452725" y="3191825"/>
            <a:chExt cx="291450" cy="293825"/>
          </a:xfrm>
        </p:grpSpPr>
        <p:sp>
          <p:nvSpPr>
            <p:cNvPr id="6973" name="Google Shape;6973;p11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1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1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1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119"/>
          <p:cNvGrpSpPr/>
          <p:nvPr/>
        </p:nvGrpSpPr>
        <p:grpSpPr>
          <a:xfrm>
            <a:off x="2612975" y="3200744"/>
            <a:ext cx="354586" cy="354586"/>
            <a:chOff x="-31452725" y="3551775"/>
            <a:chExt cx="292225" cy="292225"/>
          </a:xfrm>
        </p:grpSpPr>
        <p:sp>
          <p:nvSpPr>
            <p:cNvPr id="6978" name="Google Shape;6978;p11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1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1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1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119"/>
          <p:cNvGrpSpPr/>
          <p:nvPr/>
        </p:nvGrpSpPr>
        <p:grpSpPr>
          <a:xfrm>
            <a:off x="2611534" y="3664729"/>
            <a:ext cx="357468" cy="356497"/>
            <a:chOff x="-31455100" y="3909350"/>
            <a:chExt cx="294600" cy="293800"/>
          </a:xfrm>
        </p:grpSpPr>
        <p:sp>
          <p:nvSpPr>
            <p:cNvPr id="6983" name="Google Shape;6983;p11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1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119"/>
          <p:cNvGrpSpPr/>
          <p:nvPr/>
        </p:nvGrpSpPr>
        <p:grpSpPr>
          <a:xfrm>
            <a:off x="3952719" y="3665684"/>
            <a:ext cx="353645" cy="354586"/>
            <a:chOff x="-30345325" y="3918800"/>
            <a:chExt cx="291450" cy="292225"/>
          </a:xfrm>
        </p:grpSpPr>
        <p:sp>
          <p:nvSpPr>
            <p:cNvPr id="6986" name="Google Shape;6986;p11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1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1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1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1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119"/>
          <p:cNvGrpSpPr/>
          <p:nvPr/>
        </p:nvGrpSpPr>
        <p:grpSpPr>
          <a:xfrm>
            <a:off x="2172184" y="1821587"/>
            <a:ext cx="353645" cy="353645"/>
            <a:chOff x="-34763900" y="3561225"/>
            <a:chExt cx="291450" cy="291450"/>
          </a:xfrm>
        </p:grpSpPr>
        <p:sp>
          <p:nvSpPr>
            <p:cNvPr id="6992" name="Google Shape;6992;p11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1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1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5" name="Google Shape;6995;p119"/>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6" name="Google Shape;6996;p119"/>
          <p:cNvGrpSpPr/>
          <p:nvPr/>
        </p:nvGrpSpPr>
        <p:grpSpPr>
          <a:xfrm>
            <a:off x="827081" y="2730099"/>
            <a:ext cx="354586" cy="354586"/>
            <a:chOff x="-32927950" y="3227275"/>
            <a:chExt cx="292225" cy="292225"/>
          </a:xfrm>
        </p:grpSpPr>
        <p:sp>
          <p:nvSpPr>
            <p:cNvPr id="6997" name="Google Shape;6997;p11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1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1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1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1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119"/>
          <p:cNvGrpSpPr/>
          <p:nvPr/>
        </p:nvGrpSpPr>
        <p:grpSpPr>
          <a:xfrm>
            <a:off x="826596" y="3201213"/>
            <a:ext cx="355557" cy="353645"/>
            <a:chOff x="-32927950" y="3586425"/>
            <a:chExt cx="293025" cy="291450"/>
          </a:xfrm>
        </p:grpSpPr>
        <p:sp>
          <p:nvSpPr>
            <p:cNvPr id="7003" name="Google Shape;7003;p11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1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1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1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1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119"/>
          <p:cNvGrpSpPr/>
          <p:nvPr/>
        </p:nvGrpSpPr>
        <p:grpSpPr>
          <a:xfrm>
            <a:off x="827081" y="3665198"/>
            <a:ext cx="354586" cy="355557"/>
            <a:chOff x="-32927950" y="3944800"/>
            <a:chExt cx="292225" cy="293025"/>
          </a:xfrm>
        </p:grpSpPr>
        <p:sp>
          <p:nvSpPr>
            <p:cNvPr id="7009" name="Google Shape;7009;p11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1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1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1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1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1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1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1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1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119"/>
          <p:cNvGrpSpPr/>
          <p:nvPr/>
        </p:nvGrpSpPr>
        <p:grpSpPr>
          <a:xfrm>
            <a:off x="3055873" y="2730449"/>
            <a:ext cx="354586" cy="353888"/>
            <a:chOff x="-31094350" y="3194000"/>
            <a:chExt cx="292225" cy="291650"/>
          </a:xfrm>
        </p:grpSpPr>
        <p:sp>
          <p:nvSpPr>
            <p:cNvPr id="7019" name="Google Shape;7019;p11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1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11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1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1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1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1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1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119"/>
          <p:cNvGrpSpPr/>
          <p:nvPr/>
        </p:nvGrpSpPr>
        <p:grpSpPr>
          <a:xfrm>
            <a:off x="3056343" y="3200941"/>
            <a:ext cx="353645" cy="354191"/>
            <a:chOff x="-31093575" y="3552550"/>
            <a:chExt cx="291450" cy="291900"/>
          </a:xfrm>
        </p:grpSpPr>
        <p:sp>
          <p:nvSpPr>
            <p:cNvPr id="7028" name="Google Shape;7028;p11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1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1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1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119"/>
          <p:cNvGrpSpPr/>
          <p:nvPr/>
        </p:nvGrpSpPr>
        <p:grpSpPr>
          <a:xfrm>
            <a:off x="2182711" y="1380546"/>
            <a:ext cx="332593" cy="353645"/>
            <a:chOff x="-34755225" y="3202075"/>
            <a:chExt cx="274100" cy="291450"/>
          </a:xfrm>
        </p:grpSpPr>
        <p:sp>
          <p:nvSpPr>
            <p:cNvPr id="7033" name="Google Shape;7033;p11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1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1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1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1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1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1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119"/>
          <p:cNvGrpSpPr/>
          <p:nvPr/>
        </p:nvGrpSpPr>
        <p:grpSpPr>
          <a:xfrm>
            <a:off x="3056343" y="3666169"/>
            <a:ext cx="353645" cy="353615"/>
            <a:chOff x="-31093575" y="3911725"/>
            <a:chExt cx="291450" cy="291425"/>
          </a:xfrm>
        </p:grpSpPr>
        <p:sp>
          <p:nvSpPr>
            <p:cNvPr id="7041" name="Google Shape;7041;p11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1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119"/>
          <p:cNvGrpSpPr/>
          <p:nvPr/>
        </p:nvGrpSpPr>
        <p:grpSpPr>
          <a:xfrm>
            <a:off x="2165773" y="4123136"/>
            <a:ext cx="356497" cy="354586"/>
            <a:chOff x="-29946000" y="3183175"/>
            <a:chExt cx="293800" cy="292225"/>
          </a:xfrm>
        </p:grpSpPr>
        <p:sp>
          <p:nvSpPr>
            <p:cNvPr id="7044" name="Google Shape;7044;p11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1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1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1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1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1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119"/>
          <p:cNvGrpSpPr/>
          <p:nvPr/>
        </p:nvGrpSpPr>
        <p:grpSpPr>
          <a:xfrm>
            <a:off x="2610305" y="1380289"/>
            <a:ext cx="358408" cy="354161"/>
            <a:chOff x="-34408675" y="3202075"/>
            <a:chExt cx="295375" cy="291875"/>
          </a:xfrm>
        </p:grpSpPr>
        <p:sp>
          <p:nvSpPr>
            <p:cNvPr id="7051" name="Google Shape;7051;p11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1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1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1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119"/>
          <p:cNvGrpSpPr/>
          <p:nvPr/>
        </p:nvGrpSpPr>
        <p:grpSpPr>
          <a:xfrm>
            <a:off x="2612216" y="1820283"/>
            <a:ext cx="354586" cy="356254"/>
            <a:chOff x="-34405525" y="3558075"/>
            <a:chExt cx="292225" cy="293600"/>
          </a:xfrm>
        </p:grpSpPr>
        <p:sp>
          <p:nvSpPr>
            <p:cNvPr id="7056" name="Google Shape;7056;p11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1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11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119"/>
          <p:cNvGrpSpPr/>
          <p:nvPr/>
        </p:nvGrpSpPr>
        <p:grpSpPr>
          <a:xfrm>
            <a:off x="2611730" y="2256940"/>
            <a:ext cx="355557" cy="353615"/>
            <a:chOff x="-34406325" y="3919600"/>
            <a:chExt cx="293025" cy="291425"/>
          </a:xfrm>
        </p:grpSpPr>
        <p:sp>
          <p:nvSpPr>
            <p:cNvPr id="7060" name="Google Shape;7060;p11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1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1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1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1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1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1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119"/>
          <p:cNvGrpSpPr/>
          <p:nvPr/>
        </p:nvGrpSpPr>
        <p:grpSpPr>
          <a:xfrm>
            <a:off x="1275628" y="2736303"/>
            <a:ext cx="353645" cy="342179"/>
            <a:chOff x="-32568800" y="3232000"/>
            <a:chExt cx="291450" cy="282000"/>
          </a:xfrm>
        </p:grpSpPr>
        <p:sp>
          <p:nvSpPr>
            <p:cNvPr id="7068" name="Google Shape;7068;p11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1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119"/>
          <p:cNvGrpSpPr/>
          <p:nvPr/>
        </p:nvGrpSpPr>
        <p:grpSpPr>
          <a:xfrm>
            <a:off x="1275158" y="3201213"/>
            <a:ext cx="354586" cy="353645"/>
            <a:chOff x="-32569575" y="3586425"/>
            <a:chExt cx="292225" cy="291450"/>
          </a:xfrm>
        </p:grpSpPr>
        <p:sp>
          <p:nvSpPr>
            <p:cNvPr id="7071" name="Google Shape;7071;p11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1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119"/>
          <p:cNvGrpSpPr/>
          <p:nvPr/>
        </p:nvGrpSpPr>
        <p:grpSpPr>
          <a:xfrm>
            <a:off x="1266073" y="3665805"/>
            <a:ext cx="372756" cy="354343"/>
            <a:chOff x="-32576675" y="3944600"/>
            <a:chExt cx="307200" cy="292025"/>
          </a:xfrm>
        </p:grpSpPr>
        <p:sp>
          <p:nvSpPr>
            <p:cNvPr id="7074" name="Google Shape;7074;p11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1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119"/>
          <p:cNvGrpSpPr/>
          <p:nvPr/>
        </p:nvGrpSpPr>
        <p:grpSpPr>
          <a:xfrm>
            <a:off x="3511040" y="2730100"/>
            <a:ext cx="354586" cy="354586"/>
            <a:chOff x="-30735200" y="3192625"/>
            <a:chExt cx="292225" cy="292225"/>
          </a:xfrm>
        </p:grpSpPr>
        <p:sp>
          <p:nvSpPr>
            <p:cNvPr id="7077" name="Google Shape;7077;p11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1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1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1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1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1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1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119"/>
          <p:cNvGrpSpPr/>
          <p:nvPr/>
        </p:nvGrpSpPr>
        <p:grpSpPr>
          <a:xfrm>
            <a:off x="3511040" y="3201532"/>
            <a:ext cx="354586" cy="353008"/>
            <a:chOff x="-30735200" y="3552550"/>
            <a:chExt cx="292225" cy="290925"/>
          </a:xfrm>
        </p:grpSpPr>
        <p:sp>
          <p:nvSpPr>
            <p:cNvPr id="7085" name="Google Shape;7085;p11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1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119"/>
          <p:cNvGrpSpPr/>
          <p:nvPr/>
        </p:nvGrpSpPr>
        <p:grpSpPr>
          <a:xfrm>
            <a:off x="3511040" y="3666154"/>
            <a:ext cx="354586" cy="353645"/>
            <a:chOff x="-30735200" y="3910925"/>
            <a:chExt cx="292225" cy="291450"/>
          </a:xfrm>
        </p:grpSpPr>
        <p:sp>
          <p:nvSpPr>
            <p:cNvPr id="7088" name="Google Shape;7088;p11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1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0" name="Google Shape;7090;p119"/>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1" name="Google Shape;7091;p119"/>
          <p:cNvGrpSpPr/>
          <p:nvPr/>
        </p:nvGrpSpPr>
        <p:grpSpPr>
          <a:xfrm>
            <a:off x="4864547" y="1375808"/>
            <a:ext cx="358971" cy="359224"/>
            <a:chOff x="-57956275" y="3197925"/>
            <a:chExt cx="319000" cy="319225"/>
          </a:xfrm>
        </p:grpSpPr>
        <p:sp>
          <p:nvSpPr>
            <p:cNvPr id="7092" name="Google Shape;7092;p11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1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1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1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1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1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1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119"/>
          <p:cNvGrpSpPr/>
          <p:nvPr/>
        </p:nvGrpSpPr>
        <p:grpSpPr>
          <a:xfrm>
            <a:off x="4886701" y="1832234"/>
            <a:ext cx="314662" cy="358971"/>
            <a:chOff x="-57940525" y="3590375"/>
            <a:chExt cx="279625" cy="319000"/>
          </a:xfrm>
        </p:grpSpPr>
        <p:sp>
          <p:nvSpPr>
            <p:cNvPr id="7100" name="Google Shape;7100;p11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1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1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1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1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19"/>
          <p:cNvGrpSpPr/>
          <p:nvPr/>
        </p:nvGrpSpPr>
        <p:grpSpPr>
          <a:xfrm>
            <a:off x="4857582" y="2273605"/>
            <a:ext cx="358099" cy="358999"/>
            <a:chOff x="-57959425" y="3982600"/>
            <a:chExt cx="318225" cy="319025"/>
          </a:xfrm>
        </p:grpSpPr>
        <p:sp>
          <p:nvSpPr>
            <p:cNvPr id="7106" name="Google Shape;7106;p11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1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1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1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119"/>
          <p:cNvGrpSpPr/>
          <p:nvPr/>
        </p:nvGrpSpPr>
        <p:grpSpPr>
          <a:xfrm>
            <a:off x="7057749" y="1376934"/>
            <a:ext cx="357226" cy="357226"/>
            <a:chOff x="-55987225" y="3198925"/>
            <a:chExt cx="317450" cy="317450"/>
          </a:xfrm>
        </p:grpSpPr>
        <p:sp>
          <p:nvSpPr>
            <p:cNvPr id="7111" name="Google Shape;7111;p11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1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1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1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119"/>
          <p:cNvGrpSpPr/>
          <p:nvPr/>
        </p:nvGrpSpPr>
        <p:grpSpPr>
          <a:xfrm>
            <a:off x="7057749" y="1832965"/>
            <a:ext cx="357226" cy="357367"/>
            <a:chOff x="-55987225" y="3591025"/>
            <a:chExt cx="317450" cy="317575"/>
          </a:xfrm>
        </p:grpSpPr>
        <p:sp>
          <p:nvSpPr>
            <p:cNvPr id="7116" name="Google Shape;7116;p11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11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1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1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1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119"/>
          <p:cNvGrpSpPr/>
          <p:nvPr/>
        </p:nvGrpSpPr>
        <p:grpSpPr>
          <a:xfrm>
            <a:off x="7071665" y="2273605"/>
            <a:ext cx="358999" cy="358999"/>
            <a:chOff x="-55988800" y="3982600"/>
            <a:chExt cx="319025" cy="319025"/>
          </a:xfrm>
        </p:grpSpPr>
        <p:sp>
          <p:nvSpPr>
            <p:cNvPr id="7122" name="Google Shape;7122;p11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1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1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1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1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119"/>
          <p:cNvGrpSpPr/>
          <p:nvPr/>
        </p:nvGrpSpPr>
        <p:grpSpPr>
          <a:xfrm>
            <a:off x="5730184" y="2731562"/>
            <a:ext cx="356326" cy="358971"/>
            <a:chOff x="-54026025" y="3192625"/>
            <a:chExt cx="316650" cy="319000"/>
          </a:xfrm>
        </p:grpSpPr>
        <p:sp>
          <p:nvSpPr>
            <p:cNvPr id="7128" name="Google Shape;7128;p11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1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1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1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1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1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1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1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119"/>
          <p:cNvGrpSpPr/>
          <p:nvPr/>
        </p:nvGrpSpPr>
        <p:grpSpPr>
          <a:xfrm>
            <a:off x="5750130" y="3202536"/>
            <a:ext cx="316434" cy="358099"/>
            <a:chOff x="-54007925" y="3584850"/>
            <a:chExt cx="281200" cy="318225"/>
          </a:xfrm>
        </p:grpSpPr>
        <p:sp>
          <p:nvSpPr>
            <p:cNvPr id="7137" name="Google Shape;7137;p11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1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1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1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1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1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119"/>
          <p:cNvGrpSpPr/>
          <p:nvPr/>
        </p:nvGrpSpPr>
        <p:grpSpPr>
          <a:xfrm>
            <a:off x="5750130" y="3664421"/>
            <a:ext cx="316434" cy="358914"/>
            <a:chOff x="-54007925" y="3975575"/>
            <a:chExt cx="281200" cy="318950"/>
          </a:xfrm>
        </p:grpSpPr>
        <p:sp>
          <p:nvSpPr>
            <p:cNvPr id="7144" name="Google Shape;7144;p11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1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1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1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119"/>
          <p:cNvGrpSpPr/>
          <p:nvPr/>
        </p:nvGrpSpPr>
        <p:grpSpPr>
          <a:xfrm>
            <a:off x="7984996" y="2748891"/>
            <a:ext cx="274770" cy="358492"/>
            <a:chOff x="-52005775" y="3208025"/>
            <a:chExt cx="244175" cy="318575"/>
          </a:xfrm>
        </p:grpSpPr>
        <p:sp>
          <p:nvSpPr>
            <p:cNvPr id="7149" name="Google Shape;7149;p11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1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1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1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1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1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1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1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1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1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1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119"/>
          <p:cNvGrpSpPr/>
          <p:nvPr/>
        </p:nvGrpSpPr>
        <p:grpSpPr>
          <a:xfrm>
            <a:off x="5291462" y="1376934"/>
            <a:ext cx="358099" cy="358099"/>
            <a:chOff x="-57568775" y="3198925"/>
            <a:chExt cx="318225" cy="318225"/>
          </a:xfrm>
        </p:grpSpPr>
        <p:sp>
          <p:nvSpPr>
            <p:cNvPr id="7161" name="Google Shape;7161;p11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1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1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1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1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1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119"/>
          <p:cNvGrpSpPr/>
          <p:nvPr/>
        </p:nvGrpSpPr>
        <p:grpSpPr>
          <a:xfrm>
            <a:off x="5313181" y="1832234"/>
            <a:ext cx="314662" cy="358099"/>
            <a:chOff x="-57549075" y="3590375"/>
            <a:chExt cx="279625" cy="318225"/>
          </a:xfrm>
        </p:grpSpPr>
        <p:sp>
          <p:nvSpPr>
            <p:cNvPr id="7168" name="Google Shape;7168;p11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1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1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1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119"/>
          <p:cNvGrpSpPr/>
          <p:nvPr/>
        </p:nvGrpSpPr>
        <p:grpSpPr>
          <a:xfrm>
            <a:off x="5305378" y="2273605"/>
            <a:ext cx="359871" cy="359871"/>
            <a:chOff x="-57570350" y="3982600"/>
            <a:chExt cx="319800" cy="319800"/>
          </a:xfrm>
        </p:grpSpPr>
        <p:sp>
          <p:nvSpPr>
            <p:cNvPr id="7173" name="Google Shape;7173;p11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1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1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1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119"/>
          <p:cNvGrpSpPr/>
          <p:nvPr/>
        </p:nvGrpSpPr>
        <p:grpSpPr>
          <a:xfrm>
            <a:off x="7520416" y="1376033"/>
            <a:ext cx="314662" cy="358999"/>
            <a:chOff x="-55576850" y="3198125"/>
            <a:chExt cx="279625" cy="319025"/>
          </a:xfrm>
        </p:grpSpPr>
        <p:sp>
          <p:nvSpPr>
            <p:cNvPr id="7178" name="Google Shape;7178;p11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1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1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1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119"/>
          <p:cNvGrpSpPr/>
          <p:nvPr/>
        </p:nvGrpSpPr>
        <p:grpSpPr>
          <a:xfrm>
            <a:off x="7497812" y="1832009"/>
            <a:ext cx="359871" cy="358324"/>
            <a:chOff x="-55596550" y="3590175"/>
            <a:chExt cx="319800" cy="318425"/>
          </a:xfrm>
        </p:grpSpPr>
        <p:sp>
          <p:nvSpPr>
            <p:cNvPr id="7183" name="Google Shape;7183;p11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1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1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1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119"/>
          <p:cNvGrpSpPr/>
          <p:nvPr/>
        </p:nvGrpSpPr>
        <p:grpSpPr>
          <a:xfrm>
            <a:off x="7513049" y="2273351"/>
            <a:ext cx="358999" cy="359252"/>
            <a:chOff x="-55595775" y="3982375"/>
            <a:chExt cx="319025" cy="319250"/>
          </a:xfrm>
        </p:grpSpPr>
        <p:sp>
          <p:nvSpPr>
            <p:cNvPr id="7188" name="Google Shape;7188;p11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1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1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1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1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1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119"/>
          <p:cNvGrpSpPr/>
          <p:nvPr/>
        </p:nvGrpSpPr>
        <p:grpSpPr>
          <a:xfrm>
            <a:off x="6170232" y="2731562"/>
            <a:ext cx="358999" cy="358099"/>
            <a:chOff x="-53635375" y="3192625"/>
            <a:chExt cx="319025" cy="318225"/>
          </a:xfrm>
        </p:grpSpPr>
        <p:sp>
          <p:nvSpPr>
            <p:cNvPr id="7195" name="Google Shape;7195;p11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1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1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119"/>
          <p:cNvGrpSpPr/>
          <p:nvPr/>
        </p:nvGrpSpPr>
        <p:grpSpPr>
          <a:xfrm>
            <a:off x="6192401" y="3202536"/>
            <a:ext cx="314662" cy="358999"/>
            <a:chOff x="-53615675" y="3584850"/>
            <a:chExt cx="279625" cy="319025"/>
          </a:xfrm>
        </p:grpSpPr>
        <p:sp>
          <p:nvSpPr>
            <p:cNvPr id="7199" name="Google Shape;7199;p11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1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1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119"/>
          <p:cNvGrpSpPr/>
          <p:nvPr/>
        </p:nvGrpSpPr>
        <p:grpSpPr>
          <a:xfrm>
            <a:off x="6170246" y="3665461"/>
            <a:ext cx="358971" cy="357874"/>
            <a:chOff x="-53634575" y="3976500"/>
            <a:chExt cx="319000" cy="318025"/>
          </a:xfrm>
        </p:grpSpPr>
        <p:sp>
          <p:nvSpPr>
            <p:cNvPr id="7203" name="Google Shape;7203;p11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1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1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1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1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1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1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1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119"/>
          <p:cNvGrpSpPr/>
          <p:nvPr/>
        </p:nvGrpSpPr>
        <p:grpSpPr>
          <a:xfrm>
            <a:off x="7965050" y="3208415"/>
            <a:ext cx="314662" cy="358436"/>
            <a:chOff x="-52023900" y="3590075"/>
            <a:chExt cx="279625" cy="318525"/>
          </a:xfrm>
        </p:grpSpPr>
        <p:sp>
          <p:nvSpPr>
            <p:cNvPr id="7212" name="Google Shape;7212;p11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1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1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1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1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1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1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119"/>
          <p:cNvGrpSpPr/>
          <p:nvPr/>
        </p:nvGrpSpPr>
        <p:grpSpPr>
          <a:xfrm>
            <a:off x="5728292" y="1376934"/>
            <a:ext cx="358971" cy="358971"/>
            <a:chOff x="-57173375" y="3198925"/>
            <a:chExt cx="319000" cy="319000"/>
          </a:xfrm>
        </p:grpSpPr>
        <p:sp>
          <p:nvSpPr>
            <p:cNvPr id="7220" name="Google Shape;7220;p11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1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1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1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119"/>
          <p:cNvGrpSpPr/>
          <p:nvPr/>
        </p:nvGrpSpPr>
        <p:grpSpPr>
          <a:xfrm>
            <a:off x="5729178" y="1854374"/>
            <a:ext cx="357198" cy="314690"/>
            <a:chOff x="-57176525" y="3610050"/>
            <a:chExt cx="317425" cy="279650"/>
          </a:xfrm>
        </p:grpSpPr>
        <p:sp>
          <p:nvSpPr>
            <p:cNvPr id="7225" name="Google Shape;7225;p11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1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1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1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1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119"/>
          <p:cNvGrpSpPr/>
          <p:nvPr/>
        </p:nvGrpSpPr>
        <p:grpSpPr>
          <a:xfrm>
            <a:off x="7939633" y="1376934"/>
            <a:ext cx="358099" cy="356326"/>
            <a:chOff x="-55202750" y="3198925"/>
            <a:chExt cx="318225" cy="316650"/>
          </a:xfrm>
        </p:grpSpPr>
        <p:sp>
          <p:nvSpPr>
            <p:cNvPr id="7231" name="Google Shape;7231;p11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1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119"/>
          <p:cNvGrpSpPr/>
          <p:nvPr/>
        </p:nvGrpSpPr>
        <p:grpSpPr>
          <a:xfrm>
            <a:off x="7950267" y="1832234"/>
            <a:ext cx="336830" cy="358099"/>
            <a:chOff x="-55194875" y="3590375"/>
            <a:chExt cx="299325" cy="318225"/>
          </a:xfrm>
        </p:grpSpPr>
        <p:sp>
          <p:nvSpPr>
            <p:cNvPr id="7234" name="Google Shape;7234;p11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1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1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1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1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119"/>
          <p:cNvGrpSpPr/>
          <p:nvPr/>
        </p:nvGrpSpPr>
        <p:grpSpPr>
          <a:xfrm>
            <a:off x="7954884" y="2274505"/>
            <a:ext cx="357198" cy="357198"/>
            <a:chOff x="-55203525" y="3983400"/>
            <a:chExt cx="317425" cy="317425"/>
          </a:xfrm>
        </p:grpSpPr>
        <p:sp>
          <p:nvSpPr>
            <p:cNvPr id="7240" name="Google Shape;7240;p11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1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1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119"/>
          <p:cNvGrpSpPr/>
          <p:nvPr/>
        </p:nvGrpSpPr>
        <p:grpSpPr>
          <a:xfrm>
            <a:off x="6621365" y="2731562"/>
            <a:ext cx="335930" cy="358971"/>
            <a:chOff x="-53232900" y="3192625"/>
            <a:chExt cx="298525" cy="319000"/>
          </a:xfrm>
        </p:grpSpPr>
        <p:sp>
          <p:nvSpPr>
            <p:cNvPr id="7244" name="Google Shape;7244;p11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1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1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1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1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1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1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1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119"/>
          <p:cNvGrpSpPr/>
          <p:nvPr/>
        </p:nvGrpSpPr>
        <p:grpSpPr>
          <a:xfrm>
            <a:off x="6610731" y="3202536"/>
            <a:ext cx="357198" cy="356326"/>
            <a:chOff x="-53242350" y="3584850"/>
            <a:chExt cx="317425" cy="316650"/>
          </a:xfrm>
        </p:grpSpPr>
        <p:sp>
          <p:nvSpPr>
            <p:cNvPr id="7253" name="Google Shape;7253;p11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1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1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1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1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119"/>
          <p:cNvGrpSpPr/>
          <p:nvPr/>
        </p:nvGrpSpPr>
        <p:grpSpPr>
          <a:xfrm>
            <a:off x="6631999" y="3665236"/>
            <a:ext cx="314662" cy="358999"/>
            <a:chOff x="-53224225" y="3976300"/>
            <a:chExt cx="279625" cy="319025"/>
          </a:xfrm>
        </p:grpSpPr>
        <p:sp>
          <p:nvSpPr>
            <p:cNvPr id="7259" name="Google Shape;7259;p11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1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1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1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1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1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1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119"/>
          <p:cNvGrpSpPr/>
          <p:nvPr/>
        </p:nvGrpSpPr>
        <p:grpSpPr>
          <a:xfrm>
            <a:off x="7942896" y="3672917"/>
            <a:ext cx="358971" cy="358408"/>
            <a:chOff x="-52043575" y="3983125"/>
            <a:chExt cx="319000" cy="318500"/>
          </a:xfrm>
        </p:grpSpPr>
        <p:sp>
          <p:nvSpPr>
            <p:cNvPr id="7267" name="Google Shape;7267;p11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1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1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1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1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1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1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1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1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119"/>
          <p:cNvGrpSpPr/>
          <p:nvPr/>
        </p:nvGrpSpPr>
        <p:grpSpPr>
          <a:xfrm>
            <a:off x="6196836" y="1376934"/>
            <a:ext cx="314662" cy="358971"/>
            <a:chOff x="-56766175" y="3198925"/>
            <a:chExt cx="279625" cy="319000"/>
          </a:xfrm>
        </p:grpSpPr>
        <p:sp>
          <p:nvSpPr>
            <p:cNvPr id="7277" name="Google Shape;7277;p11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1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1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1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1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1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1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119"/>
          <p:cNvGrpSpPr/>
          <p:nvPr/>
        </p:nvGrpSpPr>
        <p:grpSpPr>
          <a:xfrm>
            <a:off x="6195950" y="1832234"/>
            <a:ext cx="316434" cy="358099"/>
            <a:chOff x="-56766175" y="3590375"/>
            <a:chExt cx="281200" cy="318225"/>
          </a:xfrm>
        </p:grpSpPr>
        <p:sp>
          <p:nvSpPr>
            <p:cNvPr id="7285" name="Google Shape;7285;p11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1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1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1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119"/>
          <p:cNvGrpSpPr/>
          <p:nvPr/>
        </p:nvGrpSpPr>
        <p:grpSpPr>
          <a:xfrm>
            <a:off x="6232906" y="2273605"/>
            <a:ext cx="272126" cy="358099"/>
            <a:chOff x="-56747275" y="3982600"/>
            <a:chExt cx="241825" cy="318225"/>
          </a:xfrm>
        </p:grpSpPr>
        <p:sp>
          <p:nvSpPr>
            <p:cNvPr id="7290" name="Google Shape;7290;p11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1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1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1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1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1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1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119"/>
          <p:cNvGrpSpPr/>
          <p:nvPr/>
        </p:nvGrpSpPr>
        <p:grpSpPr>
          <a:xfrm>
            <a:off x="4840657" y="3215842"/>
            <a:ext cx="358999" cy="342991"/>
            <a:chOff x="-54812875" y="3596675"/>
            <a:chExt cx="319025" cy="304800"/>
          </a:xfrm>
        </p:grpSpPr>
        <p:sp>
          <p:nvSpPr>
            <p:cNvPr id="7298" name="Google Shape;7298;p11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1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1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1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1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1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1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5" name="Google Shape;7305;p119"/>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19"/>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7" name="Google Shape;7307;p119"/>
          <p:cNvGrpSpPr/>
          <p:nvPr/>
        </p:nvGrpSpPr>
        <p:grpSpPr>
          <a:xfrm>
            <a:off x="4862826" y="3672326"/>
            <a:ext cx="314662" cy="358099"/>
            <a:chOff x="-54793175" y="3982600"/>
            <a:chExt cx="279625" cy="318225"/>
          </a:xfrm>
        </p:grpSpPr>
        <p:sp>
          <p:nvSpPr>
            <p:cNvPr id="7308" name="Google Shape;7308;p11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1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1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1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1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1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1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119"/>
          <p:cNvGrpSpPr/>
          <p:nvPr/>
        </p:nvGrpSpPr>
        <p:grpSpPr>
          <a:xfrm>
            <a:off x="7074284" y="2731562"/>
            <a:ext cx="314662" cy="358099"/>
            <a:chOff x="-52832000" y="3192625"/>
            <a:chExt cx="279625" cy="318225"/>
          </a:xfrm>
        </p:grpSpPr>
        <p:sp>
          <p:nvSpPr>
            <p:cNvPr id="7316" name="Google Shape;7316;p11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1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1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1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1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1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1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1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119"/>
          <p:cNvGrpSpPr/>
          <p:nvPr/>
        </p:nvGrpSpPr>
        <p:grpSpPr>
          <a:xfrm>
            <a:off x="5760817" y="2272929"/>
            <a:ext cx="323524" cy="358774"/>
            <a:chOff x="-57162350" y="3982000"/>
            <a:chExt cx="287500" cy="318825"/>
          </a:xfrm>
        </p:grpSpPr>
        <p:sp>
          <p:nvSpPr>
            <p:cNvPr id="7325" name="Google Shape;7325;p11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1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1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1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1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1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1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1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119"/>
          <p:cNvGrpSpPr/>
          <p:nvPr/>
        </p:nvGrpSpPr>
        <p:grpSpPr>
          <a:xfrm>
            <a:off x="7052130" y="3203436"/>
            <a:ext cx="358971" cy="357198"/>
            <a:chOff x="-52851675" y="3585650"/>
            <a:chExt cx="319000" cy="317425"/>
          </a:xfrm>
        </p:grpSpPr>
        <p:sp>
          <p:nvSpPr>
            <p:cNvPr id="7334" name="Google Shape;7334;p11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1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1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1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1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1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119"/>
          <p:cNvGrpSpPr/>
          <p:nvPr/>
        </p:nvGrpSpPr>
        <p:grpSpPr>
          <a:xfrm>
            <a:off x="7074284" y="3665236"/>
            <a:ext cx="314662" cy="358999"/>
            <a:chOff x="-52832000" y="3976300"/>
            <a:chExt cx="279625" cy="319025"/>
          </a:xfrm>
        </p:grpSpPr>
        <p:sp>
          <p:nvSpPr>
            <p:cNvPr id="7341" name="Google Shape;7341;p11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1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1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1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11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119"/>
          <p:cNvGrpSpPr/>
          <p:nvPr/>
        </p:nvGrpSpPr>
        <p:grpSpPr>
          <a:xfrm>
            <a:off x="6191490" y="4119884"/>
            <a:ext cx="316434" cy="358099"/>
            <a:chOff x="-51633225" y="3198925"/>
            <a:chExt cx="281200" cy="318225"/>
          </a:xfrm>
        </p:grpSpPr>
        <p:sp>
          <p:nvSpPr>
            <p:cNvPr id="7347" name="Google Shape;7347;p11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1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1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1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1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1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1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119"/>
          <p:cNvGrpSpPr/>
          <p:nvPr/>
        </p:nvGrpSpPr>
        <p:grpSpPr>
          <a:xfrm>
            <a:off x="6610314" y="1377806"/>
            <a:ext cx="365188" cy="357226"/>
            <a:chOff x="-56396775" y="3199700"/>
            <a:chExt cx="324525" cy="317450"/>
          </a:xfrm>
        </p:grpSpPr>
        <p:sp>
          <p:nvSpPr>
            <p:cNvPr id="7355" name="Google Shape;7355;p11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1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1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1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1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1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119"/>
          <p:cNvGrpSpPr/>
          <p:nvPr/>
        </p:nvGrpSpPr>
        <p:grpSpPr>
          <a:xfrm>
            <a:off x="6613408" y="1843740"/>
            <a:ext cx="358999" cy="335958"/>
            <a:chOff x="-56394425" y="3600600"/>
            <a:chExt cx="319025" cy="298550"/>
          </a:xfrm>
        </p:grpSpPr>
        <p:sp>
          <p:nvSpPr>
            <p:cNvPr id="7362" name="Google Shape;7362;p11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1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1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119"/>
          <p:cNvGrpSpPr/>
          <p:nvPr/>
        </p:nvGrpSpPr>
        <p:grpSpPr>
          <a:xfrm>
            <a:off x="6644175" y="2274505"/>
            <a:ext cx="327068" cy="357198"/>
            <a:chOff x="-56379450" y="3983400"/>
            <a:chExt cx="290650" cy="317425"/>
          </a:xfrm>
        </p:grpSpPr>
        <p:sp>
          <p:nvSpPr>
            <p:cNvPr id="7366" name="Google Shape;7366;p11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1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1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1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1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1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19"/>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19"/>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119"/>
          <p:cNvGrpSpPr/>
          <p:nvPr/>
        </p:nvGrpSpPr>
        <p:grpSpPr>
          <a:xfrm>
            <a:off x="5307879" y="2738651"/>
            <a:ext cx="316434" cy="358971"/>
            <a:chOff x="-54401725" y="3198925"/>
            <a:chExt cx="281200" cy="319000"/>
          </a:xfrm>
        </p:grpSpPr>
        <p:sp>
          <p:nvSpPr>
            <p:cNvPr id="7375" name="Google Shape;7375;p11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1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1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1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1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1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1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1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1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1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1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119"/>
          <p:cNvGrpSpPr/>
          <p:nvPr/>
        </p:nvGrpSpPr>
        <p:grpSpPr>
          <a:xfrm>
            <a:off x="5308766" y="3208753"/>
            <a:ext cx="314662" cy="358099"/>
            <a:chOff x="-54401725" y="3590375"/>
            <a:chExt cx="279625" cy="318225"/>
          </a:xfrm>
        </p:grpSpPr>
        <p:sp>
          <p:nvSpPr>
            <p:cNvPr id="7387" name="Google Shape;7387;p11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1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1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1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1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1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119"/>
          <p:cNvGrpSpPr/>
          <p:nvPr/>
        </p:nvGrpSpPr>
        <p:grpSpPr>
          <a:xfrm>
            <a:off x="5306557" y="3672326"/>
            <a:ext cx="319079" cy="358099"/>
            <a:chOff x="-54403300" y="3982600"/>
            <a:chExt cx="283550" cy="318225"/>
          </a:xfrm>
        </p:grpSpPr>
        <p:sp>
          <p:nvSpPr>
            <p:cNvPr id="7394" name="Google Shape;7394;p11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1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1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1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1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119"/>
          <p:cNvGrpSpPr/>
          <p:nvPr/>
        </p:nvGrpSpPr>
        <p:grpSpPr>
          <a:xfrm>
            <a:off x="7493951" y="2733559"/>
            <a:ext cx="356298" cy="356973"/>
            <a:chOff x="-52458650" y="3194400"/>
            <a:chExt cx="316625" cy="317225"/>
          </a:xfrm>
        </p:grpSpPr>
        <p:sp>
          <p:nvSpPr>
            <p:cNvPr id="7400" name="Google Shape;7400;p11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1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1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1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1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1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1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1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119"/>
          <p:cNvGrpSpPr/>
          <p:nvPr/>
        </p:nvGrpSpPr>
        <p:grpSpPr>
          <a:xfrm>
            <a:off x="4862826" y="2738651"/>
            <a:ext cx="314662" cy="358971"/>
            <a:chOff x="-54793175" y="3198925"/>
            <a:chExt cx="279625" cy="319000"/>
          </a:xfrm>
        </p:grpSpPr>
        <p:sp>
          <p:nvSpPr>
            <p:cNvPr id="7409" name="Google Shape;7409;p11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1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1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1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1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1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1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119"/>
          <p:cNvGrpSpPr/>
          <p:nvPr/>
        </p:nvGrpSpPr>
        <p:grpSpPr>
          <a:xfrm>
            <a:off x="7503249" y="3202536"/>
            <a:ext cx="337703" cy="357845"/>
            <a:chOff x="-52450000" y="3584850"/>
            <a:chExt cx="300100" cy="318000"/>
          </a:xfrm>
        </p:grpSpPr>
        <p:sp>
          <p:nvSpPr>
            <p:cNvPr id="7417" name="Google Shape;7417;p11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1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1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1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1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1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1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119"/>
          <p:cNvGrpSpPr/>
          <p:nvPr/>
        </p:nvGrpSpPr>
        <p:grpSpPr>
          <a:xfrm>
            <a:off x="7514769" y="3667009"/>
            <a:ext cx="314662" cy="357226"/>
            <a:chOff x="-52440550" y="3977875"/>
            <a:chExt cx="279625" cy="317450"/>
          </a:xfrm>
        </p:grpSpPr>
        <p:sp>
          <p:nvSpPr>
            <p:cNvPr id="7425" name="Google Shape;7425;p11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1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1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1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1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1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1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1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119"/>
          <p:cNvGrpSpPr/>
          <p:nvPr/>
        </p:nvGrpSpPr>
        <p:grpSpPr>
          <a:xfrm>
            <a:off x="6626703" y="4123215"/>
            <a:ext cx="314662" cy="358999"/>
            <a:chOff x="-51623775" y="3584850"/>
            <a:chExt cx="279625" cy="319025"/>
          </a:xfrm>
        </p:grpSpPr>
        <p:sp>
          <p:nvSpPr>
            <p:cNvPr id="7434" name="Google Shape;7434;p11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1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1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1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1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1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1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1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1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3" name="Google Shape;7443;p119"/>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44" name="Google Shape;7444;p119"/>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48" name="Shape 7448"/>
        <p:cNvGrpSpPr/>
        <p:nvPr/>
      </p:nvGrpSpPr>
      <p:grpSpPr>
        <a:xfrm>
          <a:off x="0" y="0"/>
          <a:ext cx="0" cy="0"/>
          <a:chOff x="0" y="0"/>
          <a:chExt cx="0" cy="0"/>
        </a:xfrm>
      </p:grpSpPr>
      <p:grpSp>
        <p:nvGrpSpPr>
          <p:cNvPr id="7449" name="Google Shape;7449;p120"/>
          <p:cNvGrpSpPr/>
          <p:nvPr/>
        </p:nvGrpSpPr>
        <p:grpSpPr>
          <a:xfrm>
            <a:off x="866775" y="1386849"/>
            <a:ext cx="276003" cy="357300"/>
            <a:chOff x="-50469125" y="3183175"/>
            <a:chExt cx="233150" cy="301825"/>
          </a:xfrm>
        </p:grpSpPr>
        <p:sp>
          <p:nvSpPr>
            <p:cNvPr id="7450" name="Google Shape;7450;p12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2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2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120"/>
          <p:cNvGrpSpPr/>
          <p:nvPr/>
        </p:nvGrpSpPr>
        <p:grpSpPr>
          <a:xfrm>
            <a:off x="826674" y="1822251"/>
            <a:ext cx="356205" cy="355288"/>
            <a:chOff x="-50504575" y="3550975"/>
            <a:chExt cx="300900" cy="300125"/>
          </a:xfrm>
        </p:grpSpPr>
        <p:sp>
          <p:nvSpPr>
            <p:cNvPr id="7454" name="Google Shape;7454;p12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2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2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2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120"/>
          <p:cNvGrpSpPr/>
          <p:nvPr/>
        </p:nvGrpSpPr>
        <p:grpSpPr>
          <a:xfrm>
            <a:off x="826674" y="2260493"/>
            <a:ext cx="356205" cy="354341"/>
            <a:chOff x="-50503000" y="3921175"/>
            <a:chExt cx="300900" cy="299325"/>
          </a:xfrm>
        </p:grpSpPr>
        <p:sp>
          <p:nvSpPr>
            <p:cNvPr id="7459" name="Google Shape;7459;p12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2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2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2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2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120"/>
          <p:cNvGrpSpPr/>
          <p:nvPr/>
        </p:nvGrpSpPr>
        <p:grpSpPr>
          <a:xfrm>
            <a:off x="3030727" y="1406411"/>
            <a:ext cx="355258" cy="356205"/>
            <a:chOff x="-48630025" y="3199700"/>
            <a:chExt cx="300100" cy="300900"/>
          </a:xfrm>
        </p:grpSpPr>
        <p:sp>
          <p:nvSpPr>
            <p:cNvPr id="7465" name="Google Shape;7465;p12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2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2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120"/>
          <p:cNvGrpSpPr/>
          <p:nvPr/>
        </p:nvGrpSpPr>
        <p:grpSpPr>
          <a:xfrm>
            <a:off x="3030727" y="1843707"/>
            <a:ext cx="355258" cy="355258"/>
            <a:chOff x="-48630025" y="3569100"/>
            <a:chExt cx="300100" cy="300100"/>
          </a:xfrm>
        </p:grpSpPr>
        <p:sp>
          <p:nvSpPr>
            <p:cNvPr id="7469" name="Google Shape;7469;p12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2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2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2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2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2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2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2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2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2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120"/>
          <p:cNvGrpSpPr/>
          <p:nvPr/>
        </p:nvGrpSpPr>
        <p:grpSpPr>
          <a:xfrm>
            <a:off x="3031201" y="2281003"/>
            <a:ext cx="354311" cy="353394"/>
            <a:chOff x="-48629225" y="3938500"/>
            <a:chExt cx="299300" cy="298525"/>
          </a:xfrm>
        </p:grpSpPr>
        <p:sp>
          <p:nvSpPr>
            <p:cNvPr id="7480" name="Google Shape;7480;p12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2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2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2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120"/>
          <p:cNvGrpSpPr/>
          <p:nvPr/>
        </p:nvGrpSpPr>
        <p:grpSpPr>
          <a:xfrm>
            <a:off x="1766604" y="2752344"/>
            <a:ext cx="311458" cy="354341"/>
            <a:chOff x="-46762575" y="3200500"/>
            <a:chExt cx="263100" cy="299325"/>
          </a:xfrm>
        </p:grpSpPr>
        <p:sp>
          <p:nvSpPr>
            <p:cNvPr id="7485" name="Google Shape;7485;p12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2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2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2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2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120"/>
          <p:cNvGrpSpPr/>
          <p:nvPr/>
        </p:nvGrpSpPr>
        <p:grpSpPr>
          <a:xfrm>
            <a:off x="1744689" y="3211066"/>
            <a:ext cx="355288" cy="312375"/>
            <a:chOff x="-46779900" y="3588000"/>
            <a:chExt cx="300125" cy="263875"/>
          </a:xfrm>
        </p:grpSpPr>
        <p:sp>
          <p:nvSpPr>
            <p:cNvPr id="7491" name="Google Shape;7491;p12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2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2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2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120"/>
          <p:cNvGrpSpPr/>
          <p:nvPr/>
        </p:nvGrpSpPr>
        <p:grpSpPr>
          <a:xfrm>
            <a:off x="1745162" y="3625988"/>
            <a:ext cx="354341" cy="353394"/>
            <a:chOff x="-46779100" y="3938500"/>
            <a:chExt cx="299325" cy="298525"/>
          </a:xfrm>
        </p:grpSpPr>
        <p:sp>
          <p:nvSpPr>
            <p:cNvPr id="7496" name="Google Shape;7496;p12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2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120"/>
          <p:cNvGrpSpPr/>
          <p:nvPr/>
        </p:nvGrpSpPr>
        <p:grpSpPr>
          <a:xfrm>
            <a:off x="3952900" y="2758855"/>
            <a:ext cx="355258" cy="355288"/>
            <a:chOff x="-44924250" y="3206000"/>
            <a:chExt cx="300100" cy="300125"/>
          </a:xfrm>
        </p:grpSpPr>
        <p:sp>
          <p:nvSpPr>
            <p:cNvPr id="7499" name="Google Shape;7499;p12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2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2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2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2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120"/>
          <p:cNvGrpSpPr/>
          <p:nvPr/>
        </p:nvGrpSpPr>
        <p:grpSpPr>
          <a:xfrm>
            <a:off x="1267386" y="1386849"/>
            <a:ext cx="355258" cy="355258"/>
            <a:chOff x="-50134375" y="3183175"/>
            <a:chExt cx="300100" cy="300100"/>
          </a:xfrm>
        </p:grpSpPr>
        <p:sp>
          <p:nvSpPr>
            <p:cNvPr id="7505" name="Google Shape;7505;p12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2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2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2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2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2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2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2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2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2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120"/>
          <p:cNvGrpSpPr/>
          <p:nvPr/>
        </p:nvGrpSpPr>
        <p:grpSpPr>
          <a:xfrm>
            <a:off x="1267386" y="1822251"/>
            <a:ext cx="355258" cy="355288"/>
            <a:chOff x="-50134375" y="3550975"/>
            <a:chExt cx="300100" cy="300125"/>
          </a:xfrm>
        </p:grpSpPr>
        <p:sp>
          <p:nvSpPr>
            <p:cNvPr id="7516" name="Google Shape;7516;p12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2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20"/>
          <p:cNvGrpSpPr/>
          <p:nvPr/>
        </p:nvGrpSpPr>
        <p:grpSpPr>
          <a:xfrm>
            <a:off x="1267386" y="2259783"/>
            <a:ext cx="355258" cy="355051"/>
            <a:chOff x="-50134375" y="3920575"/>
            <a:chExt cx="300100" cy="299925"/>
          </a:xfrm>
        </p:grpSpPr>
        <p:sp>
          <p:nvSpPr>
            <p:cNvPr id="7519" name="Google Shape;7519;p12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2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2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120"/>
          <p:cNvGrpSpPr/>
          <p:nvPr/>
        </p:nvGrpSpPr>
        <p:grpSpPr>
          <a:xfrm>
            <a:off x="3478110" y="1407358"/>
            <a:ext cx="357123" cy="355258"/>
            <a:chOff x="-48262200" y="3200500"/>
            <a:chExt cx="301675" cy="300100"/>
          </a:xfrm>
        </p:grpSpPr>
        <p:sp>
          <p:nvSpPr>
            <p:cNvPr id="7523" name="Google Shape;7523;p12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2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2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2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2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2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2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2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2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120"/>
          <p:cNvGrpSpPr/>
          <p:nvPr/>
        </p:nvGrpSpPr>
        <p:grpSpPr>
          <a:xfrm>
            <a:off x="3507483" y="1844447"/>
            <a:ext cx="298377" cy="354519"/>
            <a:chOff x="-48233050" y="3569725"/>
            <a:chExt cx="252050" cy="299475"/>
          </a:xfrm>
        </p:grpSpPr>
        <p:sp>
          <p:nvSpPr>
            <p:cNvPr id="7533" name="Google Shape;7533;p12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2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2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120"/>
          <p:cNvGrpSpPr/>
          <p:nvPr/>
        </p:nvGrpSpPr>
        <p:grpSpPr>
          <a:xfrm>
            <a:off x="3531248" y="2278191"/>
            <a:ext cx="250847" cy="358070"/>
            <a:chOff x="-48216525" y="3936125"/>
            <a:chExt cx="211900" cy="302475"/>
          </a:xfrm>
        </p:grpSpPr>
        <p:sp>
          <p:nvSpPr>
            <p:cNvPr id="7537" name="Google Shape;7537;p12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2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2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2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120"/>
          <p:cNvGrpSpPr/>
          <p:nvPr/>
        </p:nvGrpSpPr>
        <p:grpSpPr>
          <a:xfrm>
            <a:off x="2186966" y="2753261"/>
            <a:ext cx="355258" cy="355288"/>
            <a:chOff x="-46410500" y="3201275"/>
            <a:chExt cx="300100" cy="300125"/>
          </a:xfrm>
        </p:grpSpPr>
        <p:sp>
          <p:nvSpPr>
            <p:cNvPr id="7542" name="Google Shape;7542;p12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2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2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2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2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120"/>
          <p:cNvGrpSpPr/>
          <p:nvPr/>
        </p:nvGrpSpPr>
        <p:grpSpPr>
          <a:xfrm>
            <a:off x="2186966" y="3188692"/>
            <a:ext cx="355258" cy="356205"/>
            <a:chOff x="-46409700" y="3569100"/>
            <a:chExt cx="300100" cy="300900"/>
          </a:xfrm>
        </p:grpSpPr>
        <p:sp>
          <p:nvSpPr>
            <p:cNvPr id="7548" name="Google Shape;7548;p12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2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2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2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2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120"/>
          <p:cNvGrpSpPr/>
          <p:nvPr/>
        </p:nvGrpSpPr>
        <p:grpSpPr>
          <a:xfrm>
            <a:off x="2174847" y="3624124"/>
            <a:ext cx="379497" cy="358070"/>
            <a:chOff x="-46422300" y="3936925"/>
            <a:chExt cx="320575" cy="302475"/>
          </a:xfrm>
        </p:grpSpPr>
        <p:sp>
          <p:nvSpPr>
            <p:cNvPr id="7554" name="Google Shape;7554;p12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2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120"/>
          <p:cNvGrpSpPr/>
          <p:nvPr/>
        </p:nvGrpSpPr>
        <p:grpSpPr>
          <a:xfrm>
            <a:off x="3952426" y="3178452"/>
            <a:ext cx="356205" cy="355258"/>
            <a:chOff x="-44914800" y="3560450"/>
            <a:chExt cx="300900" cy="300100"/>
          </a:xfrm>
        </p:grpSpPr>
        <p:sp>
          <p:nvSpPr>
            <p:cNvPr id="7557" name="Google Shape;7557;p12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2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2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2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2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120"/>
          <p:cNvGrpSpPr/>
          <p:nvPr/>
        </p:nvGrpSpPr>
        <p:grpSpPr>
          <a:xfrm>
            <a:off x="1707478" y="1387086"/>
            <a:ext cx="354311" cy="354104"/>
            <a:chOff x="-49764975" y="3183375"/>
            <a:chExt cx="299300" cy="299125"/>
          </a:xfrm>
        </p:grpSpPr>
        <p:sp>
          <p:nvSpPr>
            <p:cNvPr id="7563" name="Google Shape;7563;p12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2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2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2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2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2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2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2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2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120"/>
          <p:cNvGrpSpPr/>
          <p:nvPr/>
        </p:nvGrpSpPr>
        <p:grpSpPr>
          <a:xfrm>
            <a:off x="1707478" y="1822547"/>
            <a:ext cx="354311" cy="355909"/>
            <a:chOff x="-49764975" y="3551225"/>
            <a:chExt cx="299300" cy="300650"/>
          </a:xfrm>
        </p:grpSpPr>
        <p:sp>
          <p:nvSpPr>
            <p:cNvPr id="7573" name="Google Shape;7573;p12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2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2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2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2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2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2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2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2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2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2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120"/>
          <p:cNvGrpSpPr/>
          <p:nvPr/>
        </p:nvGrpSpPr>
        <p:grpSpPr>
          <a:xfrm>
            <a:off x="1705140" y="2259310"/>
            <a:ext cx="358987" cy="355525"/>
            <a:chOff x="-49766550" y="3920175"/>
            <a:chExt cx="303250" cy="300325"/>
          </a:xfrm>
        </p:grpSpPr>
        <p:sp>
          <p:nvSpPr>
            <p:cNvPr id="7585" name="Google Shape;7585;p12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2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2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2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120"/>
          <p:cNvGrpSpPr/>
          <p:nvPr/>
        </p:nvGrpSpPr>
        <p:grpSpPr>
          <a:xfrm>
            <a:off x="3920671" y="1407358"/>
            <a:ext cx="357123" cy="354341"/>
            <a:chOff x="-47892800" y="3200500"/>
            <a:chExt cx="301675" cy="299325"/>
          </a:xfrm>
        </p:grpSpPr>
        <p:sp>
          <p:nvSpPr>
            <p:cNvPr id="7590" name="Google Shape;7590;p12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2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2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2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2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2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120"/>
          <p:cNvGrpSpPr/>
          <p:nvPr/>
        </p:nvGrpSpPr>
        <p:grpSpPr>
          <a:xfrm>
            <a:off x="3984537" y="1843707"/>
            <a:ext cx="229391" cy="355258"/>
            <a:chOff x="-47839250" y="3569100"/>
            <a:chExt cx="193775" cy="300100"/>
          </a:xfrm>
        </p:grpSpPr>
        <p:sp>
          <p:nvSpPr>
            <p:cNvPr id="7597" name="Google Shape;7597;p12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2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2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2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2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2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120"/>
          <p:cNvGrpSpPr/>
          <p:nvPr/>
        </p:nvGrpSpPr>
        <p:grpSpPr>
          <a:xfrm>
            <a:off x="3921603" y="2280056"/>
            <a:ext cx="355258" cy="356205"/>
            <a:chOff x="-47892800" y="3937700"/>
            <a:chExt cx="300100" cy="300900"/>
          </a:xfrm>
        </p:grpSpPr>
        <p:sp>
          <p:nvSpPr>
            <p:cNvPr id="7604" name="Google Shape;7604;p12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2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2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2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2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2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2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2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120"/>
          <p:cNvGrpSpPr/>
          <p:nvPr/>
        </p:nvGrpSpPr>
        <p:grpSpPr>
          <a:xfrm>
            <a:off x="2626898" y="2773770"/>
            <a:ext cx="355258" cy="311458"/>
            <a:chOff x="-46042675" y="3218600"/>
            <a:chExt cx="300100" cy="263100"/>
          </a:xfrm>
        </p:grpSpPr>
        <p:sp>
          <p:nvSpPr>
            <p:cNvPr id="7613" name="Google Shape;7613;p12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2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2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2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2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2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120"/>
          <p:cNvGrpSpPr/>
          <p:nvPr/>
        </p:nvGrpSpPr>
        <p:grpSpPr>
          <a:xfrm>
            <a:off x="2626898" y="3188219"/>
            <a:ext cx="355258" cy="323118"/>
            <a:chOff x="-46042675" y="3568700"/>
            <a:chExt cx="300100" cy="272950"/>
          </a:xfrm>
        </p:grpSpPr>
        <p:sp>
          <p:nvSpPr>
            <p:cNvPr id="7620" name="Google Shape;7620;p12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2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2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2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120"/>
          <p:cNvGrpSpPr/>
          <p:nvPr/>
        </p:nvGrpSpPr>
        <p:grpSpPr>
          <a:xfrm>
            <a:off x="2668849" y="3625189"/>
            <a:ext cx="271357" cy="356057"/>
            <a:chOff x="-46007225" y="3937825"/>
            <a:chExt cx="229225" cy="300775"/>
          </a:xfrm>
        </p:grpSpPr>
        <p:sp>
          <p:nvSpPr>
            <p:cNvPr id="7625" name="Google Shape;7625;p12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2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2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2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2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2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2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2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2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2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120"/>
          <p:cNvGrpSpPr/>
          <p:nvPr/>
        </p:nvGrpSpPr>
        <p:grpSpPr>
          <a:xfrm>
            <a:off x="3974341" y="3615275"/>
            <a:ext cx="312375" cy="357596"/>
            <a:chOff x="-44895900" y="3929450"/>
            <a:chExt cx="263875" cy="302075"/>
          </a:xfrm>
        </p:grpSpPr>
        <p:sp>
          <p:nvSpPr>
            <p:cNvPr id="7636" name="Google Shape;7636;p12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2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2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2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2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2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120"/>
          <p:cNvGrpSpPr/>
          <p:nvPr/>
        </p:nvGrpSpPr>
        <p:grpSpPr>
          <a:xfrm>
            <a:off x="2148160" y="1398036"/>
            <a:ext cx="356205" cy="332885"/>
            <a:chOff x="-49397175" y="3192625"/>
            <a:chExt cx="300900" cy="281200"/>
          </a:xfrm>
        </p:grpSpPr>
        <p:sp>
          <p:nvSpPr>
            <p:cNvPr id="7643" name="Google Shape;7643;p12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2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2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2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2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2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2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120"/>
          <p:cNvGrpSpPr/>
          <p:nvPr/>
        </p:nvGrpSpPr>
        <p:grpSpPr>
          <a:xfrm>
            <a:off x="2174263" y="1822251"/>
            <a:ext cx="304000" cy="356205"/>
            <a:chOff x="-49375900" y="3550975"/>
            <a:chExt cx="256800" cy="300900"/>
          </a:xfrm>
        </p:grpSpPr>
        <p:sp>
          <p:nvSpPr>
            <p:cNvPr id="7651" name="Google Shape;7651;p12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2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2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2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2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2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2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2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2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2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2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120"/>
          <p:cNvGrpSpPr/>
          <p:nvPr/>
        </p:nvGrpSpPr>
        <p:grpSpPr>
          <a:xfrm>
            <a:off x="2169616" y="2259546"/>
            <a:ext cx="313293" cy="356205"/>
            <a:chOff x="-49378250" y="3920375"/>
            <a:chExt cx="264650" cy="300900"/>
          </a:xfrm>
        </p:grpSpPr>
        <p:sp>
          <p:nvSpPr>
            <p:cNvPr id="7663" name="Google Shape;7663;p12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2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2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2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2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2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2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120"/>
          <p:cNvGrpSpPr/>
          <p:nvPr/>
        </p:nvGrpSpPr>
        <p:grpSpPr>
          <a:xfrm>
            <a:off x="888604" y="2752344"/>
            <a:ext cx="312375" cy="357123"/>
            <a:chOff x="-47505300" y="3200500"/>
            <a:chExt cx="263875" cy="301675"/>
          </a:xfrm>
        </p:grpSpPr>
        <p:sp>
          <p:nvSpPr>
            <p:cNvPr id="7671" name="Google Shape;7671;p12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2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2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2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2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2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2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2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2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2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2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2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2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120"/>
          <p:cNvGrpSpPr/>
          <p:nvPr/>
        </p:nvGrpSpPr>
        <p:grpSpPr>
          <a:xfrm>
            <a:off x="866704" y="3188692"/>
            <a:ext cx="356176" cy="355051"/>
            <a:chOff x="-47524975" y="3569100"/>
            <a:chExt cx="300875" cy="299925"/>
          </a:xfrm>
        </p:grpSpPr>
        <p:sp>
          <p:nvSpPr>
            <p:cNvPr id="7685" name="Google Shape;7685;p12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2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2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2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2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120"/>
          <p:cNvGrpSpPr/>
          <p:nvPr/>
        </p:nvGrpSpPr>
        <p:grpSpPr>
          <a:xfrm>
            <a:off x="867162" y="3667954"/>
            <a:ext cx="355258" cy="270410"/>
            <a:chOff x="-47523400" y="3973950"/>
            <a:chExt cx="300100" cy="228425"/>
          </a:xfrm>
        </p:grpSpPr>
        <p:sp>
          <p:nvSpPr>
            <p:cNvPr id="7691" name="Google Shape;7691;p12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2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2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2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2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120"/>
          <p:cNvGrpSpPr/>
          <p:nvPr/>
        </p:nvGrpSpPr>
        <p:grpSpPr>
          <a:xfrm>
            <a:off x="3072283" y="2750953"/>
            <a:ext cx="354341" cy="357596"/>
            <a:chOff x="-45673275" y="3199325"/>
            <a:chExt cx="299325" cy="302075"/>
          </a:xfrm>
        </p:grpSpPr>
        <p:sp>
          <p:nvSpPr>
            <p:cNvPr id="7697" name="Google Shape;7697;p12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2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2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120"/>
          <p:cNvGrpSpPr/>
          <p:nvPr/>
        </p:nvGrpSpPr>
        <p:grpSpPr>
          <a:xfrm>
            <a:off x="3071351" y="3209202"/>
            <a:ext cx="356205" cy="314240"/>
            <a:chOff x="-45674075" y="3586425"/>
            <a:chExt cx="300900" cy="265450"/>
          </a:xfrm>
        </p:grpSpPr>
        <p:sp>
          <p:nvSpPr>
            <p:cNvPr id="7701" name="Google Shape;7701;p12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2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120"/>
          <p:cNvGrpSpPr/>
          <p:nvPr/>
        </p:nvGrpSpPr>
        <p:grpSpPr>
          <a:xfrm>
            <a:off x="3072283" y="3625041"/>
            <a:ext cx="354341" cy="356205"/>
            <a:chOff x="-45673275" y="3937700"/>
            <a:chExt cx="299325" cy="300900"/>
          </a:xfrm>
        </p:grpSpPr>
        <p:sp>
          <p:nvSpPr>
            <p:cNvPr id="7704" name="Google Shape;7704;p12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2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2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2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2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2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120"/>
          <p:cNvGrpSpPr/>
          <p:nvPr/>
        </p:nvGrpSpPr>
        <p:grpSpPr>
          <a:xfrm>
            <a:off x="2186449" y="4117825"/>
            <a:ext cx="356205" cy="356205"/>
            <a:chOff x="-44512325" y="3176075"/>
            <a:chExt cx="300900" cy="300900"/>
          </a:xfrm>
        </p:grpSpPr>
        <p:sp>
          <p:nvSpPr>
            <p:cNvPr id="7711" name="Google Shape;7711;p12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2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2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120"/>
          <p:cNvGrpSpPr/>
          <p:nvPr/>
        </p:nvGrpSpPr>
        <p:grpSpPr>
          <a:xfrm>
            <a:off x="2589789" y="1386849"/>
            <a:ext cx="354341" cy="354341"/>
            <a:chOff x="-49027775" y="3183175"/>
            <a:chExt cx="299325" cy="299325"/>
          </a:xfrm>
        </p:grpSpPr>
        <p:sp>
          <p:nvSpPr>
            <p:cNvPr id="7715" name="Google Shape;7715;p12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2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2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2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120"/>
          <p:cNvGrpSpPr/>
          <p:nvPr/>
        </p:nvGrpSpPr>
        <p:grpSpPr>
          <a:xfrm>
            <a:off x="2589330" y="1822251"/>
            <a:ext cx="355258" cy="357152"/>
            <a:chOff x="-49027775" y="3550975"/>
            <a:chExt cx="300100" cy="301700"/>
          </a:xfrm>
        </p:grpSpPr>
        <p:sp>
          <p:nvSpPr>
            <p:cNvPr id="7720" name="Google Shape;7720;p12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2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2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2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2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2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2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2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2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2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120"/>
          <p:cNvGrpSpPr/>
          <p:nvPr/>
        </p:nvGrpSpPr>
        <p:grpSpPr>
          <a:xfrm>
            <a:off x="2587406" y="2259310"/>
            <a:ext cx="359106" cy="355525"/>
            <a:chOff x="-49031025" y="3920175"/>
            <a:chExt cx="303350" cy="300325"/>
          </a:xfrm>
        </p:grpSpPr>
        <p:sp>
          <p:nvSpPr>
            <p:cNvPr id="7731" name="Google Shape;7731;p12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2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2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2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2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2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120"/>
          <p:cNvGrpSpPr/>
          <p:nvPr/>
        </p:nvGrpSpPr>
        <p:grpSpPr>
          <a:xfrm>
            <a:off x="1303511" y="2752344"/>
            <a:ext cx="356176" cy="354341"/>
            <a:chOff x="-47155575" y="3200500"/>
            <a:chExt cx="300875" cy="299325"/>
          </a:xfrm>
        </p:grpSpPr>
        <p:sp>
          <p:nvSpPr>
            <p:cNvPr id="7738" name="Google Shape;7738;p12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2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2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2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2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2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120"/>
          <p:cNvGrpSpPr/>
          <p:nvPr/>
        </p:nvGrpSpPr>
        <p:grpSpPr>
          <a:xfrm>
            <a:off x="1303970" y="3188692"/>
            <a:ext cx="355258" cy="355258"/>
            <a:chOff x="-47154800" y="3569100"/>
            <a:chExt cx="300100" cy="300100"/>
          </a:xfrm>
        </p:grpSpPr>
        <p:sp>
          <p:nvSpPr>
            <p:cNvPr id="7745" name="Google Shape;7745;p12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2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2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2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2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2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120"/>
          <p:cNvGrpSpPr/>
          <p:nvPr/>
        </p:nvGrpSpPr>
        <p:grpSpPr>
          <a:xfrm>
            <a:off x="1304443" y="3626905"/>
            <a:ext cx="354311" cy="353423"/>
            <a:chOff x="-47154000" y="3939275"/>
            <a:chExt cx="299300" cy="298550"/>
          </a:xfrm>
        </p:grpSpPr>
        <p:sp>
          <p:nvSpPr>
            <p:cNvPr id="7752" name="Google Shape;7752;p12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2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2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2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120"/>
          <p:cNvGrpSpPr/>
          <p:nvPr/>
        </p:nvGrpSpPr>
        <p:grpSpPr>
          <a:xfrm>
            <a:off x="3529733" y="2752344"/>
            <a:ext cx="312375" cy="354341"/>
            <a:chOff x="-45286550" y="3200500"/>
            <a:chExt cx="263875" cy="299325"/>
          </a:xfrm>
        </p:grpSpPr>
        <p:sp>
          <p:nvSpPr>
            <p:cNvPr id="7757" name="Google Shape;7757;p12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2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2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120"/>
          <p:cNvGrpSpPr/>
          <p:nvPr/>
        </p:nvGrpSpPr>
        <p:grpSpPr>
          <a:xfrm>
            <a:off x="3529733" y="3189639"/>
            <a:ext cx="312375" cy="354311"/>
            <a:chOff x="-45286550" y="3569900"/>
            <a:chExt cx="263875" cy="299300"/>
          </a:xfrm>
        </p:grpSpPr>
        <p:sp>
          <p:nvSpPr>
            <p:cNvPr id="7761" name="Google Shape;7761;p12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2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2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2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2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2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120"/>
          <p:cNvGrpSpPr/>
          <p:nvPr/>
        </p:nvGrpSpPr>
        <p:grpSpPr>
          <a:xfrm>
            <a:off x="3540920" y="3625988"/>
            <a:ext cx="290001" cy="355258"/>
            <a:chOff x="-45277900" y="3938500"/>
            <a:chExt cx="244975" cy="300100"/>
          </a:xfrm>
        </p:grpSpPr>
        <p:sp>
          <p:nvSpPr>
            <p:cNvPr id="7768" name="Google Shape;7768;p12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2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2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2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120"/>
          <p:cNvGrpSpPr/>
          <p:nvPr/>
        </p:nvGrpSpPr>
        <p:grpSpPr>
          <a:xfrm>
            <a:off x="2626869" y="4095090"/>
            <a:ext cx="355258" cy="355258"/>
            <a:chOff x="-44502875" y="3576975"/>
            <a:chExt cx="300100" cy="300100"/>
          </a:xfrm>
        </p:grpSpPr>
        <p:sp>
          <p:nvSpPr>
            <p:cNvPr id="7773" name="Google Shape;7773;p12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2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2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120"/>
          <p:cNvGrpSpPr/>
          <p:nvPr/>
        </p:nvGrpSpPr>
        <p:grpSpPr>
          <a:xfrm>
            <a:off x="4835456" y="1828361"/>
            <a:ext cx="356196" cy="354670"/>
            <a:chOff x="-13946200" y="3647075"/>
            <a:chExt cx="353650" cy="352100"/>
          </a:xfrm>
        </p:grpSpPr>
        <p:sp>
          <p:nvSpPr>
            <p:cNvPr id="7777" name="Google Shape;7777;p12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2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2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2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2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2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120"/>
          <p:cNvGrpSpPr/>
          <p:nvPr/>
        </p:nvGrpSpPr>
        <p:grpSpPr>
          <a:xfrm>
            <a:off x="6618849" y="1387844"/>
            <a:ext cx="357002" cy="354267"/>
            <a:chOff x="-12163025" y="3214275"/>
            <a:chExt cx="354450" cy="351700"/>
          </a:xfrm>
        </p:grpSpPr>
        <p:sp>
          <p:nvSpPr>
            <p:cNvPr id="7784" name="Google Shape;7784;p12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2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2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120"/>
          <p:cNvGrpSpPr/>
          <p:nvPr/>
        </p:nvGrpSpPr>
        <p:grpSpPr>
          <a:xfrm>
            <a:off x="6619629" y="1827581"/>
            <a:ext cx="355441" cy="356232"/>
            <a:chOff x="-12160675" y="3647875"/>
            <a:chExt cx="352900" cy="353650"/>
          </a:xfrm>
        </p:grpSpPr>
        <p:sp>
          <p:nvSpPr>
            <p:cNvPr id="7788" name="Google Shape;7788;p12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2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2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2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2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2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2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120"/>
          <p:cNvGrpSpPr/>
          <p:nvPr/>
        </p:nvGrpSpPr>
        <p:grpSpPr>
          <a:xfrm>
            <a:off x="6630345" y="2272036"/>
            <a:ext cx="354635" cy="356232"/>
            <a:chOff x="-12160675" y="4081850"/>
            <a:chExt cx="352100" cy="353650"/>
          </a:xfrm>
        </p:grpSpPr>
        <p:sp>
          <p:nvSpPr>
            <p:cNvPr id="7796" name="Google Shape;7796;p12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2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2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2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2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2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120"/>
          <p:cNvGrpSpPr/>
          <p:nvPr/>
        </p:nvGrpSpPr>
        <p:grpSpPr>
          <a:xfrm>
            <a:off x="4835311" y="2746480"/>
            <a:ext cx="355416" cy="355652"/>
            <a:chOff x="-10391650" y="3180600"/>
            <a:chExt cx="352875" cy="353075"/>
          </a:xfrm>
        </p:grpSpPr>
        <p:sp>
          <p:nvSpPr>
            <p:cNvPr id="7803" name="Google Shape;7803;p12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2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2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2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2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2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120"/>
          <p:cNvGrpSpPr/>
          <p:nvPr/>
        </p:nvGrpSpPr>
        <p:grpSpPr>
          <a:xfrm>
            <a:off x="4835310" y="3223278"/>
            <a:ext cx="354635" cy="353890"/>
            <a:chOff x="-10390875" y="3616350"/>
            <a:chExt cx="352100" cy="351325"/>
          </a:xfrm>
        </p:grpSpPr>
        <p:sp>
          <p:nvSpPr>
            <p:cNvPr id="7810" name="Google Shape;7810;p12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2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2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120"/>
          <p:cNvGrpSpPr/>
          <p:nvPr/>
        </p:nvGrpSpPr>
        <p:grpSpPr>
          <a:xfrm>
            <a:off x="7502285" y="2747943"/>
            <a:ext cx="312585" cy="354670"/>
            <a:chOff x="-10370400" y="4049550"/>
            <a:chExt cx="310350" cy="352100"/>
          </a:xfrm>
        </p:grpSpPr>
        <p:sp>
          <p:nvSpPr>
            <p:cNvPr id="7814" name="Google Shape;7814;p12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2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2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2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2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120"/>
          <p:cNvGrpSpPr/>
          <p:nvPr/>
        </p:nvGrpSpPr>
        <p:grpSpPr>
          <a:xfrm>
            <a:off x="6606541" y="2746884"/>
            <a:ext cx="379236" cy="354847"/>
            <a:chOff x="-8674650" y="3210975"/>
            <a:chExt cx="376525" cy="352275"/>
          </a:xfrm>
        </p:grpSpPr>
        <p:sp>
          <p:nvSpPr>
            <p:cNvPr id="7820" name="Google Shape;7820;p12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2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2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2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2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2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120"/>
          <p:cNvGrpSpPr/>
          <p:nvPr/>
        </p:nvGrpSpPr>
        <p:grpSpPr>
          <a:xfrm>
            <a:off x="5278038" y="1828361"/>
            <a:ext cx="356221" cy="354670"/>
            <a:chOff x="-13512225" y="3647075"/>
            <a:chExt cx="353675" cy="352100"/>
          </a:xfrm>
        </p:grpSpPr>
        <p:sp>
          <p:nvSpPr>
            <p:cNvPr id="7827" name="Google Shape;7827;p12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2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2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2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2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2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2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2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2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2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120"/>
          <p:cNvGrpSpPr/>
          <p:nvPr/>
        </p:nvGrpSpPr>
        <p:grpSpPr>
          <a:xfrm>
            <a:off x="5288351" y="2272427"/>
            <a:ext cx="356221" cy="355451"/>
            <a:chOff x="-13512225" y="4080275"/>
            <a:chExt cx="353675" cy="352875"/>
          </a:xfrm>
        </p:grpSpPr>
        <p:sp>
          <p:nvSpPr>
            <p:cNvPr id="7838" name="Google Shape;7838;p12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2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2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2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2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2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2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2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2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2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2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120"/>
          <p:cNvGrpSpPr/>
          <p:nvPr/>
        </p:nvGrpSpPr>
        <p:grpSpPr>
          <a:xfrm>
            <a:off x="7061431" y="1419788"/>
            <a:ext cx="356196" cy="290379"/>
            <a:chOff x="-11728250" y="3245400"/>
            <a:chExt cx="353650" cy="288275"/>
          </a:xfrm>
        </p:grpSpPr>
        <p:sp>
          <p:nvSpPr>
            <p:cNvPr id="7850" name="Google Shape;7850;p12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2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2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2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2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120"/>
          <p:cNvGrpSpPr/>
          <p:nvPr/>
        </p:nvGrpSpPr>
        <p:grpSpPr>
          <a:xfrm>
            <a:off x="7093939" y="2272427"/>
            <a:ext cx="311804" cy="355451"/>
            <a:chOff x="-11703850" y="4081850"/>
            <a:chExt cx="309575" cy="352875"/>
          </a:xfrm>
        </p:grpSpPr>
        <p:sp>
          <p:nvSpPr>
            <p:cNvPr id="7856" name="Google Shape;7856;p12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2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2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2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2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2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2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2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120"/>
          <p:cNvGrpSpPr/>
          <p:nvPr/>
        </p:nvGrpSpPr>
        <p:grpSpPr>
          <a:xfrm>
            <a:off x="5282595" y="2746580"/>
            <a:ext cx="357002" cy="355451"/>
            <a:chOff x="-9958475" y="3180025"/>
            <a:chExt cx="354450" cy="352875"/>
          </a:xfrm>
        </p:grpSpPr>
        <p:sp>
          <p:nvSpPr>
            <p:cNvPr id="7865" name="Google Shape;7865;p12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2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2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120"/>
          <p:cNvGrpSpPr/>
          <p:nvPr/>
        </p:nvGrpSpPr>
        <p:grpSpPr>
          <a:xfrm>
            <a:off x="5291722" y="3222561"/>
            <a:ext cx="337966" cy="355325"/>
            <a:chOff x="-9949025" y="3615575"/>
            <a:chExt cx="335550" cy="352750"/>
          </a:xfrm>
        </p:grpSpPr>
        <p:sp>
          <p:nvSpPr>
            <p:cNvPr id="7869" name="Google Shape;7869;p12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2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2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120"/>
          <p:cNvGrpSpPr/>
          <p:nvPr/>
        </p:nvGrpSpPr>
        <p:grpSpPr>
          <a:xfrm>
            <a:off x="7926568" y="2746067"/>
            <a:ext cx="360175" cy="358423"/>
            <a:chOff x="-9961625" y="4048175"/>
            <a:chExt cx="357600" cy="355825"/>
          </a:xfrm>
        </p:grpSpPr>
        <p:sp>
          <p:nvSpPr>
            <p:cNvPr id="7873" name="Google Shape;7873;p12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2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2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2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2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2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120"/>
          <p:cNvGrpSpPr/>
          <p:nvPr/>
        </p:nvGrpSpPr>
        <p:grpSpPr>
          <a:xfrm>
            <a:off x="6613289" y="3221579"/>
            <a:ext cx="364959" cy="357289"/>
            <a:chOff x="-8680950" y="3624225"/>
            <a:chExt cx="362350" cy="354700"/>
          </a:xfrm>
        </p:grpSpPr>
        <p:sp>
          <p:nvSpPr>
            <p:cNvPr id="7880" name="Google Shape;7880;p12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2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2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2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2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2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120"/>
          <p:cNvGrpSpPr/>
          <p:nvPr/>
        </p:nvGrpSpPr>
        <p:grpSpPr>
          <a:xfrm>
            <a:off x="5749533" y="1387239"/>
            <a:ext cx="313365" cy="355476"/>
            <a:chOff x="-13056975" y="3212300"/>
            <a:chExt cx="311125" cy="352900"/>
          </a:xfrm>
        </p:grpSpPr>
        <p:sp>
          <p:nvSpPr>
            <p:cNvPr id="7887" name="Google Shape;7887;p12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2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2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2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120"/>
          <p:cNvGrpSpPr/>
          <p:nvPr/>
        </p:nvGrpSpPr>
        <p:grpSpPr>
          <a:xfrm>
            <a:off x="5726921" y="1828034"/>
            <a:ext cx="358588" cy="355325"/>
            <a:chOff x="-13077450" y="3647075"/>
            <a:chExt cx="356025" cy="352750"/>
          </a:xfrm>
        </p:grpSpPr>
        <p:sp>
          <p:nvSpPr>
            <p:cNvPr id="7892" name="Google Shape;7892;p12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2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2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120"/>
          <p:cNvGrpSpPr/>
          <p:nvPr/>
        </p:nvGrpSpPr>
        <p:grpSpPr>
          <a:xfrm>
            <a:off x="5738027" y="2271633"/>
            <a:ext cx="357002" cy="357037"/>
            <a:chOff x="-13079025" y="4079475"/>
            <a:chExt cx="354450" cy="354450"/>
          </a:xfrm>
        </p:grpSpPr>
        <p:sp>
          <p:nvSpPr>
            <p:cNvPr id="7896" name="Google Shape;7896;p12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2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2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2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120"/>
          <p:cNvGrpSpPr/>
          <p:nvPr/>
        </p:nvGrpSpPr>
        <p:grpSpPr>
          <a:xfrm>
            <a:off x="7511094" y="1387642"/>
            <a:ext cx="356221" cy="354670"/>
            <a:chOff x="-11292700" y="3213875"/>
            <a:chExt cx="353675" cy="352100"/>
          </a:xfrm>
        </p:grpSpPr>
        <p:sp>
          <p:nvSpPr>
            <p:cNvPr id="7901" name="Google Shape;7901;p12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2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2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2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2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2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2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120"/>
          <p:cNvGrpSpPr/>
          <p:nvPr/>
        </p:nvGrpSpPr>
        <p:grpSpPr>
          <a:xfrm>
            <a:off x="7505152" y="1827581"/>
            <a:ext cx="368106" cy="356232"/>
            <a:chOff x="-11299000" y="3647875"/>
            <a:chExt cx="365475" cy="353650"/>
          </a:xfrm>
        </p:grpSpPr>
        <p:sp>
          <p:nvSpPr>
            <p:cNvPr id="7909" name="Google Shape;7909;p12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12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2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2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2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2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120"/>
          <p:cNvGrpSpPr/>
          <p:nvPr/>
        </p:nvGrpSpPr>
        <p:grpSpPr>
          <a:xfrm>
            <a:off x="7520614" y="2283532"/>
            <a:ext cx="357808" cy="333240"/>
            <a:chOff x="-11295075" y="4092875"/>
            <a:chExt cx="355250" cy="330825"/>
          </a:xfrm>
        </p:grpSpPr>
        <p:sp>
          <p:nvSpPr>
            <p:cNvPr id="7916" name="Google Shape;7916;p12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2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2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2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2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120"/>
          <p:cNvGrpSpPr/>
          <p:nvPr/>
        </p:nvGrpSpPr>
        <p:grpSpPr>
          <a:xfrm>
            <a:off x="5746214" y="2746580"/>
            <a:ext cx="312585" cy="355451"/>
            <a:chOff x="-9500075" y="3180800"/>
            <a:chExt cx="310350" cy="352875"/>
          </a:xfrm>
        </p:grpSpPr>
        <p:sp>
          <p:nvSpPr>
            <p:cNvPr id="7922" name="Google Shape;7922;p12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2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2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2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2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2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2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2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2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120"/>
          <p:cNvGrpSpPr/>
          <p:nvPr/>
        </p:nvGrpSpPr>
        <p:grpSpPr>
          <a:xfrm>
            <a:off x="5724005" y="3222095"/>
            <a:ext cx="356221" cy="356257"/>
            <a:chOff x="-9523700" y="3614000"/>
            <a:chExt cx="353675" cy="353675"/>
          </a:xfrm>
        </p:grpSpPr>
        <p:sp>
          <p:nvSpPr>
            <p:cNvPr id="7932" name="Google Shape;7932;p12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2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2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2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2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2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2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2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2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120"/>
          <p:cNvGrpSpPr/>
          <p:nvPr/>
        </p:nvGrpSpPr>
        <p:grpSpPr>
          <a:xfrm>
            <a:off x="7508956" y="3244737"/>
            <a:ext cx="356221" cy="354670"/>
            <a:chOff x="-9523700" y="4049550"/>
            <a:chExt cx="353675" cy="352100"/>
          </a:xfrm>
        </p:grpSpPr>
        <p:sp>
          <p:nvSpPr>
            <p:cNvPr id="7942" name="Google Shape;7942;p12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2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2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2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2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2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2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120"/>
          <p:cNvGrpSpPr/>
          <p:nvPr/>
        </p:nvGrpSpPr>
        <p:grpSpPr>
          <a:xfrm>
            <a:off x="7065071" y="3244710"/>
            <a:ext cx="357002" cy="311029"/>
            <a:chOff x="-8209150" y="3659675"/>
            <a:chExt cx="354450" cy="308775"/>
          </a:xfrm>
        </p:grpSpPr>
        <p:sp>
          <p:nvSpPr>
            <p:cNvPr id="7950" name="Google Shape;7950;p12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2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2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2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2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2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120"/>
          <p:cNvGrpSpPr/>
          <p:nvPr/>
        </p:nvGrpSpPr>
        <p:grpSpPr>
          <a:xfrm>
            <a:off x="6178632" y="2273623"/>
            <a:ext cx="356221" cy="353059"/>
            <a:chOff x="-12643475" y="4081850"/>
            <a:chExt cx="353675" cy="350500"/>
          </a:xfrm>
        </p:grpSpPr>
        <p:sp>
          <p:nvSpPr>
            <p:cNvPr id="7957" name="Google Shape;7957;p12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2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2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2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1" name="Google Shape;7961;p120"/>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2" name="Google Shape;7962;p120"/>
          <p:cNvGrpSpPr/>
          <p:nvPr/>
        </p:nvGrpSpPr>
        <p:grpSpPr>
          <a:xfrm>
            <a:off x="7961232" y="2283532"/>
            <a:ext cx="356221" cy="333240"/>
            <a:chOff x="-10858725" y="4092875"/>
            <a:chExt cx="353675" cy="330825"/>
          </a:xfrm>
        </p:grpSpPr>
        <p:sp>
          <p:nvSpPr>
            <p:cNvPr id="7963" name="Google Shape;7963;p12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2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2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2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2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2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120"/>
          <p:cNvGrpSpPr/>
          <p:nvPr/>
        </p:nvGrpSpPr>
        <p:grpSpPr>
          <a:xfrm>
            <a:off x="6219755" y="3222498"/>
            <a:ext cx="252278" cy="355451"/>
            <a:chOff x="-9039300" y="3614000"/>
            <a:chExt cx="250475" cy="352875"/>
          </a:xfrm>
        </p:grpSpPr>
        <p:sp>
          <p:nvSpPr>
            <p:cNvPr id="7970" name="Google Shape;7970;p12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2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120"/>
          <p:cNvGrpSpPr/>
          <p:nvPr/>
        </p:nvGrpSpPr>
        <p:grpSpPr>
          <a:xfrm>
            <a:off x="7951721" y="3244737"/>
            <a:ext cx="354635" cy="354670"/>
            <a:chOff x="-9088150" y="4049550"/>
            <a:chExt cx="352100" cy="352100"/>
          </a:xfrm>
        </p:grpSpPr>
        <p:sp>
          <p:nvSpPr>
            <p:cNvPr id="7973" name="Google Shape;7973;p12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2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2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2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2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2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120"/>
          <p:cNvGrpSpPr/>
          <p:nvPr/>
        </p:nvGrpSpPr>
        <p:grpSpPr>
          <a:xfrm>
            <a:off x="7086085" y="2746970"/>
            <a:ext cx="315757" cy="354670"/>
            <a:chOff x="-8191825" y="3174500"/>
            <a:chExt cx="313500" cy="352100"/>
          </a:xfrm>
        </p:grpSpPr>
        <p:sp>
          <p:nvSpPr>
            <p:cNvPr id="7980" name="Google Shape;7980;p12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2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2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20"/>
          <p:cNvGrpSpPr/>
          <p:nvPr/>
        </p:nvGrpSpPr>
        <p:grpSpPr>
          <a:xfrm>
            <a:off x="4835443" y="1387491"/>
            <a:ext cx="356221" cy="354973"/>
            <a:chOff x="-13947000" y="3212800"/>
            <a:chExt cx="353675" cy="352400"/>
          </a:xfrm>
        </p:grpSpPr>
        <p:sp>
          <p:nvSpPr>
            <p:cNvPr id="7984" name="Google Shape;7984;p12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2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6" name="Google Shape;7986;p120"/>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7" name="Google Shape;7987;p120"/>
          <p:cNvGrpSpPr/>
          <p:nvPr/>
        </p:nvGrpSpPr>
        <p:grpSpPr>
          <a:xfrm>
            <a:off x="5278038" y="1386849"/>
            <a:ext cx="356221" cy="356257"/>
            <a:chOff x="-13512225" y="3211525"/>
            <a:chExt cx="353675" cy="353675"/>
          </a:xfrm>
        </p:grpSpPr>
        <p:sp>
          <p:nvSpPr>
            <p:cNvPr id="7988" name="Google Shape;7988;p12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2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2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2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2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120"/>
          <p:cNvGrpSpPr/>
          <p:nvPr/>
        </p:nvGrpSpPr>
        <p:grpSpPr>
          <a:xfrm>
            <a:off x="6168320" y="1387239"/>
            <a:ext cx="356221" cy="355476"/>
            <a:chOff x="-12643475" y="3212300"/>
            <a:chExt cx="353675" cy="352900"/>
          </a:xfrm>
        </p:grpSpPr>
        <p:sp>
          <p:nvSpPr>
            <p:cNvPr id="7994" name="Google Shape;7994;p12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2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2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2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2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2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2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2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2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120"/>
          <p:cNvGrpSpPr/>
          <p:nvPr/>
        </p:nvGrpSpPr>
        <p:grpSpPr>
          <a:xfrm>
            <a:off x="6168320" y="1839013"/>
            <a:ext cx="356221" cy="333366"/>
            <a:chOff x="-12643475" y="3657325"/>
            <a:chExt cx="353675" cy="330950"/>
          </a:xfrm>
        </p:grpSpPr>
        <p:sp>
          <p:nvSpPr>
            <p:cNvPr id="8004" name="Google Shape;8004;p12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2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2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2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2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2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120"/>
          <p:cNvGrpSpPr/>
          <p:nvPr/>
        </p:nvGrpSpPr>
        <p:grpSpPr>
          <a:xfrm>
            <a:off x="7951322" y="1387642"/>
            <a:ext cx="355416" cy="354670"/>
            <a:chOff x="-10857925" y="3213875"/>
            <a:chExt cx="352875" cy="352100"/>
          </a:xfrm>
        </p:grpSpPr>
        <p:sp>
          <p:nvSpPr>
            <p:cNvPr id="8011" name="Google Shape;8011;p12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2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2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2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2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2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2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2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2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2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120"/>
          <p:cNvGrpSpPr/>
          <p:nvPr/>
        </p:nvGrpSpPr>
        <p:grpSpPr>
          <a:xfrm>
            <a:off x="6168237" y="2747071"/>
            <a:ext cx="356096" cy="354469"/>
            <a:chOff x="-9089725" y="3180200"/>
            <a:chExt cx="353550" cy="351900"/>
          </a:xfrm>
        </p:grpSpPr>
        <p:sp>
          <p:nvSpPr>
            <p:cNvPr id="8022" name="Google Shape;8022;p12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2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120"/>
          <p:cNvGrpSpPr/>
          <p:nvPr/>
        </p:nvGrpSpPr>
        <p:grpSpPr>
          <a:xfrm>
            <a:off x="7060235" y="1826875"/>
            <a:ext cx="358588" cy="357642"/>
            <a:chOff x="7083760" y="1971660"/>
            <a:chExt cx="358588" cy="357642"/>
          </a:xfrm>
        </p:grpSpPr>
        <p:sp>
          <p:nvSpPr>
            <p:cNvPr id="8025" name="Google Shape;8025;p12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2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2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2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2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2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2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2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2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2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2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2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7" name="Google Shape;8037;p12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38" name="Google Shape;8038;p12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0"/>
          <p:cNvSpPr txBox="1"/>
          <p:nvPr/>
        </p:nvSpPr>
        <p:spPr>
          <a:xfrm>
            <a:off x="1839497" y="3911213"/>
            <a:ext cx="5179800" cy="238500"/>
          </a:xfrm>
          <a:prstGeom prst="rect">
            <a:avLst/>
          </a:prstGeom>
          <a:noFill/>
          <a:ln>
            <a:noFill/>
          </a:ln>
        </p:spPr>
        <p:txBody>
          <a:bodyPr anchorCtr="0" anchor="t" bIns="34275" lIns="68575" spcFirstLastPara="1" rIns="68575" wrap="square" tIns="34275">
            <a:spAutoFit/>
          </a:bodyPr>
          <a:lstStyle/>
          <a:p>
            <a:pPr indent="0" lvl="7" marL="2400300" marR="0" rtl="0" algn="l">
              <a:lnSpc>
                <a:spcPct val="100000"/>
              </a:lnSpc>
              <a:spcBef>
                <a:spcPts val="0"/>
              </a:spcBef>
              <a:spcAft>
                <a:spcPts val="0"/>
              </a:spcAft>
              <a:buClr>
                <a:srgbClr val="000000"/>
              </a:buClr>
              <a:buSzPts val="2700"/>
              <a:buFont typeface="Arial"/>
              <a:buNone/>
            </a:pPr>
            <a:r>
              <a:t/>
            </a:r>
            <a:endParaRPr b="0" i="0" sz="1100" u="none" cap="none" strike="noStrike">
              <a:solidFill>
                <a:srgbClr val="000000"/>
              </a:solidFill>
              <a:latin typeface="Arial"/>
              <a:ea typeface="Arial"/>
              <a:cs typeface="Arial"/>
              <a:sym typeface="Arial"/>
            </a:endParaRPr>
          </a:p>
        </p:txBody>
      </p:sp>
      <p:pic>
        <p:nvPicPr>
          <p:cNvPr id="449" name="Google Shape;449;p40"/>
          <p:cNvPicPr preferRelativeResize="0"/>
          <p:nvPr/>
        </p:nvPicPr>
        <p:blipFill>
          <a:blip r:embed="rId3">
            <a:alphaModFix/>
          </a:blip>
          <a:stretch>
            <a:fillRect/>
          </a:stretch>
        </p:blipFill>
        <p:spPr>
          <a:xfrm>
            <a:off x="800000" y="768550"/>
            <a:ext cx="3606404" cy="3606404"/>
          </a:xfrm>
          <a:prstGeom prst="rect">
            <a:avLst/>
          </a:prstGeom>
          <a:noFill/>
          <a:ln>
            <a:noFill/>
          </a:ln>
        </p:spPr>
      </p:pic>
      <p:pic>
        <p:nvPicPr>
          <p:cNvPr id="450" name="Google Shape;450;p40"/>
          <p:cNvPicPr preferRelativeResize="0"/>
          <p:nvPr/>
        </p:nvPicPr>
        <p:blipFill rotWithShape="1">
          <a:blip r:embed="rId4">
            <a:alphaModFix/>
          </a:blip>
          <a:srcRect b="0" l="0" r="11331" t="0"/>
          <a:stretch/>
        </p:blipFill>
        <p:spPr>
          <a:xfrm>
            <a:off x="4636725" y="886975"/>
            <a:ext cx="3889024" cy="33695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42" name="Shape 8042"/>
        <p:cNvGrpSpPr/>
        <p:nvPr/>
      </p:nvGrpSpPr>
      <p:grpSpPr>
        <a:xfrm>
          <a:off x="0" y="0"/>
          <a:ext cx="0" cy="0"/>
          <a:chOff x="0" y="0"/>
          <a:chExt cx="0" cy="0"/>
        </a:xfrm>
      </p:grpSpPr>
      <p:sp>
        <p:nvSpPr>
          <p:cNvPr id="8043" name="Google Shape;8043;p121"/>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4" name="Google Shape;8044;p121"/>
          <p:cNvGrpSpPr/>
          <p:nvPr/>
        </p:nvGrpSpPr>
        <p:grpSpPr>
          <a:xfrm>
            <a:off x="719610" y="2243507"/>
            <a:ext cx="452798" cy="449473"/>
            <a:chOff x="-21322300" y="3693325"/>
            <a:chExt cx="306400" cy="304150"/>
          </a:xfrm>
        </p:grpSpPr>
        <p:sp>
          <p:nvSpPr>
            <p:cNvPr id="8045" name="Google Shape;8045;p12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2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2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2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121"/>
          <p:cNvGrpSpPr/>
          <p:nvPr/>
        </p:nvGrpSpPr>
        <p:grpSpPr>
          <a:xfrm>
            <a:off x="719019" y="2810244"/>
            <a:ext cx="453980" cy="422540"/>
            <a:chOff x="-21322300" y="4077125"/>
            <a:chExt cx="307200" cy="285925"/>
          </a:xfrm>
        </p:grpSpPr>
        <p:sp>
          <p:nvSpPr>
            <p:cNvPr id="8050" name="Google Shape;8050;p12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2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2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2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2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2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2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2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2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2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2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2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121"/>
          <p:cNvGrpSpPr/>
          <p:nvPr/>
        </p:nvGrpSpPr>
        <p:grpSpPr>
          <a:xfrm>
            <a:off x="3496195" y="1689128"/>
            <a:ext cx="451653" cy="450212"/>
            <a:chOff x="-19394200" y="3333800"/>
            <a:chExt cx="305625" cy="304650"/>
          </a:xfrm>
        </p:grpSpPr>
        <p:sp>
          <p:nvSpPr>
            <p:cNvPr id="8063" name="Google Shape;8063;p12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2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2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2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2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2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2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2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2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121"/>
          <p:cNvGrpSpPr/>
          <p:nvPr/>
        </p:nvGrpSpPr>
        <p:grpSpPr>
          <a:xfrm>
            <a:off x="3495032" y="2243580"/>
            <a:ext cx="453980" cy="449325"/>
            <a:chOff x="-19396575" y="3708500"/>
            <a:chExt cx="307200" cy="304050"/>
          </a:xfrm>
        </p:grpSpPr>
        <p:sp>
          <p:nvSpPr>
            <p:cNvPr id="8073" name="Google Shape;8073;p12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2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2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121"/>
          <p:cNvGrpSpPr/>
          <p:nvPr/>
        </p:nvGrpSpPr>
        <p:grpSpPr>
          <a:xfrm>
            <a:off x="3489212" y="2796461"/>
            <a:ext cx="465618" cy="450101"/>
            <a:chOff x="-19394200" y="4084200"/>
            <a:chExt cx="315075" cy="304575"/>
          </a:xfrm>
        </p:grpSpPr>
        <p:sp>
          <p:nvSpPr>
            <p:cNvPr id="8077" name="Google Shape;8077;p12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2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2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2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2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2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121"/>
          <p:cNvGrpSpPr/>
          <p:nvPr/>
        </p:nvGrpSpPr>
        <p:grpSpPr>
          <a:xfrm>
            <a:off x="6294923" y="1689001"/>
            <a:ext cx="400447" cy="450470"/>
            <a:chOff x="-17526750" y="3309200"/>
            <a:chExt cx="270975" cy="304825"/>
          </a:xfrm>
        </p:grpSpPr>
        <p:sp>
          <p:nvSpPr>
            <p:cNvPr id="8084" name="Google Shape;8084;p12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2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2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2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2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121"/>
          <p:cNvGrpSpPr/>
          <p:nvPr/>
        </p:nvGrpSpPr>
        <p:grpSpPr>
          <a:xfrm>
            <a:off x="6271075" y="2244173"/>
            <a:ext cx="448143" cy="448143"/>
            <a:chOff x="-17542500" y="3684100"/>
            <a:chExt cx="303250" cy="303250"/>
          </a:xfrm>
        </p:grpSpPr>
        <p:sp>
          <p:nvSpPr>
            <p:cNvPr id="8090" name="Google Shape;8090;p12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2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2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2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2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2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2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121"/>
          <p:cNvGrpSpPr/>
          <p:nvPr/>
        </p:nvGrpSpPr>
        <p:grpSpPr>
          <a:xfrm>
            <a:off x="6270484" y="2810817"/>
            <a:ext cx="449325" cy="421395"/>
            <a:chOff x="-17542500" y="4068450"/>
            <a:chExt cx="304050" cy="285150"/>
          </a:xfrm>
        </p:grpSpPr>
        <p:sp>
          <p:nvSpPr>
            <p:cNvPr id="8098" name="Google Shape;8098;p12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2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2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2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2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2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121"/>
          <p:cNvGrpSpPr/>
          <p:nvPr/>
        </p:nvGrpSpPr>
        <p:grpSpPr>
          <a:xfrm>
            <a:off x="3500906" y="3342211"/>
            <a:ext cx="343404" cy="449325"/>
            <a:chOff x="-15652200" y="3335975"/>
            <a:chExt cx="232375" cy="304050"/>
          </a:xfrm>
        </p:grpSpPr>
        <p:sp>
          <p:nvSpPr>
            <p:cNvPr id="8105" name="Google Shape;8105;p12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2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2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2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2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2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2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2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2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121"/>
          <p:cNvGrpSpPr/>
          <p:nvPr/>
        </p:nvGrpSpPr>
        <p:grpSpPr>
          <a:xfrm>
            <a:off x="1274819" y="2243729"/>
            <a:ext cx="449325" cy="449030"/>
            <a:chOff x="-20945825" y="3692175"/>
            <a:chExt cx="304050" cy="303850"/>
          </a:xfrm>
        </p:grpSpPr>
        <p:sp>
          <p:nvSpPr>
            <p:cNvPr id="8115" name="Google Shape;8115;p12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2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2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2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121"/>
          <p:cNvGrpSpPr/>
          <p:nvPr/>
        </p:nvGrpSpPr>
        <p:grpSpPr>
          <a:xfrm>
            <a:off x="4081644" y="1689848"/>
            <a:ext cx="372516" cy="448771"/>
            <a:chOff x="-18994100" y="3334775"/>
            <a:chExt cx="252075" cy="303675"/>
          </a:xfrm>
        </p:grpSpPr>
        <p:sp>
          <p:nvSpPr>
            <p:cNvPr id="8120" name="Google Shape;8120;p12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2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2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2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121"/>
          <p:cNvGrpSpPr/>
          <p:nvPr/>
        </p:nvGrpSpPr>
        <p:grpSpPr>
          <a:xfrm>
            <a:off x="4096200" y="2244743"/>
            <a:ext cx="343404" cy="446998"/>
            <a:chOff x="-18983850" y="3710075"/>
            <a:chExt cx="232375" cy="302475"/>
          </a:xfrm>
        </p:grpSpPr>
        <p:sp>
          <p:nvSpPr>
            <p:cNvPr id="8125" name="Google Shape;8125;p12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2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2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2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121"/>
          <p:cNvGrpSpPr/>
          <p:nvPr/>
        </p:nvGrpSpPr>
        <p:grpSpPr>
          <a:xfrm>
            <a:off x="1274247" y="1689573"/>
            <a:ext cx="450470" cy="449325"/>
            <a:chOff x="-20946600" y="3317850"/>
            <a:chExt cx="304825" cy="304050"/>
          </a:xfrm>
        </p:grpSpPr>
        <p:sp>
          <p:nvSpPr>
            <p:cNvPr id="8130" name="Google Shape;8130;p12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2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2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121"/>
          <p:cNvGrpSpPr/>
          <p:nvPr/>
        </p:nvGrpSpPr>
        <p:grpSpPr>
          <a:xfrm>
            <a:off x="1300422" y="2797442"/>
            <a:ext cx="398119" cy="448143"/>
            <a:chOff x="-20930075" y="4066100"/>
            <a:chExt cx="269400" cy="303250"/>
          </a:xfrm>
        </p:grpSpPr>
        <p:sp>
          <p:nvSpPr>
            <p:cNvPr id="8134" name="Google Shape;8134;p12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2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121"/>
          <p:cNvGrpSpPr/>
          <p:nvPr/>
        </p:nvGrpSpPr>
        <p:grpSpPr>
          <a:xfrm>
            <a:off x="4042667" y="2797422"/>
            <a:ext cx="450470" cy="448180"/>
            <a:chOff x="-19020075" y="4084200"/>
            <a:chExt cx="304825" cy="303275"/>
          </a:xfrm>
        </p:grpSpPr>
        <p:sp>
          <p:nvSpPr>
            <p:cNvPr id="8137" name="Google Shape;8137;p12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2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2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2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2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2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2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2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2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121"/>
          <p:cNvGrpSpPr/>
          <p:nvPr/>
        </p:nvGrpSpPr>
        <p:grpSpPr>
          <a:xfrm>
            <a:off x="6859931" y="1689001"/>
            <a:ext cx="396937" cy="450470"/>
            <a:chOff x="-17149475" y="3309200"/>
            <a:chExt cx="268600" cy="304825"/>
          </a:xfrm>
        </p:grpSpPr>
        <p:sp>
          <p:nvSpPr>
            <p:cNvPr id="8147" name="Google Shape;8147;p12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2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121"/>
          <p:cNvGrpSpPr/>
          <p:nvPr/>
        </p:nvGrpSpPr>
        <p:grpSpPr>
          <a:xfrm>
            <a:off x="6833737" y="2258120"/>
            <a:ext cx="449325" cy="420249"/>
            <a:chOff x="-17168375" y="3692750"/>
            <a:chExt cx="304050" cy="284375"/>
          </a:xfrm>
        </p:grpSpPr>
        <p:sp>
          <p:nvSpPr>
            <p:cNvPr id="8150" name="Google Shape;8150;p12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2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2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2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2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2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2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121"/>
          <p:cNvGrpSpPr/>
          <p:nvPr/>
        </p:nvGrpSpPr>
        <p:grpSpPr>
          <a:xfrm>
            <a:off x="6830246" y="2796852"/>
            <a:ext cx="456308" cy="449325"/>
            <a:chOff x="-17170750" y="4058800"/>
            <a:chExt cx="308775" cy="304050"/>
          </a:xfrm>
        </p:grpSpPr>
        <p:sp>
          <p:nvSpPr>
            <p:cNvPr id="8158" name="Google Shape;8158;p12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2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2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2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2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2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2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2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2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2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2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2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2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2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2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2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2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121"/>
          <p:cNvGrpSpPr/>
          <p:nvPr/>
        </p:nvGrpSpPr>
        <p:grpSpPr>
          <a:xfrm>
            <a:off x="5692143" y="3343358"/>
            <a:ext cx="450470" cy="446998"/>
            <a:chOff x="-15688425" y="3707725"/>
            <a:chExt cx="304825" cy="302475"/>
          </a:xfrm>
        </p:grpSpPr>
        <p:sp>
          <p:nvSpPr>
            <p:cNvPr id="8176" name="Google Shape;8176;p12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2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2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2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2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2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121"/>
          <p:cNvGrpSpPr/>
          <p:nvPr/>
        </p:nvGrpSpPr>
        <p:grpSpPr>
          <a:xfrm>
            <a:off x="1836300" y="1690441"/>
            <a:ext cx="451653" cy="447589"/>
            <a:chOff x="-20572500" y="3319025"/>
            <a:chExt cx="305625" cy="302875"/>
          </a:xfrm>
        </p:grpSpPr>
        <p:sp>
          <p:nvSpPr>
            <p:cNvPr id="8183" name="Google Shape;8183;p12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2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121"/>
          <p:cNvGrpSpPr/>
          <p:nvPr/>
        </p:nvGrpSpPr>
        <p:grpSpPr>
          <a:xfrm>
            <a:off x="1837463" y="2305410"/>
            <a:ext cx="449325" cy="325670"/>
            <a:chOff x="-20571700" y="3722875"/>
            <a:chExt cx="304050" cy="220375"/>
          </a:xfrm>
        </p:grpSpPr>
        <p:sp>
          <p:nvSpPr>
            <p:cNvPr id="8186" name="Google Shape;8186;p12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2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2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2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2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21"/>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2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121"/>
          <p:cNvGrpSpPr/>
          <p:nvPr/>
        </p:nvGrpSpPr>
        <p:grpSpPr>
          <a:xfrm>
            <a:off x="1836891" y="2796278"/>
            <a:ext cx="450470" cy="450470"/>
            <a:chOff x="-20571700" y="4066875"/>
            <a:chExt cx="304825" cy="304825"/>
          </a:xfrm>
        </p:grpSpPr>
        <p:sp>
          <p:nvSpPr>
            <p:cNvPr id="8194" name="Google Shape;8194;p12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2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2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2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2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2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121"/>
          <p:cNvGrpSpPr/>
          <p:nvPr/>
        </p:nvGrpSpPr>
        <p:grpSpPr>
          <a:xfrm>
            <a:off x="4603593" y="1688259"/>
            <a:ext cx="453980" cy="451948"/>
            <a:chOff x="-18645175" y="3334200"/>
            <a:chExt cx="307200" cy="305825"/>
          </a:xfrm>
        </p:grpSpPr>
        <p:sp>
          <p:nvSpPr>
            <p:cNvPr id="8201" name="Google Shape;8201;p12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2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2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2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2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121"/>
          <p:cNvGrpSpPr/>
          <p:nvPr/>
        </p:nvGrpSpPr>
        <p:grpSpPr>
          <a:xfrm>
            <a:off x="4604184" y="2242989"/>
            <a:ext cx="452798" cy="450507"/>
            <a:chOff x="-18645175" y="3708500"/>
            <a:chExt cx="306400" cy="304850"/>
          </a:xfrm>
        </p:grpSpPr>
        <p:sp>
          <p:nvSpPr>
            <p:cNvPr id="8207" name="Google Shape;8207;p12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2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2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2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2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2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2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121"/>
          <p:cNvGrpSpPr/>
          <p:nvPr/>
        </p:nvGrpSpPr>
        <p:grpSpPr>
          <a:xfrm>
            <a:off x="4601857" y="2795630"/>
            <a:ext cx="457453" cy="451763"/>
            <a:chOff x="-18647525" y="4082625"/>
            <a:chExt cx="309550" cy="305700"/>
          </a:xfrm>
        </p:grpSpPr>
        <p:sp>
          <p:nvSpPr>
            <p:cNvPr id="8215" name="Google Shape;8215;p12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2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2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2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121"/>
          <p:cNvGrpSpPr/>
          <p:nvPr/>
        </p:nvGrpSpPr>
        <p:grpSpPr>
          <a:xfrm>
            <a:off x="7412241" y="1689592"/>
            <a:ext cx="395755" cy="449288"/>
            <a:chOff x="-16775350" y="3309200"/>
            <a:chExt cx="267800" cy="304025"/>
          </a:xfrm>
        </p:grpSpPr>
        <p:sp>
          <p:nvSpPr>
            <p:cNvPr id="8220" name="Google Shape;8220;p12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2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2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121"/>
          <p:cNvGrpSpPr/>
          <p:nvPr/>
        </p:nvGrpSpPr>
        <p:grpSpPr>
          <a:xfrm>
            <a:off x="7412241" y="2241827"/>
            <a:ext cx="395755" cy="452835"/>
            <a:chOff x="-16775350" y="3683300"/>
            <a:chExt cx="267800" cy="306425"/>
          </a:xfrm>
        </p:grpSpPr>
        <p:sp>
          <p:nvSpPr>
            <p:cNvPr id="8224" name="Google Shape;8224;p12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2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2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121"/>
          <p:cNvGrpSpPr/>
          <p:nvPr/>
        </p:nvGrpSpPr>
        <p:grpSpPr>
          <a:xfrm>
            <a:off x="7384292" y="2796870"/>
            <a:ext cx="451653" cy="449288"/>
            <a:chOff x="-16794250" y="4058225"/>
            <a:chExt cx="305625" cy="304025"/>
          </a:xfrm>
        </p:grpSpPr>
        <p:sp>
          <p:nvSpPr>
            <p:cNvPr id="8228" name="Google Shape;8228;p12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2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2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2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2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2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2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2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2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7" name="Google Shape;8237;p121"/>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8" name="Google Shape;8238;p121"/>
          <p:cNvGrpSpPr/>
          <p:nvPr/>
        </p:nvGrpSpPr>
        <p:grpSpPr>
          <a:xfrm>
            <a:off x="2385709" y="1689573"/>
            <a:ext cx="457453" cy="449325"/>
            <a:chOff x="-20199150" y="3317850"/>
            <a:chExt cx="309550" cy="304050"/>
          </a:xfrm>
        </p:grpSpPr>
        <p:sp>
          <p:nvSpPr>
            <p:cNvPr id="8239" name="Google Shape;8239;p12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2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2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2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2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2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2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121"/>
          <p:cNvGrpSpPr/>
          <p:nvPr/>
        </p:nvGrpSpPr>
        <p:grpSpPr>
          <a:xfrm>
            <a:off x="2388036" y="2242861"/>
            <a:ext cx="452798" cy="450766"/>
            <a:chOff x="-20199150" y="3693150"/>
            <a:chExt cx="306400" cy="305025"/>
          </a:xfrm>
        </p:grpSpPr>
        <p:sp>
          <p:nvSpPr>
            <p:cNvPr id="8247" name="Google Shape;8247;p12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2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2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2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2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2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121"/>
          <p:cNvGrpSpPr/>
          <p:nvPr/>
        </p:nvGrpSpPr>
        <p:grpSpPr>
          <a:xfrm>
            <a:off x="2388609" y="2795687"/>
            <a:ext cx="451653" cy="451653"/>
            <a:chOff x="-20197575" y="4066875"/>
            <a:chExt cx="305625" cy="305625"/>
          </a:xfrm>
        </p:grpSpPr>
        <p:sp>
          <p:nvSpPr>
            <p:cNvPr id="8254" name="Google Shape;8254;p12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2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2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2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2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2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2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2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121"/>
          <p:cNvGrpSpPr/>
          <p:nvPr/>
        </p:nvGrpSpPr>
        <p:grpSpPr>
          <a:xfrm>
            <a:off x="5170827" y="1687520"/>
            <a:ext cx="449325" cy="453426"/>
            <a:chOff x="-18271050" y="3333200"/>
            <a:chExt cx="304050" cy="306825"/>
          </a:xfrm>
        </p:grpSpPr>
        <p:sp>
          <p:nvSpPr>
            <p:cNvPr id="8263" name="Google Shape;8263;p12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2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2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2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2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121"/>
          <p:cNvGrpSpPr/>
          <p:nvPr/>
        </p:nvGrpSpPr>
        <p:grpSpPr>
          <a:xfrm>
            <a:off x="5171399" y="2244171"/>
            <a:ext cx="448180" cy="448143"/>
            <a:chOff x="-18270275" y="3710875"/>
            <a:chExt cx="303275" cy="303250"/>
          </a:xfrm>
        </p:grpSpPr>
        <p:sp>
          <p:nvSpPr>
            <p:cNvPr id="8269" name="Google Shape;8269;p12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2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2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2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2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2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121"/>
          <p:cNvGrpSpPr/>
          <p:nvPr/>
        </p:nvGrpSpPr>
        <p:grpSpPr>
          <a:xfrm>
            <a:off x="5224951" y="2797422"/>
            <a:ext cx="341076" cy="448180"/>
            <a:chOff x="-18234025" y="4084200"/>
            <a:chExt cx="230800" cy="303275"/>
          </a:xfrm>
        </p:grpSpPr>
        <p:sp>
          <p:nvSpPr>
            <p:cNvPr id="8276" name="Google Shape;8276;p12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2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2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121"/>
          <p:cNvGrpSpPr/>
          <p:nvPr/>
        </p:nvGrpSpPr>
        <p:grpSpPr>
          <a:xfrm>
            <a:off x="2337506" y="3341641"/>
            <a:ext cx="449325" cy="450470"/>
            <a:chOff x="-16419350" y="3308400"/>
            <a:chExt cx="304050" cy="304825"/>
          </a:xfrm>
        </p:grpSpPr>
        <p:sp>
          <p:nvSpPr>
            <p:cNvPr id="8280" name="Google Shape;8280;p12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2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2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2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2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2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2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121"/>
          <p:cNvGrpSpPr/>
          <p:nvPr/>
        </p:nvGrpSpPr>
        <p:grpSpPr>
          <a:xfrm>
            <a:off x="4609062" y="3340423"/>
            <a:ext cx="395755" cy="452872"/>
            <a:chOff x="-16401225" y="3683275"/>
            <a:chExt cx="267800" cy="306450"/>
          </a:xfrm>
        </p:grpSpPr>
        <p:sp>
          <p:nvSpPr>
            <p:cNvPr id="8288" name="Google Shape;8288;p12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2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2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2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2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2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2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121"/>
          <p:cNvGrpSpPr/>
          <p:nvPr/>
        </p:nvGrpSpPr>
        <p:grpSpPr>
          <a:xfrm>
            <a:off x="7974511" y="2797062"/>
            <a:ext cx="450470" cy="448180"/>
            <a:chOff x="-16419350" y="4058200"/>
            <a:chExt cx="304825" cy="303275"/>
          </a:xfrm>
        </p:grpSpPr>
        <p:sp>
          <p:nvSpPr>
            <p:cNvPr id="8296" name="Google Shape;8296;p12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2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2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2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2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2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2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121"/>
          <p:cNvGrpSpPr/>
          <p:nvPr/>
        </p:nvGrpSpPr>
        <p:grpSpPr>
          <a:xfrm>
            <a:off x="4001398" y="3343080"/>
            <a:ext cx="450507" cy="447589"/>
            <a:chOff x="-15296200" y="3326900"/>
            <a:chExt cx="304850" cy="302875"/>
          </a:xfrm>
        </p:grpSpPr>
        <p:sp>
          <p:nvSpPr>
            <p:cNvPr id="8304" name="Google Shape;8304;p12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2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2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2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2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121"/>
          <p:cNvGrpSpPr/>
          <p:nvPr/>
        </p:nvGrpSpPr>
        <p:grpSpPr>
          <a:xfrm>
            <a:off x="2917051" y="1706881"/>
            <a:ext cx="486566" cy="414708"/>
            <a:chOff x="-19835275" y="3330250"/>
            <a:chExt cx="329250" cy="280625"/>
          </a:xfrm>
        </p:grpSpPr>
        <p:sp>
          <p:nvSpPr>
            <p:cNvPr id="8310" name="Google Shape;8310;p12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2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2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121"/>
          <p:cNvGrpSpPr/>
          <p:nvPr/>
        </p:nvGrpSpPr>
        <p:grpSpPr>
          <a:xfrm>
            <a:off x="2935080" y="2243470"/>
            <a:ext cx="450507" cy="449547"/>
            <a:chOff x="-19822675" y="3692750"/>
            <a:chExt cx="304850" cy="304200"/>
          </a:xfrm>
        </p:grpSpPr>
        <p:sp>
          <p:nvSpPr>
            <p:cNvPr id="8314" name="Google Shape;8314;p12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2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2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2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2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121"/>
          <p:cNvGrpSpPr/>
          <p:nvPr/>
        </p:nvGrpSpPr>
        <p:grpSpPr>
          <a:xfrm>
            <a:off x="2935672" y="2796278"/>
            <a:ext cx="449325" cy="450470"/>
            <a:chOff x="-19822675" y="4066875"/>
            <a:chExt cx="304050" cy="304825"/>
          </a:xfrm>
        </p:grpSpPr>
        <p:sp>
          <p:nvSpPr>
            <p:cNvPr id="8320" name="Google Shape;8320;p12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2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2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2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2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2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121"/>
          <p:cNvGrpSpPr/>
          <p:nvPr/>
        </p:nvGrpSpPr>
        <p:grpSpPr>
          <a:xfrm>
            <a:off x="5744740" y="1689571"/>
            <a:ext cx="399302" cy="449325"/>
            <a:chOff x="-17878825" y="3334400"/>
            <a:chExt cx="270200" cy="304050"/>
          </a:xfrm>
        </p:grpSpPr>
        <p:sp>
          <p:nvSpPr>
            <p:cNvPr id="8327" name="Google Shape;8327;p12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2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2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2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2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2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2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121"/>
          <p:cNvGrpSpPr/>
          <p:nvPr/>
        </p:nvGrpSpPr>
        <p:grpSpPr>
          <a:xfrm>
            <a:off x="5718565" y="2242416"/>
            <a:ext cx="451653" cy="451653"/>
            <a:chOff x="-17896150" y="3709300"/>
            <a:chExt cx="305625" cy="305625"/>
          </a:xfrm>
        </p:grpSpPr>
        <p:sp>
          <p:nvSpPr>
            <p:cNvPr id="8335" name="Google Shape;8335;p12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2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2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2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121"/>
          <p:cNvGrpSpPr/>
          <p:nvPr/>
        </p:nvGrpSpPr>
        <p:grpSpPr>
          <a:xfrm>
            <a:off x="5746495" y="2795686"/>
            <a:ext cx="395792" cy="451653"/>
            <a:chOff x="-17878025" y="4082625"/>
            <a:chExt cx="267825" cy="305625"/>
          </a:xfrm>
        </p:grpSpPr>
        <p:sp>
          <p:nvSpPr>
            <p:cNvPr id="8340" name="Google Shape;8340;p12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2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2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2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2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2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2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121"/>
          <p:cNvGrpSpPr/>
          <p:nvPr/>
        </p:nvGrpSpPr>
        <p:grpSpPr>
          <a:xfrm>
            <a:off x="2890388" y="3355015"/>
            <a:ext cx="450507" cy="423722"/>
            <a:chOff x="-16044450" y="3317850"/>
            <a:chExt cx="304850" cy="286725"/>
          </a:xfrm>
        </p:grpSpPr>
        <p:sp>
          <p:nvSpPr>
            <p:cNvPr id="8348" name="Google Shape;8348;p12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2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2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2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2" name="Google Shape;8352;p121"/>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3" name="Google Shape;8353;p121"/>
          <p:cNvGrpSpPr/>
          <p:nvPr/>
        </p:nvGrpSpPr>
        <p:grpSpPr>
          <a:xfrm>
            <a:off x="8012905" y="2243724"/>
            <a:ext cx="373662" cy="449030"/>
            <a:chOff x="-16018450" y="4058400"/>
            <a:chExt cx="252850" cy="303850"/>
          </a:xfrm>
        </p:grpSpPr>
        <p:sp>
          <p:nvSpPr>
            <p:cNvPr id="8354" name="Google Shape;8354;p12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2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2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2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8" name="Google Shape;8358;p121"/>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2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63" name="Shape 8363"/>
        <p:cNvGrpSpPr/>
        <p:nvPr/>
      </p:nvGrpSpPr>
      <p:grpSpPr>
        <a:xfrm>
          <a:off x="0" y="0"/>
          <a:ext cx="0" cy="0"/>
          <a:chOff x="0" y="0"/>
          <a:chExt cx="0" cy="0"/>
        </a:xfrm>
      </p:grpSpPr>
      <p:grpSp>
        <p:nvGrpSpPr>
          <p:cNvPr id="8364" name="Google Shape;8364;p122"/>
          <p:cNvGrpSpPr/>
          <p:nvPr/>
        </p:nvGrpSpPr>
        <p:grpSpPr>
          <a:xfrm>
            <a:off x="829817" y="1689241"/>
            <a:ext cx="442337" cy="419623"/>
            <a:chOff x="-6696925" y="3272575"/>
            <a:chExt cx="307200" cy="291425"/>
          </a:xfrm>
        </p:grpSpPr>
        <p:sp>
          <p:nvSpPr>
            <p:cNvPr id="8365" name="Google Shape;8365;p12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2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122"/>
          <p:cNvGrpSpPr/>
          <p:nvPr/>
        </p:nvGrpSpPr>
        <p:grpSpPr>
          <a:xfrm>
            <a:off x="829799" y="2204636"/>
            <a:ext cx="442373" cy="420775"/>
            <a:chOff x="-6690625" y="3631325"/>
            <a:chExt cx="307225" cy="292225"/>
          </a:xfrm>
        </p:grpSpPr>
        <p:sp>
          <p:nvSpPr>
            <p:cNvPr id="8368" name="Google Shape;8368;p12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2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2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2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12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122"/>
          <p:cNvGrpSpPr/>
          <p:nvPr/>
        </p:nvGrpSpPr>
        <p:grpSpPr>
          <a:xfrm>
            <a:off x="851921" y="2756972"/>
            <a:ext cx="421927" cy="419371"/>
            <a:chOff x="-6689825" y="3992050"/>
            <a:chExt cx="293025" cy="291250"/>
          </a:xfrm>
        </p:grpSpPr>
        <p:sp>
          <p:nvSpPr>
            <p:cNvPr id="8374" name="Google Shape;8374;p12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2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2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2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2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2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2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2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2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2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2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2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6" name="Google Shape;8386;p122"/>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7" name="Google Shape;8387;p122"/>
          <p:cNvGrpSpPr/>
          <p:nvPr/>
        </p:nvGrpSpPr>
        <p:grpSpPr>
          <a:xfrm>
            <a:off x="3535232" y="2205192"/>
            <a:ext cx="423043" cy="419659"/>
            <a:chOff x="-4837325" y="3612425"/>
            <a:chExt cx="293800" cy="291450"/>
          </a:xfrm>
        </p:grpSpPr>
        <p:sp>
          <p:nvSpPr>
            <p:cNvPr id="8388" name="Google Shape;8388;p12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2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2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122"/>
          <p:cNvGrpSpPr/>
          <p:nvPr/>
        </p:nvGrpSpPr>
        <p:grpSpPr>
          <a:xfrm>
            <a:off x="3548265" y="2756826"/>
            <a:ext cx="420775" cy="419659"/>
            <a:chOff x="-4837325" y="3971575"/>
            <a:chExt cx="292225" cy="291450"/>
          </a:xfrm>
        </p:grpSpPr>
        <p:sp>
          <p:nvSpPr>
            <p:cNvPr id="8392" name="Google Shape;8392;p12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2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2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2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2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2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122"/>
          <p:cNvGrpSpPr/>
          <p:nvPr/>
        </p:nvGrpSpPr>
        <p:grpSpPr>
          <a:xfrm>
            <a:off x="6240279" y="1714185"/>
            <a:ext cx="430998" cy="369730"/>
            <a:chOff x="-3037625" y="3254850"/>
            <a:chExt cx="299325" cy="256775"/>
          </a:xfrm>
        </p:grpSpPr>
        <p:sp>
          <p:nvSpPr>
            <p:cNvPr id="8399" name="Google Shape;8399;p12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2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2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2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122"/>
          <p:cNvGrpSpPr/>
          <p:nvPr/>
        </p:nvGrpSpPr>
        <p:grpSpPr>
          <a:xfrm>
            <a:off x="6244239" y="2204615"/>
            <a:ext cx="423079" cy="420811"/>
            <a:chOff x="-3031325" y="3597450"/>
            <a:chExt cx="293825" cy="292250"/>
          </a:xfrm>
        </p:grpSpPr>
        <p:sp>
          <p:nvSpPr>
            <p:cNvPr id="8404" name="Google Shape;8404;p12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2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2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2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122"/>
          <p:cNvGrpSpPr/>
          <p:nvPr/>
        </p:nvGrpSpPr>
        <p:grpSpPr>
          <a:xfrm>
            <a:off x="6256714" y="2781214"/>
            <a:ext cx="421927" cy="370882"/>
            <a:chOff x="-3030525" y="3973150"/>
            <a:chExt cx="293025" cy="257575"/>
          </a:xfrm>
        </p:grpSpPr>
        <p:sp>
          <p:nvSpPr>
            <p:cNvPr id="8409" name="Google Shape;8409;p12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2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122"/>
          <p:cNvGrpSpPr/>
          <p:nvPr/>
        </p:nvGrpSpPr>
        <p:grpSpPr>
          <a:xfrm>
            <a:off x="1358307" y="3369426"/>
            <a:ext cx="421927" cy="297195"/>
            <a:chOff x="-1199300" y="3279250"/>
            <a:chExt cx="293025" cy="206400"/>
          </a:xfrm>
        </p:grpSpPr>
        <p:sp>
          <p:nvSpPr>
            <p:cNvPr id="8412" name="Google Shape;8412;p12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2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2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2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122"/>
          <p:cNvGrpSpPr/>
          <p:nvPr/>
        </p:nvGrpSpPr>
        <p:grpSpPr>
          <a:xfrm>
            <a:off x="1365393" y="1688773"/>
            <a:ext cx="444605" cy="420559"/>
            <a:chOff x="-6338550" y="3272950"/>
            <a:chExt cx="308775" cy="292075"/>
          </a:xfrm>
        </p:grpSpPr>
        <p:sp>
          <p:nvSpPr>
            <p:cNvPr id="8417" name="Google Shape;8417;p12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2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2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122"/>
          <p:cNvGrpSpPr/>
          <p:nvPr/>
        </p:nvGrpSpPr>
        <p:grpSpPr>
          <a:xfrm>
            <a:off x="1376732" y="2205194"/>
            <a:ext cx="421927" cy="419659"/>
            <a:chOff x="-6329100" y="3632100"/>
            <a:chExt cx="293025" cy="291450"/>
          </a:xfrm>
        </p:grpSpPr>
        <p:sp>
          <p:nvSpPr>
            <p:cNvPr id="8421" name="Google Shape;8421;p12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2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2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122"/>
          <p:cNvGrpSpPr/>
          <p:nvPr/>
        </p:nvGrpSpPr>
        <p:grpSpPr>
          <a:xfrm>
            <a:off x="1389783" y="2756828"/>
            <a:ext cx="419623" cy="419659"/>
            <a:chOff x="-6329875" y="3992050"/>
            <a:chExt cx="291425" cy="291450"/>
          </a:xfrm>
        </p:grpSpPr>
        <p:sp>
          <p:nvSpPr>
            <p:cNvPr id="8425" name="Google Shape;8425;p12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2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2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2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122"/>
          <p:cNvGrpSpPr/>
          <p:nvPr/>
        </p:nvGrpSpPr>
        <p:grpSpPr>
          <a:xfrm>
            <a:off x="4075920" y="1687530"/>
            <a:ext cx="423079" cy="423043"/>
            <a:chOff x="-4478975" y="3251700"/>
            <a:chExt cx="293825" cy="293800"/>
          </a:xfrm>
        </p:grpSpPr>
        <p:sp>
          <p:nvSpPr>
            <p:cNvPr id="8430" name="Google Shape;8430;p12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2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2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122"/>
          <p:cNvGrpSpPr/>
          <p:nvPr/>
        </p:nvGrpSpPr>
        <p:grpSpPr>
          <a:xfrm>
            <a:off x="4075920" y="2205192"/>
            <a:ext cx="423079" cy="419659"/>
            <a:chOff x="-4475825" y="3612425"/>
            <a:chExt cx="293825" cy="291450"/>
          </a:xfrm>
        </p:grpSpPr>
        <p:sp>
          <p:nvSpPr>
            <p:cNvPr id="8434" name="Google Shape;8434;p12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2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2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122"/>
          <p:cNvGrpSpPr/>
          <p:nvPr/>
        </p:nvGrpSpPr>
        <p:grpSpPr>
          <a:xfrm>
            <a:off x="4084992" y="2756844"/>
            <a:ext cx="428730" cy="419623"/>
            <a:chOff x="-4480550" y="3970800"/>
            <a:chExt cx="297750" cy="291425"/>
          </a:xfrm>
        </p:grpSpPr>
        <p:sp>
          <p:nvSpPr>
            <p:cNvPr id="8438" name="Google Shape;8438;p12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2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122"/>
          <p:cNvGrpSpPr/>
          <p:nvPr/>
        </p:nvGrpSpPr>
        <p:grpSpPr>
          <a:xfrm>
            <a:off x="6788826" y="1689221"/>
            <a:ext cx="415123" cy="419659"/>
            <a:chOff x="-2668225" y="3239075"/>
            <a:chExt cx="288300" cy="291450"/>
          </a:xfrm>
        </p:grpSpPr>
        <p:sp>
          <p:nvSpPr>
            <p:cNvPr id="8441" name="Google Shape;8441;p12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2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2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2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2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122"/>
          <p:cNvGrpSpPr/>
          <p:nvPr/>
        </p:nvGrpSpPr>
        <p:grpSpPr>
          <a:xfrm>
            <a:off x="6785982" y="2205191"/>
            <a:ext cx="420811" cy="419659"/>
            <a:chOff x="-2671375" y="3597450"/>
            <a:chExt cx="292250" cy="291450"/>
          </a:xfrm>
        </p:grpSpPr>
        <p:sp>
          <p:nvSpPr>
            <p:cNvPr id="8447" name="Google Shape;8447;p12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2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122"/>
          <p:cNvGrpSpPr/>
          <p:nvPr/>
        </p:nvGrpSpPr>
        <p:grpSpPr>
          <a:xfrm>
            <a:off x="6796765" y="2755691"/>
            <a:ext cx="423043" cy="421927"/>
            <a:chOff x="-2670575" y="3956600"/>
            <a:chExt cx="293800" cy="293025"/>
          </a:xfrm>
        </p:grpSpPr>
        <p:sp>
          <p:nvSpPr>
            <p:cNvPr id="8450" name="Google Shape;8450;p12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2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2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2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122"/>
          <p:cNvGrpSpPr/>
          <p:nvPr/>
        </p:nvGrpSpPr>
        <p:grpSpPr>
          <a:xfrm>
            <a:off x="3054285" y="3311947"/>
            <a:ext cx="426462" cy="418363"/>
            <a:chOff x="-1183550" y="3586525"/>
            <a:chExt cx="296175" cy="290550"/>
          </a:xfrm>
        </p:grpSpPr>
        <p:sp>
          <p:nvSpPr>
            <p:cNvPr id="8455" name="Google Shape;8455;p12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2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2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2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2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2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2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2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2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122"/>
          <p:cNvGrpSpPr/>
          <p:nvPr/>
        </p:nvGrpSpPr>
        <p:grpSpPr>
          <a:xfrm>
            <a:off x="1917896" y="1689799"/>
            <a:ext cx="420811" cy="418507"/>
            <a:chOff x="-5971525" y="3273750"/>
            <a:chExt cx="292250" cy="290650"/>
          </a:xfrm>
        </p:grpSpPr>
        <p:sp>
          <p:nvSpPr>
            <p:cNvPr id="8465" name="Google Shape;8465;p12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2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122"/>
          <p:cNvGrpSpPr/>
          <p:nvPr/>
        </p:nvGrpSpPr>
        <p:grpSpPr>
          <a:xfrm>
            <a:off x="1912226" y="2203826"/>
            <a:ext cx="432150" cy="422395"/>
            <a:chOff x="-5974675" y="3632100"/>
            <a:chExt cx="300125" cy="293350"/>
          </a:xfrm>
        </p:grpSpPr>
        <p:sp>
          <p:nvSpPr>
            <p:cNvPr id="8468" name="Google Shape;8468;p12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2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2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122"/>
          <p:cNvGrpSpPr/>
          <p:nvPr/>
        </p:nvGrpSpPr>
        <p:grpSpPr>
          <a:xfrm>
            <a:off x="1942267" y="2755694"/>
            <a:ext cx="395865" cy="421927"/>
            <a:chOff x="-5971525" y="3990475"/>
            <a:chExt cx="274925" cy="293025"/>
          </a:xfrm>
        </p:grpSpPr>
        <p:sp>
          <p:nvSpPr>
            <p:cNvPr id="8472" name="Google Shape;8472;p12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2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2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2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122"/>
          <p:cNvGrpSpPr/>
          <p:nvPr/>
        </p:nvGrpSpPr>
        <p:grpSpPr>
          <a:xfrm>
            <a:off x="4615473" y="1689798"/>
            <a:ext cx="420775" cy="418507"/>
            <a:chOff x="-4118225" y="3253275"/>
            <a:chExt cx="292225" cy="290650"/>
          </a:xfrm>
        </p:grpSpPr>
        <p:sp>
          <p:nvSpPr>
            <p:cNvPr id="8477" name="Google Shape;8477;p12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2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122"/>
          <p:cNvGrpSpPr/>
          <p:nvPr/>
        </p:nvGrpSpPr>
        <p:grpSpPr>
          <a:xfrm>
            <a:off x="4665924" y="2204922"/>
            <a:ext cx="319874" cy="420199"/>
            <a:chOff x="-4082800" y="3612425"/>
            <a:chExt cx="222150" cy="291825"/>
          </a:xfrm>
        </p:grpSpPr>
        <p:sp>
          <p:nvSpPr>
            <p:cNvPr id="8480" name="Google Shape;8480;p12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2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2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122"/>
          <p:cNvGrpSpPr/>
          <p:nvPr/>
        </p:nvGrpSpPr>
        <p:grpSpPr>
          <a:xfrm>
            <a:off x="4627372" y="2769876"/>
            <a:ext cx="420775" cy="393561"/>
            <a:chOff x="-4118225" y="3990475"/>
            <a:chExt cx="292225" cy="273325"/>
          </a:xfrm>
        </p:grpSpPr>
        <p:sp>
          <p:nvSpPr>
            <p:cNvPr id="8484" name="Google Shape;8484;p12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2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2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2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122"/>
          <p:cNvGrpSpPr/>
          <p:nvPr/>
        </p:nvGrpSpPr>
        <p:grpSpPr>
          <a:xfrm>
            <a:off x="7338026" y="1688087"/>
            <a:ext cx="394713" cy="421927"/>
            <a:chOff x="-2312225" y="3238300"/>
            <a:chExt cx="274125" cy="293025"/>
          </a:xfrm>
        </p:grpSpPr>
        <p:sp>
          <p:nvSpPr>
            <p:cNvPr id="8489" name="Google Shape;8489;p12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2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122"/>
          <p:cNvGrpSpPr/>
          <p:nvPr/>
        </p:nvGrpSpPr>
        <p:grpSpPr>
          <a:xfrm>
            <a:off x="7335742" y="2756825"/>
            <a:ext cx="423079" cy="419659"/>
            <a:chOff x="-2310650" y="3958175"/>
            <a:chExt cx="293825" cy="291450"/>
          </a:xfrm>
        </p:grpSpPr>
        <p:sp>
          <p:nvSpPr>
            <p:cNvPr id="8492" name="Google Shape;8492;p12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2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122"/>
          <p:cNvGrpSpPr/>
          <p:nvPr/>
        </p:nvGrpSpPr>
        <p:grpSpPr>
          <a:xfrm>
            <a:off x="4702603" y="3308459"/>
            <a:ext cx="424159" cy="419659"/>
            <a:chOff x="-1182750" y="3962900"/>
            <a:chExt cx="294575" cy="291450"/>
          </a:xfrm>
        </p:grpSpPr>
        <p:sp>
          <p:nvSpPr>
            <p:cNvPr id="8495" name="Google Shape;8495;p12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2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2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2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2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2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2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122"/>
          <p:cNvGrpSpPr/>
          <p:nvPr/>
        </p:nvGrpSpPr>
        <p:grpSpPr>
          <a:xfrm>
            <a:off x="2455739" y="1689223"/>
            <a:ext cx="424195" cy="419659"/>
            <a:chOff x="-5611575" y="3272950"/>
            <a:chExt cx="294600" cy="291450"/>
          </a:xfrm>
        </p:grpSpPr>
        <p:sp>
          <p:nvSpPr>
            <p:cNvPr id="8503" name="Google Shape;8503;p12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2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2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2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2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122"/>
          <p:cNvGrpSpPr/>
          <p:nvPr/>
        </p:nvGrpSpPr>
        <p:grpSpPr>
          <a:xfrm>
            <a:off x="2455739" y="2205770"/>
            <a:ext cx="424195" cy="418507"/>
            <a:chOff x="-5613150" y="3632900"/>
            <a:chExt cx="294600" cy="290650"/>
          </a:xfrm>
        </p:grpSpPr>
        <p:sp>
          <p:nvSpPr>
            <p:cNvPr id="8509" name="Google Shape;8509;p12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2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122"/>
          <p:cNvGrpSpPr/>
          <p:nvPr/>
        </p:nvGrpSpPr>
        <p:grpSpPr>
          <a:xfrm>
            <a:off x="7324977" y="2153586"/>
            <a:ext cx="420811" cy="522864"/>
            <a:chOff x="-2310650" y="3525775"/>
            <a:chExt cx="292250" cy="363125"/>
          </a:xfrm>
        </p:grpSpPr>
        <p:sp>
          <p:nvSpPr>
            <p:cNvPr id="8512" name="Google Shape;8512;p12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2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2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2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122"/>
          <p:cNvGrpSpPr/>
          <p:nvPr/>
        </p:nvGrpSpPr>
        <p:grpSpPr>
          <a:xfrm>
            <a:off x="2467638" y="2756270"/>
            <a:ext cx="424195" cy="420775"/>
            <a:chOff x="-5613150" y="3991275"/>
            <a:chExt cx="294600" cy="292225"/>
          </a:xfrm>
        </p:grpSpPr>
        <p:sp>
          <p:nvSpPr>
            <p:cNvPr id="8517" name="Google Shape;8517;p12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2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2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22"/>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2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22"/>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2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2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2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122"/>
          <p:cNvGrpSpPr/>
          <p:nvPr/>
        </p:nvGrpSpPr>
        <p:grpSpPr>
          <a:xfrm>
            <a:off x="5139126" y="1689438"/>
            <a:ext cx="434634" cy="419227"/>
            <a:chOff x="-3768700" y="3253275"/>
            <a:chExt cx="301850" cy="291150"/>
          </a:xfrm>
        </p:grpSpPr>
        <p:sp>
          <p:nvSpPr>
            <p:cNvPr id="8527" name="Google Shape;8527;p12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2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2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122"/>
          <p:cNvGrpSpPr/>
          <p:nvPr/>
        </p:nvGrpSpPr>
        <p:grpSpPr>
          <a:xfrm>
            <a:off x="5143209" y="2217090"/>
            <a:ext cx="426462" cy="395865"/>
            <a:chOff x="-3808700" y="3628950"/>
            <a:chExt cx="296175" cy="274925"/>
          </a:xfrm>
        </p:grpSpPr>
        <p:sp>
          <p:nvSpPr>
            <p:cNvPr id="8531" name="Google Shape;8531;p12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2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2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122"/>
          <p:cNvGrpSpPr/>
          <p:nvPr/>
        </p:nvGrpSpPr>
        <p:grpSpPr>
          <a:xfrm>
            <a:off x="5208420" y="2756412"/>
            <a:ext cx="419443" cy="420487"/>
            <a:chOff x="-3771675" y="3971775"/>
            <a:chExt cx="291300" cy="292025"/>
          </a:xfrm>
        </p:grpSpPr>
        <p:sp>
          <p:nvSpPr>
            <p:cNvPr id="8535" name="Google Shape;8535;p12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2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2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2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2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122"/>
          <p:cNvGrpSpPr/>
          <p:nvPr/>
        </p:nvGrpSpPr>
        <p:grpSpPr>
          <a:xfrm>
            <a:off x="7869864" y="1716461"/>
            <a:ext cx="420271" cy="320774"/>
            <a:chOff x="-1951475" y="3273100"/>
            <a:chExt cx="291875" cy="222775"/>
          </a:xfrm>
        </p:grpSpPr>
        <p:sp>
          <p:nvSpPr>
            <p:cNvPr id="8541" name="Google Shape;8541;p12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2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2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122"/>
          <p:cNvGrpSpPr/>
          <p:nvPr/>
        </p:nvGrpSpPr>
        <p:grpSpPr>
          <a:xfrm>
            <a:off x="7867344" y="2205191"/>
            <a:ext cx="425310" cy="419659"/>
            <a:chOff x="-1951475" y="3597450"/>
            <a:chExt cx="295375" cy="291450"/>
          </a:xfrm>
        </p:grpSpPr>
        <p:sp>
          <p:nvSpPr>
            <p:cNvPr id="8545" name="Google Shape;8545;p12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2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2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2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122"/>
          <p:cNvGrpSpPr/>
          <p:nvPr/>
        </p:nvGrpSpPr>
        <p:grpSpPr>
          <a:xfrm>
            <a:off x="7869595" y="2756825"/>
            <a:ext cx="444605" cy="419659"/>
            <a:chOff x="-1960150" y="3956600"/>
            <a:chExt cx="308775" cy="291450"/>
          </a:xfrm>
        </p:grpSpPr>
        <p:sp>
          <p:nvSpPr>
            <p:cNvPr id="8550" name="Google Shape;8550;p12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2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122"/>
          <p:cNvGrpSpPr/>
          <p:nvPr/>
        </p:nvGrpSpPr>
        <p:grpSpPr>
          <a:xfrm>
            <a:off x="1923633" y="3307636"/>
            <a:ext cx="420775" cy="420775"/>
            <a:chOff x="-804700" y="3226500"/>
            <a:chExt cx="292225" cy="292225"/>
          </a:xfrm>
        </p:grpSpPr>
        <p:sp>
          <p:nvSpPr>
            <p:cNvPr id="8553" name="Google Shape;8553;p12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2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2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2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2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2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2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122"/>
          <p:cNvGrpSpPr/>
          <p:nvPr/>
        </p:nvGrpSpPr>
        <p:grpSpPr>
          <a:xfrm>
            <a:off x="3003724" y="1688647"/>
            <a:ext cx="420775" cy="420811"/>
            <a:chOff x="-5251625" y="3272950"/>
            <a:chExt cx="292225" cy="292250"/>
          </a:xfrm>
        </p:grpSpPr>
        <p:sp>
          <p:nvSpPr>
            <p:cNvPr id="8561" name="Google Shape;8561;p12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2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2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122"/>
          <p:cNvGrpSpPr/>
          <p:nvPr/>
        </p:nvGrpSpPr>
        <p:grpSpPr>
          <a:xfrm>
            <a:off x="3000322" y="2204348"/>
            <a:ext cx="427578" cy="421351"/>
            <a:chOff x="-5254775" y="3631325"/>
            <a:chExt cx="296950" cy="292625"/>
          </a:xfrm>
        </p:grpSpPr>
        <p:sp>
          <p:nvSpPr>
            <p:cNvPr id="8565" name="Google Shape;8565;p12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2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2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2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2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2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2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122"/>
          <p:cNvGrpSpPr/>
          <p:nvPr/>
        </p:nvGrpSpPr>
        <p:grpSpPr>
          <a:xfrm>
            <a:off x="3016181" y="2756270"/>
            <a:ext cx="419659" cy="420775"/>
            <a:chOff x="-5251625" y="3991275"/>
            <a:chExt cx="291450" cy="292225"/>
          </a:xfrm>
        </p:grpSpPr>
        <p:sp>
          <p:nvSpPr>
            <p:cNvPr id="8573" name="Google Shape;8573;p12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2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2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2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2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122"/>
          <p:cNvGrpSpPr/>
          <p:nvPr/>
        </p:nvGrpSpPr>
        <p:grpSpPr>
          <a:xfrm>
            <a:off x="5756763" y="1689240"/>
            <a:ext cx="319874" cy="419623"/>
            <a:chOff x="-3365275" y="3253275"/>
            <a:chExt cx="222150" cy="291425"/>
          </a:xfrm>
        </p:grpSpPr>
        <p:sp>
          <p:nvSpPr>
            <p:cNvPr id="8579" name="Google Shape;8579;p12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2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122"/>
          <p:cNvGrpSpPr/>
          <p:nvPr/>
        </p:nvGrpSpPr>
        <p:grpSpPr>
          <a:xfrm>
            <a:off x="5730701" y="2204058"/>
            <a:ext cx="371998" cy="421927"/>
            <a:chOff x="-3383375" y="3611625"/>
            <a:chExt cx="258350" cy="293025"/>
          </a:xfrm>
        </p:grpSpPr>
        <p:sp>
          <p:nvSpPr>
            <p:cNvPr id="8582" name="Google Shape;8582;p12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2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122"/>
          <p:cNvGrpSpPr/>
          <p:nvPr/>
        </p:nvGrpSpPr>
        <p:grpSpPr>
          <a:xfrm>
            <a:off x="5793050" y="2756826"/>
            <a:ext cx="271097" cy="419659"/>
            <a:chOff x="-3347950" y="3971575"/>
            <a:chExt cx="188275" cy="291450"/>
          </a:xfrm>
        </p:grpSpPr>
        <p:sp>
          <p:nvSpPr>
            <p:cNvPr id="8585" name="Google Shape;8585;p12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2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2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122"/>
          <p:cNvGrpSpPr/>
          <p:nvPr/>
        </p:nvGrpSpPr>
        <p:grpSpPr>
          <a:xfrm>
            <a:off x="842909" y="3307061"/>
            <a:ext cx="371998" cy="421927"/>
            <a:chOff x="-1575775" y="3238300"/>
            <a:chExt cx="258350" cy="293025"/>
          </a:xfrm>
        </p:grpSpPr>
        <p:sp>
          <p:nvSpPr>
            <p:cNvPr id="8589" name="Google Shape;8589;p122"/>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2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2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2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2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122"/>
          <p:cNvGrpSpPr/>
          <p:nvPr/>
        </p:nvGrpSpPr>
        <p:grpSpPr>
          <a:xfrm>
            <a:off x="2487807" y="3309051"/>
            <a:ext cx="423079" cy="424159"/>
            <a:chOff x="-1591550" y="3597475"/>
            <a:chExt cx="293825" cy="294575"/>
          </a:xfrm>
        </p:grpSpPr>
        <p:sp>
          <p:nvSpPr>
            <p:cNvPr id="8595" name="Google Shape;8595;p12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2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2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122"/>
          <p:cNvGrpSpPr/>
          <p:nvPr/>
        </p:nvGrpSpPr>
        <p:grpSpPr>
          <a:xfrm>
            <a:off x="4137277" y="3318663"/>
            <a:ext cx="421927" cy="399248"/>
            <a:chOff x="-1592325" y="3957400"/>
            <a:chExt cx="293025" cy="277275"/>
          </a:xfrm>
        </p:grpSpPr>
        <p:sp>
          <p:nvSpPr>
            <p:cNvPr id="8599" name="Google Shape;8599;p12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2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2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2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122"/>
          <p:cNvGrpSpPr/>
          <p:nvPr/>
        </p:nvGrpSpPr>
        <p:grpSpPr>
          <a:xfrm>
            <a:off x="3624147" y="3310744"/>
            <a:ext cx="369730" cy="420775"/>
            <a:chOff x="-778700" y="3612425"/>
            <a:chExt cx="256775" cy="292225"/>
          </a:xfrm>
        </p:grpSpPr>
        <p:sp>
          <p:nvSpPr>
            <p:cNvPr id="8604" name="Google Shape;8604;p12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2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2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2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2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2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122"/>
          <p:cNvGrpSpPr/>
          <p:nvPr/>
        </p:nvGrpSpPr>
        <p:grpSpPr>
          <a:xfrm>
            <a:off x="6095649" y="3828305"/>
            <a:ext cx="340731" cy="387641"/>
            <a:chOff x="7728464" y="1561258"/>
            <a:chExt cx="349719" cy="397866"/>
          </a:xfrm>
        </p:grpSpPr>
        <p:sp>
          <p:nvSpPr>
            <p:cNvPr id="8611" name="Google Shape;8611;p12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2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122"/>
          <p:cNvGrpSpPr/>
          <p:nvPr/>
        </p:nvGrpSpPr>
        <p:grpSpPr>
          <a:xfrm>
            <a:off x="4018617" y="3828305"/>
            <a:ext cx="387681" cy="387641"/>
            <a:chOff x="5611350" y="1561258"/>
            <a:chExt cx="397907" cy="397866"/>
          </a:xfrm>
        </p:grpSpPr>
        <p:sp>
          <p:nvSpPr>
            <p:cNvPr id="8614" name="Google Shape;8614;p12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2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2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12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122"/>
          <p:cNvGrpSpPr/>
          <p:nvPr/>
        </p:nvGrpSpPr>
        <p:grpSpPr>
          <a:xfrm>
            <a:off x="4537903" y="3925571"/>
            <a:ext cx="387610" cy="193109"/>
            <a:chOff x="6140660" y="1661097"/>
            <a:chExt cx="397835" cy="198202"/>
          </a:xfrm>
        </p:grpSpPr>
        <p:sp>
          <p:nvSpPr>
            <p:cNvPr id="8619" name="Google Shape;8619;p12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2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2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2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122"/>
          <p:cNvGrpSpPr/>
          <p:nvPr/>
        </p:nvGrpSpPr>
        <p:grpSpPr>
          <a:xfrm>
            <a:off x="5057118" y="3828305"/>
            <a:ext cx="387681" cy="387641"/>
            <a:chOff x="6669907" y="1561258"/>
            <a:chExt cx="397907" cy="397866"/>
          </a:xfrm>
        </p:grpSpPr>
        <p:sp>
          <p:nvSpPr>
            <p:cNvPr id="8624" name="Google Shape;8624;p12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2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2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2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2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122"/>
          <p:cNvGrpSpPr/>
          <p:nvPr/>
        </p:nvGrpSpPr>
        <p:grpSpPr>
          <a:xfrm>
            <a:off x="1942348" y="3885842"/>
            <a:ext cx="387681" cy="272572"/>
            <a:chOff x="3386036" y="1746339"/>
            <a:chExt cx="397907" cy="279762"/>
          </a:xfrm>
        </p:grpSpPr>
        <p:sp>
          <p:nvSpPr>
            <p:cNvPr id="8630" name="Google Shape;8630;p12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2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122"/>
          <p:cNvGrpSpPr/>
          <p:nvPr/>
        </p:nvGrpSpPr>
        <p:grpSpPr>
          <a:xfrm>
            <a:off x="2980045" y="3828288"/>
            <a:ext cx="387681" cy="387681"/>
            <a:chOff x="4417380" y="1687279"/>
            <a:chExt cx="397907" cy="397907"/>
          </a:xfrm>
        </p:grpSpPr>
        <p:sp>
          <p:nvSpPr>
            <p:cNvPr id="8633" name="Google Shape;8633;p12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2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122"/>
          <p:cNvGrpSpPr/>
          <p:nvPr/>
        </p:nvGrpSpPr>
        <p:grpSpPr>
          <a:xfrm>
            <a:off x="7926526" y="3308537"/>
            <a:ext cx="387661" cy="387661"/>
            <a:chOff x="2869999" y="1687279"/>
            <a:chExt cx="397887" cy="397887"/>
          </a:xfrm>
        </p:grpSpPr>
        <p:sp>
          <p:nvSpPr>
            <p:cNvPr id="8636" name="Google Shape;8636;p12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2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122"/>
          <p:cNvGrpSpPr/>
          <p:nvPr/>
        </p:nvGrpSpPr>
        <p:grpSpPr>
          <a:xfrm>
            <a:off x="2461634" y="3828664"/>
            <a:ext cx="386807" cy="386929"/>
            <a:chOff x="3902887" y="1687655"/>
            <a:chExt cx="397010" cy="397135"/>
          </a:xfrm>
        </p:grpSpPr>
        <p:sp>
          <p:nvSpPr>
            <p:cNvPr id="8639" name="Google Shape;8639;p12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2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122"/>
          <p:cNvGrpSpPr/>
          <p:nvPr/>
        </p:nvGrpSpPr>
        <p:grpSpPr>
          <a:xfrm>
            <a:off x="3499331" y="3828344"/>
            <a:ext cx="387681" cy="387681"/>
            <a:chOff x="4933458" y="1687279"/>
            <a:chExt cx="397907" cy="397907"/>
          </a:xfrm>
        </p:grpSpPr>
        <p:sp>
          <p:nvSpPr>
            <p:cNvPr id="8642" name="Google Shape;8642;p12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2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122"/>
          <p:cNvGrpSpPr/>
          <p:nvPr/>
        </p:nvGrpSpPr>
        <p:grpSpPr>
          <a:xfrm>
            <a:off x="5273586" y="3308775"/>
            <a:ext cx="387681" cy="387661"/>
            <a:chOff x="266768" y="1721375"/>
            <a:chExt cx="397907" cy="397887"/>
          </a:xfrm>
        </p:grpSpPr>
        <p:sp>
          <p:nvSpPr>
            <p:cNvPr id="8645" name="Google Shape;8645;p12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2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122"/>
          <p:cNvGrpSpPr/>
          <p:nvPr/>
        </p:nvGrpSpPr>
        <p:grpSpPr>
          <a:xfrm>
            <a:off x="7395588" y="3308924"/>
            <a:ext cx="387539" cy="386888"/>
            <a:chOff x="2408992" y="1722875"/>
            <a:chExt cx="397761" cy="397093"/>
          </a:xfrm>
        </p:grpSpPr>
        <p:sp>
          <p:nvSpPr>
            <p:cNvPr id="8648" name="Google Shape;8648;p12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2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122"/>
          <p:cNvGrpSpPr/>
          <p:nvPr/>
        </p:nvGrpSpPr>
        <p:grpSpPr>
          <a:xfrm>
            <a:off x="5576404" y="3828305"/>
            <a:ext cx="387641" cy="387641"/>
            <a:chOff x="7199196" y="1561258"/>
            <a:chExt cx="397866" cy="397866"/>
          </a:xfrm>
        </p:grpSpPr>
        <p:sp>
          <p:nvSpPr>
            <p:cNvPr id="8651" name="Google Shape;8651;p12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2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2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122"/>
          <p:cNvGrpSpPr/>
          <p:nvPr/>
        </p:nvGrpSpPr>
        <p:grpSpPr>
          <a:xfrm>
            <a:off x="6332282" y="3308537"/>
            <a:ext cx="387661" cy="387661"/>
            <a:chOff x="1379798" y="1723250"/>
            <a:chExt cx="397887" cy="397887"/>
          </a:xfrm>
        </p:grpSpPr>
        <p:sp>
          <p:nvSpPr>
            <p:cNvPr id="8655" name="Google Shape;8655;p12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2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2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12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122"/>
          <p:cNvGrpSpPr/>
          <p:nvPr/>
        </p:nvGrpSpPr>
        <p:grpSpPr>
          <a:xfrm>
            <a:off x="5801242" y="3308537"/>
            <a:ext cx="387641" cy="387661"/>
            <a:chOff x="864491" y="1723250"/>
            <a:chExt cx="397866" cy="397887"/>
          </a:xfrm>
        </p:grpSpPr>
        <p:sp>
          <p:nvSpPr>
            <p:cNvPr id="8660" name="Google Shape;8660;p12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2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2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3" name="Google Shape;8663;p122"/>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4" name="Google Shape;8664;p122"/>
          <p:cNvGrpSpPr/>
          <p:nvPr/>
        </p:nvGrpSpPr>
        <p:grpSpPr>
          <a:xfrm>
            <a:off x="6568070" y="3827060"/>
            <a:ext cx="388966" cy="388966"/>
            <a:chOff x="1190625" y="238125"/>
            <a:chExt cx="5235075" cy="5235075"/>
          </a:xfrm>
        </p:grpSpPr>
        <p:sp>
          <p:nvSpPr>
            <p:cNvPr id="8665" name="Google Shape;8665;p12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2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7" name="Google Shape;8667;p12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71" name="Shape 8671"/>
        <p:cNvGrpSpPr/>
        <p:nvPr/>
      </p:nvGrpSpPr>
      <p:grpSpPr>
        <a:xfrm>
          <a:off x="0" y="0"/>
          <a:ext cx="0" cy="0"/>
          <a:chOff x="0" y="0"/>
          <a:chExt cx="0" cy="0"/>
        </a:xfrm>
      </p:grpSpPr>
      <p:pic>
        <p:nvPicPr>
          <p:cNvPr id="8672" name="Google Shape;8672;p12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orts and Leisure Activities Vocabulary - German - 5th grade by Slidesgo">
  <a:themeElements>
    <a:clrScheme name="Simple Light">
      <a:dk1>
        <a:srgbClr val="2F3774"/>
      </a:dk1>
      <a:lt1>
        <a:srgbClr val="222222"/>
      </a:lt1>
      <a:dk2>
        <a:srgbClr val="F3FAFF"/>
      </a:dk2>
      <a:lt2>
        <a:srgbClr val="6A9CFA"/>
      </a:lt2>
      <a:accent1>
        <a:srgbClr val="FFEC6F"/>
      </a:accent1>
      <a:accent2>
        <a:srgbClr val="90E5FF"/>
      </a:accent2>
      <a:accent3>
        <a:srgbClr val="DDF97A"/>
      </a:accent3>
      <a:accent4>
        <a:srgbClr val="FF6663"/>
      </a:accent4>
      <a:accent5>
        <a:srgbClr val="D2EBFC"/>
      </a:accent5>
      <a:accent6>
        <a:srgbClr val="FFFFFF"/>
      </a:accent6>
      <a:hlink>
        <a:srgbClr val="2222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